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manage-users-and-groups-in-aad/5-manage-aad-roles/" TargetMode="External" /><Relationship Id="rId3" Type="http://schemas.openxmlformats.org/officeDocument/2006/relationships/hyperlink" Target="https://docs.microsoft.com/en-us/learn/support/troubleshooting?uid=learn.azure-security.manage-users-and-groups-in-aad.groups&amp;documentId=c62eedd5-5821-42e3-a57e-8911b4c01205&amp;versionIndependentDocumentId=4f86227e-3ff8-7dd7-0999-612262c13eda&amp;contentPath=%2FMicrosoftDocs%2Flearn-pr%2Fblob%2Flive%2Flearn-pr%2Fazure%2Fmanage-users-and-groups-in-aad%2F4-groups.yml&amp;url=https%3A%2F%2Fdocs.microsoft.com%2Fen-us%2Flearn%2Fmodules%2Fmanage-users-and-groups-in-aad%2F4-groups&amp;author=curtand" TargetMode="External" /><Relationship Id="rId4" Type="http://schemas.openxmlformats.org/officeDocument/2006/relationships/hyperlink" Target="https://docs.microsoft.com/en-us/learn/support/troubleshooting?uid=learn.azure-security.manage-users-and-groups-in-aad.groups&amp;documentId=c62eedd5-5821-42e3-a57e-8911b4c01205&amp;versionIndependentDocumentId=4f86227e-3ff8-7dd7-0999-612262c13eda&amp;contentPath=%2FMicrosoftDocs%2Flearn-pr%2Fblob%2Flive%2Flearn-pr%2Fazure%2Fmanage-users-and-groups-in-aad%2F4-groups.yml&amp;url=https%3A%2F%2Fdocs.microsoft.com%2Fen-us%2Flearn%2Fmodules%2Fmanage-users-and-groups-in-aad%2F4-groups&amp;author=curtand#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8 minutes</a:t>
            </a:r>
          </a:p>
          <a:p>
            <a:pPr lvl="0" indent="0" marL="0">
              <a:buNone/>
            </a:pPr>
            <a:r>
              <a:rPr/>
              <a:t>An Azure AD group helps organize users making it easier to manage permissions. Using groups lets the resource owner (or Azure AD directory owner), assign a set of access permissions to all the members of the group, instead of having to provide the rights one-by-one. Groups allow us to define a security boundary and then add and remove specific users to grant or deny access with a minimum amount of effort. Even better, Azure AD supports the ability to define membership based on rules - such as what department a user works in, or the job title they have.</a:t>
            </a:r>
          </a:p>
          <a:p>
            <a:pPr lvl="0" indent="0" marL="0">
              <a:buNone/>
            </a:pPr>
            <a:r>
              <a:rPr/>
              <a:t>Azure AD allows you to define two different types of groups.</a:t>
            </a:r>
          </a:p>
          <a:p>
            <a:pPr lvl="0" indent="-342900" marL="342900">
              <a:buAutoNum type="arabicPeriod"/>
            </a:pPr>
            <a:r>
              <a:rPr b="1"/>
              <a:t>Security groups</a:t>
            </a:r>
            <a:r>
              <a:rPr/>
              <a:t>. These are the most common and are used to manage member and computer access to shared resources for a group of users. For example, you can create a security group for a specific security policy. By doing it this way, you can give a set of permissions to all the members at once, instead of having to add permissions to each member individually. This option requires an Azure AD administrator.</a:t>
            </a:r>
          </a:p>
          <a:p>
            <a:pPr lvl="0" indent="-342900" marL="342900">
              <a:buAutoNum type="arabicPeriod"/>
            </a:pPr>
            <a:r>
              <a:rPr b="1"/>
              <a:t>Microsoft 365 groups</a:t>
            </a:r>
            <a:r>
              <a:rPr/>
              <a:t>. These groups provide collaboration opportunities by giving members access to a shared mailbox, calendar, files, SharePoint site, and more. This option also lets you give people outside of your organization access to the group. This option is available to users as well as admins.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View available groups</a:t>
            </a:r>
          </a:p>
        </p:txBody>
      </p:sp>
      <p:sp>
        <p:nvSpPr>
          <p:cNvPr id="4" name="Text Placeholder 3"/>
          <p:cNvSpPr>
            <a:spLocks noGrp="1"/>
          </p:cNvSpPr>
          <p:nvPr>
            <p:ph idx="2" sz="half" type="body"/>
          </p:nvPr>
        </p:nvSpPr>
        <p:spPr/>
        <p:txBody>
          <a:bodyPr/>
          <a:lstStyle/>
          <a:p>
            <a:pPr lvl="0" indent="0" marL="0">
              <a:buNone/>
            </a:pPr>
            <a:r>
              <a:rPr/>
              <a:t>You can view all groups by selecting </a:t>
            </a:r>
            <a:r>
              <a:rPr b="1"/>
              <a:t>Groups</a:t>
            </a:r>
            <a:r>
              <a:rPr/>
              <a:t> under the </a:t>
            </a:r>
            <a:r>
              <a:rPr b="1"/>
              <a:t>Manage</a:t>
            </a:r>
            <a:r>
              <a:rPr/>
              <a:t> section from the Azure AD dashboard. A new Azure AD install won’t have any groups defined.</a:t>
            </a:r>
          </a:p>
        </p:txBody>
      </p:sp>
      <p:pic>
        <p:nvPicPr>
          <p:cNvPr descr="fig:  data:image/png;base64,iVBORw0KGgoAAAANSUhEUgAABGAAAAHyCAIAAAAr+i8RAAAABGdBTUEAALGPC/xhBQAAAAlwSFlzAAAOxAAADsQBlSsOGwAAjy5JREFUeF7t/f9zFVd+7wunbuU5f8VT96dbt/ILPwRVJYKqoClPVCSXombMIREHexR0RvhgsDFmDEc+DDgjg0dEjDXGBzJ3wIQjwhhGM4quIsuybBgzOjIeafTYkmIE/iLLxxLJsEkYKTB3wzkTntVrffp799buLbW0d+v1qnfZ6LN7d6/de+3u9e611mf9zu+tWo0QQgghhBBCSAmDhBBCCCGEEEIiDBJCCCGEEEIIiTBICCGEEEIIISTCICGEEEIIIYSQCIOEEEIIIYQQQiIMEkIIIYQQQgiJMEjZ0UtDcw8Vs8MvhV5CyEgqyWR3IP57LcOz+oXOQBwhhBBCaIWpgEHq/sxqMM39oiUQj1HXpLU5DazlEwZpJarh8rT+4SnP80jgpShhkBBCCCGECguDlB1hkFagmgZy+nenmHmjIfhqWBgkhBBCCKHCwiBlRxikladDP3f80cOH073bQxsEhUFCCCGEECosDFJ2hEFacWoby+sf3QcT+v+5wWcDG4SEQUIIIYQQKiwMUnaEQVppOjaqfdF03zfOXbf+8TD38wPBbQLCICGEEEIIFRYGKTvCIK0wnfnA+CNrZJ38e3aoNbSZTxgkhBBCCKHCwiBlRxikFaVHLppeo8nO9daf0puUHzsW2tIrDBJCCCGEUGFhkLIjDNJK0obXJ/QPbqJDsnvLfKT8B23ezYLCICGEEEIIFdYSGaRH9p15e3RmVrfgDPnZ3GdD3S9sDm4pWr/9pa7hz2bzzjvy+bkC23fqg8v4os1H3pjI6daeIvfzZu+WW15Qu83NuQXJ52enx94+3VTMGjJ+bWk63feLyZynjOpDzXzQe+TrwS2N/Odz85HOoclb7hmxivFG8xb/W8JSB718zVf+uVsTl3+4b4N6dYEGyf6OPEXKTf6iy3wcU/iHn3X53qJU9JlXsgr/wfSc54SZatBnyh+l2ON61PoLfcjw6DJf2Vat/npzt/6+rKCFOnWTw50Fz3niertkaugzyx9du+icOjkPDyfOu5uFlJJBSr/ybPhGi/n63C9DXROmRwdfj/0GF1R5AicqVBPmv26Ub+VBCCGEUEEtgUHa8NLAjKeR4COy7fJI8+XpuDc8nLt2cVdgeyW3pbWj+zPfez3l39FxzW5/BUloKhrPDceXULXuhl/So578cs/nIy2Dt6Lfnr810BrX5HpkX3z59WlZgEHaciz+O8pPD760vog2boEzb32nfZ/FFl6Rnx463+jZra0FtXE97e9dZ0c9+bD93BqNPHTieruU+kbvjC7I9dc9Nc1eE8kXDCgFg5R65fm9Hed/Uej39nB2su+F2F9ciZXHc6I2vHCpwAe8HHXosq48CCGEECqs1A1SY9ekbijkb412H9shz3ofadh7zOogimgrPCINtYf53PW3Tx/6hjQ+tjS2dX8gjSRVpGCHg93SOv+G9Vx97rNLZ5oaNvze5l0vnO744T69zXr7+frspG+3zWfensjlE5oKczi1q1/0nnnB/VCtnRPSCs9PnA/5HPt8Xhy8ZW2Ru9Z7vFGeJW9pOj1otwAjPp0ltwVpfTrnoF/fcbxz1DTF5j6bLM0gbZC2oNXaG+ts2ysnZ/32ptOXjavJT06a/or4Nm78mfd8p9YGAx1ONVCH2OV+reoo3SGjsigG6XynroOhGuV6NvXewPeVtN4urZpk+aNAZ9EBXbWs0xXXI7foBin1yuOp+fnp0b4fHthuf1P6x2vqvEJVe/lmHS2KQep7aUifa/Vj73J+sBu+caDD8WzhelvelQchhBBC8yhtg3TcSa4V1TGy5euB0Sbrz1+T7Y9HDVTbZVq6YQ8gLa1pZRWiDYb9xH3mjR3Bl5Qe2bwlrt8mUp2Tc59FD6Xb8EMzV14dqCHwkjTXrCFCs2Nnw8VwGoLTfd8IvGQ341Rb7I2o0WiP7OtzH8AnNEjfcBpz0Z1Xu86O2m3QAm3c+DP/ew3255odPhY9uGjDs72mDA+nLwW6BxfBIOVn5/LWpytYo4L1PGG9XWKJEcp/cDrwkm2cIqqQaHENUuqVZ76ar/T1NvuRyugZfxkWwyDNzqnXZyc6ng26LyXXHH7W5V2it7wrD0IIIYTmU9oGKdlO7HVdLkcNedJa33HN2uLhtXO+uGlpKUKNJJE0Zab7Il9NqkfWR7fVLO1znuIHXpLmWoHFauwhUpKXzJHt7gqdxkdOmzn6ql2WyCBJYy6qy8vRrrdNF0B8G1cRd+bt7GqTnVHW1JZtLINJ2BbBICniymZpvSTIdrMdWEpY+ZdWUpmjEtZ945I8CHg76M9Fi2qQUq88npof/4tbtbrR/tT+pxILqjyO+Sl0OXI+XW6wyQ2WdeVBCCGE0LxaGoPknUoeLzE/4efiXm2Qp87+Bo3d0or1HtLc8bVjUpLT5Drij8up8DfE/ZJGauCcO+Op4t9o6ZBslsggyQKjM28Xci9ORukCbdyYM28b2lDXUEhO1gGf9V1QG9cuW7g3zydn6s5ZN5ik3i61bFsyejz0knsabw00BV/SWkyDlHblsat0IX8rknPi/9QLqjy2QZonK6D96XI/d8YElnXlQQghhND8StsgNb0trfaoQWUBSXvL206NUGQLT1paBbzBueumVTl96ch8ja0FKq7JJc2m6d4CzaaoJl3DZd3kLewbLcmZSWKQpN9m+nLciCzReml2x7Zx4w7qtKELWhSt7eZhvP+8LaiNK2Wb99M5vtTNnJak3i6xpKsw7oe5Xc/niX0WsIgGKfXKI52x89d8Jbsw3i7iBVUeOVH5sR/640FFfLoyrjwIIYQQKkKpJ2nwTdAvmOL2WXmQXxyzwy943istrXCzz5Uz28RM1i8hr3eU1m/fte/ID7v63hgY+2zSSnMsx4hochVzPqOadNIgnr/lmtwgRXqSSMW2NQufeflOiyuStHF9u1pQG9eUrehP52uIF19v55N8hGgK1dhI2csfxZ/SR+SXGF3TFs8gpV55bHddVJFkbKHvtCyo8siJmn9Qruxh+pI7DWnxKg9CCCGElkGpGySlQIrn2cnhzhYnFZUraZEUib+BWFxTeNfZIU/u3Xzu2qUzTSW2XTY8e27wM+8SJyFChSnmfEY16cyJLcJjJDdIdtuuUKeW0Txt3LgzX3Qr05JTfo/1XVAbN6FBCh6lyHo7n2Tn0SQ1SPaQxWKIHIMnJ3kRDFLqlaf4mm8p4vqzoMoTe6KCit7DIlUehBBCCC2D5jVIhZsXHs3TmtnSdFE5Cr1HTX56+Kw/LVWixnRARTeFrWTcb0zkPM4mLh9dvNYfedtdlSU/Oz15bejyG70dx/Y1PWul9I1rcpnzWY4GqYivuMQ2btGtTEtO+ZfJIEV+NfPX26WU3TtUHFHDw2K/kVINUnqVp7IMUpRRLK/KgxBCCKEiVcAgyY0/brZ3QNKeyA0+G3rJq68f8Cxd4s9s5rSPi27fuyreIInWb3+pa8yxOeqNRbsyJ99a7hfnIsfpxTW5CrTCHUU16SJaftFKfgKdogbySYRVYhv3hSRFWrYhduINvHOQgipQb5dQ9vyi6csvKDdeQBfNjLtgskelRTdI6VWe4mu+UlpD7OY3SPMfpTwqD0IIIYSKVQGDtMFpjc0zCduSTEjIj54JvRShrzdfFnPiXbBF2kMzb0QsOTKPEhsko/VN9jot8+SqcrVe2kPxKaoW2yBJy9WbJita5iQkMUj2VxxYbzSsZlOGBbRx5/9OJVmff1fFtHHPm1Fn4TLICZnv09mpsefJDqIUXW+XTJKu4+F0r3fVnUhJVrdw5sPFM0jpVx55Y+GfjOismZo12e35vAuqPHKi5nviY08RnP/nucyVByGEEEJFq4BBcrImxObOdmUv4R9+Yh0nu1XqaZAlaP8FVaJBsiTL4BTxIFxL2pHxLs7+FKHClGqQ7OCtgUOeYEjO7JQkXXDSCnx4/fWCBsZOhJ28jWtnnZ7/O3WS9fmcauwDfldtsgBUeBsxSPMkIrO7ZXxt61hF1Nulkv0tzJO13EiWnwpZ08UzSOlXnsIJzX2SX7G/mi2o8tifbp4EjHKei/vRLWPlQQghhFDxKmSQnNZtfrI7fqlEJTtBXNTKlbGKGD9jN1VVa2P+DgefFmCQimhFeTWPQbIH4EXssGSDZCcuUw39+NNit+eKbauJbGdbaJ2ihu7P5DOV0MZ1Cn/9bKHv1D5voeTUYnJiF7DaLhtElcF5qcCnsxfYzV87V9zkkCTjvhZV9jpXxRk5u6IGrekiGqT0K49jruZ5RmMvFBu0agupPM4PqtAqTDvkacg8Dy8cLVvlQQghhFACFTRIqzY4rYTZ0fPPRjZwPaPUPusK9RLsO3O2eUswaMltEHtHsNitVWXJ+qIPZ6WPG54eDTbv5m1pvXQupvx2E6fYvi9ZmyWyUbjh2V47lXhEYUo2SG5jN+60NF68rjaQFOOJDJLbRpz7RVvUN7W+9eeelBYltHGdM/wwN3wsOmfghhcumeyC+Q9OB12Ks8zodG/SE+4apLhP98i+Pmm+T1/2PQJIWG+XQnZfx2ddRc7ytw2Vf4jsYhqkJag866VrSFX9N2LSGzSeGxMrGPpJLqTyuE8c1JWtN2q24ebj5tlK8MlFGVYehBBCCCVRYYNkNXF+IQNkVDsg99lQ3w+b7YngzWc6B67fspsYqoUR0YbQrS697tChb9htiEcaDr0+ZNpNYU/lWrKHs5O/6DreaDepH2nYe8xJCRVq3s3b0tIbWGuSHLMSzZnglsY2OxVvAlPhNArz00MddpbwDd9w5mHnrl/T+wwVZgEGyX9aPCdzS2OzfdzZ4TfMNskMkjIwzjP+vHKezvmxTniv+X7V13Q5pmBFtHFVE7bLaYnOfXbpzAvOV7B++6627g9kZkb+1kBkqgzp4rM2UCe8QVrJzsT32aG+uD5AKdvosP6A+VsTfZ5Pd+iHlybtHYfmzSeut6krbshcAbndL57pMYtqkJai8jzSMmweScghdjvJsj2VX+1koiOql7v0ymOfqGHZYHLw9QP2oTfvOuameFG/aL9zK7/KgxBCCKFEms8gKa0/8obdConBypQd1bR152dHkZ+ObhBvOTbgWa0oTH7mF+eCz4PnbWnZriaK2euvJ8ortaPDWKAw+dzgS8pSRje5FmKQlNRp8TyN95OfHjy22W7SJTVIqvW2L/YTqQJfu9j0iBTMt5SqUTFtXKWvtw3aDcpIzFGC7xK5rfAgulkcO0jSKdsjzvz4MLmxs+Fvv5R6m6okl0A46UIh2UPgvAPAFtkgLUnlKXgIhfpGjsdm6i+18rgnasf5D5yHRAHyM283h/q1yq7yIIQQQiiZijBIWtYz19GZWRnFZcjnZ2c+mG+t1a83d/9iMud9Yz4/Nz16+YcF1wN5ZF/wcOpdtyaH3zh9KLIlNH9La33TDy+NTfs+QH42N/mLroSLIBlZe7t+y10o1trVzy+asqVkkCxZ38KEOpl6I4v87PTY26fFWpRskLS2vNA1/Jnn/KgT/tlQ9wvy5cYWvsg2riUrtfrwZ7k571dQTBWytL7p7MCk/4Rftz/4/AbJ+jNiD85XFqHS6m1KcoaKxedOjJQkBvRWiUU3SFrpV55VW5pOX/5gei7wA1ZHecnuF4pVSZXHf6K2vNBrXT2siIWut72tTgdRQGVVeRBCCCGUVMUaJLSi5SRcjl8pqAyVpP2NUlNlVp5YJ4kQQgihrAuDhObXI5WZfQuDVA6q0MqDQUIIIYRWrDBIaF7ZqbqLWjK4jIRBKgNVauXBICGEEEIrVhgkNI8ekdkpRSz2WmbCIC27KrfyYJAQQgihFSsM0kpX5+jML87FZpD7etugZHIvMffDcgqDlLYyXHkwSAghhNCKFQZppcu4CLPq1C4nIdjmXc+2df/CSe+ez/08sNhLJQiDlLYyXHkwSAghhNCKFQZppeuYaQgWYPb665WZnhiDlLYyXHkwSAghhNCKFQYJrX6kobVz6Lp/kSi9csvEcGfL9rgBVOUvDNISKKuVB4OEEEIIrVhhkBBCCCGEEEJIhEFCCCGEEEIIIREGCSGEEEIIIYREGCSEEEIIIYQQEmGQEEIIIYQQQkiEQUIIIYQQQgghEQYJIYQQQgghhEQYJIQQQgghhBASYZAQQgghhBBCSIRBQgghhBBCCCERBgkhhBBCCCGERBgkhBBCCCGEEBJhkBBCCCGEEEJIhEFCCCGEEEIIIREGCSGEEEIIIYREGCSEEEIIIYQQEmGQEEIIIYQQQkiEQUIIIYQQQgghEQYJIYQQQgghhEQYJIQQQgghhBASYZAQQgghhBBCSIRBQgghhBBCCCERBgkhhBBCCCGERBgkhBBCCCGEEBJhkBBCCCGEEEJIhEFCCCGEEEIIIREGCSGEEEIIIYREGCSEEEIIIYQQEmGQEEIIIYQQQkiEQUIIIYQQQgghEQYJIYQQQgghhEQYJIQQQgghhBASYZAQQgghhBBCSIRBQgghhBBCCCHR7zwEAICs8PceJAQAAABJwCABAGQH8UYaCQEAAEASMEgAANlBvJFGQgAAAJAEDBIAQHYQb6SREAAAACQBgwQAkB3EG2kkBAAAAEnAIAEAZAfxRhoJAQAAQBIwSAAA2UG8kUZCAAAAkAQMEgBAdhBvpJEQAAAAJAGDBACQHcQbaSQEAAAAScAgAQBkB/FGGgkBAABAEjBIAADZQbyRRkIAAACQBAwSAEB2EG+kkRAAAAAkAYMEAJAdxBtpJAQAAABJwCABAGQH8UYaCQEAAEASMEgAANlBvJFGQgAAAJAEDBIAQHYQb6SREAAAACQBgwQAkB3EG2kkBAAAAEnAIAEAZAfxRhoJAQAAQBJKMUhy7wUAWMHIBbHMkMJpJAQAAABJwCABAJSCXBDLDCmcRkIAAACQhNINkvwBALDCKOdroCmbQUIAAACQBAwSAEAyyvkaaMpmkBAAAAAkAYMEAJCMcr4GmrIZJAQAAABJwCABACSjnK+BpmwGCQEAAEASMEgAAMko52ugKZtBQgAAAJAEDBIAQDLK+RpoymaQEAAAACShXAzS51Nf/LdzP9r/Xw7VPbbN6DuHW3rf7L91KydbAACUB2lcAxcLUzaDhAAAACAJy2+Q7t67p7yQMUXbGp/8yxe/a+Q4pY7OLtkUAKAMWNxr4OJiymaQEAAAACRhmQ3S51NfNDTuVC5IOaJ/+GhCojbvXhnYtfs59er+/3JI+SiJAgAsK4t4DVx0TNkMEgIAAIAkLKdBUp7HuCNlhCQUQm3T+vJx45EkBACwrCzWNTANTNkMEgIAAIAkLKdBMuPoCrgjB7Plj3/6d/I3AMDysVjXwDQwZTNICAAAAJKwbAbpHz6aUJ7nxF+fkr8LcvfevW2NTzY07mSg3Qc/2Fb32O6uGfmz7Ln5xvOqwMeG7svfABlgUa6BKWHKZpAQAAAAJGHZDJIZOFd8krp3rwwU2d1UKrmP3jn50vO7G7aZ5BCNTzxz8OyH5ZZDb+Ls9m112175SP4sibtjZ5/f9vjhnlvyt8ODO1MDXT9o3v9M4+MmQ8a2xqcOH+tayEm4e/kltZ9D4WOVzt1rrzzx2LYD74z2H9pW99z5aQkDLB2Lcg1MCVM2g4QAAAAgCctmkFT7e9/zB+WPIrh77556i7JV8veicmf4lafEF/n1g/dlizLh1o/3q1K9OlB6f8zdT7sObXs85FjuTvV8/7nG4Mc3esZjQu58+m73sQPtI/LnvHz4itrDU92fyp8L5/7YqZ1S/vvDx5SR+/7wA3kJYKlYlGtgSpiyGSQEAAAASVgeg/T51Beq3Zx0TpEyVGmkajA9Eo8/8903rn1x13Ye9+9+8dGb3z353q/l7/Lg7nvN6rwdeOem/J2Ym1avy85XProrf2vuff7mQavLaFvjgR/0fDCVs8/BA+skvPPKgfYxCSh/9M5BVYCXij4tH7c/qbY/dU3+XDAPPnrtybptB/uNvbs/8H31xb36PsP3YIlZ+DUwPUzZDBICAACAJCyPQTITkJIaJJOqQf5YLO6///1tyjOc+lj+LmsWOAHp1jvKCDW94es8uvfRa7uVO3r8+bN+1xTJg6FXVQG+5d9DARZ7AtInp6zBdW86/jBn+b3tlfHdQZZY+DUwPUzZDBICAACAJFRSD5IySLt2Pyd/LBaLPgYsRRY2AenWjw88tu1Z/yfVlmnbE68O3JFAYcZOKTNZvCGZfwKS9Ykef83toSrIxNmdam8/9u7to9eUATvYX1zpARaLhV8D08OUzSAhAAAASMJyzkFKOqFIvUV5JPljkbj1TpPabZHDtO7fev/80aYn9Gylx7d/66XX3w+1zH/9+Xvnv394t9mmblvjs6/2fO7vmXF6ge5OvXXykJUO4YnXPabl7heD3ce+Y6dJeHznwZPvfSplcycgPbj14dmXnjPbND579PzH83f+/HrwaKij7FbPAVXOYvIcfHKqQZfHJ5kK5XYT3dGlUi+1vqeTDc5rPvUnKnISkR6t961A75n++ppkxB3AUrEo18CUMGUzSAgAAACSsGwGyYyXKz5t99DwiNr+jTf75e/FYursE1Zz/8nWK19IJJpff9T+LWNavHritTGPs9ImJLTN4y9f9vgX6QUa/PCkkxbCdggPpq98N5wrwulgkQlIb058oAfF+bbxHSIK7XD8c4fMeLknz34ifxdgunu393BGsjfpJvrxB7ozSr8kgwDnnYCkP1Fx/T8z558NdX8pMEiwLCzKNTAlTNkMEkqB33lnDiGEEMqs5HaXhEW59Zq03cWPsjOGqvi04EVz72Pb+Tz+/CvvTkWmH7hn5QZQdujl8x/NGEf34NZ7x7Sz8kywuf/+2aNn3/3ki7v3xfDc+dBK/1D3mGdQnOkFOtz8nWe+2/+J91h2MbY1nX3v0ztmn/dzn1955azdwaK7nhqffW73Uy/3fHxHB+/fHHzVKpjvEBH8evDl0NC4xAm4YyYg6W6iJw4373/+5Ae3vH1B809Asj6RN0VeLJ92PRfd06WdGwYJlppFuQamhCmbQUIpELyRIIQQQlmS3O6SsFi33n3PWynRPp8q3HVj8cab/WrLIleVLYE7H57ab3fdPPXyW4GGuEzUeW3E30tjDEPh1vnIKcvznHTci+kFqtt2bNC/r7s6Y/Xjh84HxuN50F1Pj2070P2pb5OZ80/5DxHBnbe+89i2hvYJ+VOTPCFe9AQk001U99zZzyVgs3gTkKa7vxXX06XnIL3ygfwFsEQs1jUwDUzZDBJKAecW8r+9M/e7l+b+HUIIIZQhLadBMqkaGhp3FvZIpq9p1+7nih+PVxK5D9qbpCvJ26w3ae6iui90l47fIN3PfX7t/Xe7T56yllu115w96o5/028Jp8kes8zP9lc+iHVHdtdTuBi3eg5oH1JgnNqdK8qIBg2GthZJEnAbJxZcGMp0E0W5l4gJSOLx4hU13E7nlnjC7+5s9NGf96VtAFgCFusamAambAYJpYDjjv73gX9dM3zvz8Z+UzeOEEIIZUTLaZBO/PUpp3H83879KOx/bt3Ktb58XL26rfHJYjqaFoGZt1p3WuX5zhXxMPeHjzmFjJDbdeP6q4A8vTRmAlJw1JlZ8PTZNwt9wLgOH1O8gln4dE9XsItJJ8hOMjgtegUk000U5R4jJiAZj1dAEcPtbr5hLdwUkzfPrINUbBI8gEVjsa6BaWDKZpBQChiD9LuX5pQ7euZG/m//8cGFf/qfCCGEUDa0bAbJuCP133/4aGLX7udME/k7h1s6OruUlF/a/18OmeBfvvjdFKYexXL3PWuyU91rI+ZP09MSK+kduvnuYSt72+PPHzv/zsAH1z69dffXd+8/0O/19K64aeh8BDeLwsl9F6CIlVj10LjgQfWKsfMd1EOhCUhR9mxxJiDpwY1Pnrrmndrk4dorylgWmQQPYBFZlGtgSpiyGSSUAsYg/btLc3829hvljv71fz28/2/za9XqNYEIQgghVIZaHoPkuCP5W4+jM1OSvGp9+biyT7LFknHNavTbM3aMkZhnlovpAnqiPdCVoQfOeZYtiukFMocovPqq5L4LTTT6tOsZ9d5CPsSMwQt5GGN4IvLCxVBoAlKEPVuUCUg6C7k/T6APy1iGuuMAloCFXwPTw5TNIKEUcAxS3fhvLvzT/1T3kmJQBkn+BQAAUMYsg0EKuyOHu/fuKUdkJKGl5p52Dk7Xiu1eQl03HiJ7Vx5Mv2mtsBSagBTuBTKj3QrmS4jpenJ8SKFE2ddOKvMW3rmemKQMxsE3ZorogTETkELdULHdRIuwApI+8ztPfhTnf+5bc8OKXMAKYHFZ4DUwVUzZDBJKAQwSAABkmKU2SAXc0dIy0XX0WNeViem79+wW9oO7MyNvvGwtMeRNWGc6SR5/5pV3p3L2lvduTb3f/4Nj/WJ1jInaduD1CWNU7t+Z6H959/7nrLWDQhOQIvJxT7/5LbVl3bbdJ684Cb7vTV87//1u/wpIpUxAkg6xiE6e+2On9GwrddzWN0em7zpe5d7dW59+8M4r33nd7d6R5HuHfuwbERffTTTvwD+9w0IrINmD62LTcugVkILrxgIsDQu5BqaNKZtBQilgDNL/553ZPx+79/o/Psj/tiiHhEECAICKYEkNknFH+54/mHI+uiKITxjw1A8GfO12PdArsI0lz3gz4we8euq19weLm4BkcXdEvIpfTgdLwQlI880j0gYplDdPc6vnO5EfTcvbvePPVGGXJL0JSDK4LpBX3cP9kVPbtz3+6kCBtH8A6VHyNXAJMGUzSCgFMEgAAJBhls4glZE7UtwZ6fJm4n5sW8MzTS+193zkW+rU5tb7549+S7bc1vjU881n3xnxdZvc/bT/Vdmg4bnm8x/mZHbQ/BOQbO5+Mdh+8CnJgt34xPPN59/7wm79L2ACkuKTUw0Fjvsw99E7r3znmScfF/PT+IQ+Dx/MBAzVzcFXrb41/QHPmyWPFjABqTC/Hjw6T9Jz69DbDrI+LCwXpV0DlwZTNoOEUgCDBAAAGWaJDFJ5uaMVhbErwfWLypc77zU//tiTJz+MrSf3r518opDlA0idEq6BS4Ypm0FCKYBBAgCADLMUBgl3tKzoKVKhBHRlyt0BnXohfuycHo5YaPQdQPokvQYuJaZsBgmlAAYJAAAyTOoGCXe07OiEdcUvebSM6BSC244Nxbofy+w9XvrgPYDFIdE1cIkxZTNIKAVWoEGKmwsKAADZI12DhDsqCzKS0sC4o/Of03kEy03x18Clx5TNIKEUWFSDlPvonZMvPe/MCG184pmDZ62ZnGVFbBpSAADIHukaJGWN/vLF7+KOACBLFH8NXHpM2QwSSoHFMkh3hl95KjKXZrlNmyyQhhQAADLHEiVpAADIDOV8DTRlM0goBRbFIN299soT1ipz333j2hd3bedx/+4XH7353ZORKxMsH/OkIQUAgGyBQQIASEY5XwNN2QwSSoFFMEj33//+tm11OysjfwwTkAAAVhQYJACAZJTzNdCUzSChFFgEgxS70nQZwgQkAICVBQYJACAZ5XwNNGUzSCgFFm6Qbr3TpAzS46++X8ysnvvWat1NT+jZSo9v/9ZLr79/R15x+PXn753//uHdZpu6bY3PvtoTSOji9ALdnXrr5KHGxx/b9sTrHnt294vB7mPfecaKW0fZefDke59K2dwJSA9ufXj2pefMNo3PHj3/cZE5Y2693/WqLAWuyv/9925GrfR9843nJXJHH0Vt3PqeM4P3wa1rPWftkyDriYdSWcSt3z3dvVvFvz/srITuHuvh3Yl3f3DQObfff2ci9Jl+/fGVky89L+uJ6zPzRTHfGgBA5YJBAgBIRjlfA03ZDBJKgUXoQZo6+4TV4H6y9coXEonm1x+1f8s0zb164rUxTxv914NHgxsoPf7yZU9bX3qBBj886aSFsA3Dg+kr3w3ninj8tTH9qj0B6c2JD17bHSiJ/xCR3Pv8zYOh8j95dvgtawnvo563m0W9D/34g3ec7e1BfXfHzj9v+aWw/NOiPLbHhzk/zYPOweRYPZ9/cmp/6IM/0T4hmynuDJy0jJxPDd4NAACyCAYJACAZ5XwNNGUzSCgFFsEgPbz3se18Hn/+lXenIrMy3PvoNatL5ImXz380Y/pSHtx675h2Vh4bcP/9s0fPvvvJF3fvi+G586GV/qHuMc+gONMLdLj5O898t/8T77HsYmxrOvvep3fMPu/nPr/yylm7v0V3PTU++9zup17u+fiODt6/OfiqVTDfIaK4pd2OSUQh5b0z8cbhxse1LfGNMNRjDp843Lz/+ZMf3HK6epSZsVbHVi/t/0GPfRIe3tc7sQrgHfhn257gSnH3B76v4s+cn5a/7WO9fOyAt2D3v5AP5e7zizeeU39+69SHzja5j9851hXqoQIAyBgYJACAZJTzNdCUzSChFFgMg2Rx50O3B+Opl99yW/Aa4y6eeG3E30vzwFpR+rGm/kIrRo+cshr6Jx3zYHqB6rYdc3tRNHeHj1kGptACa7rr6bFtB7o/9W0yc/4p/yEi+OSUlabv0I8Dn+vh3YFW6yP71u82o+Pqnjv7uQQM1vpvasvvD4cWhjJZLrznIW5a1yenGvzdPuZYEZ86sE/zGV+u9DX0AAASg0ECAEhGOV8DTdkMEkqBxTJImtwH7U3SleTt/TCN9ec8/R42ukvHb5Du5z6/9v673SdP/aB5/zP2mrOeAWz6LdteCmYPH7PMz/ZXPijgAEzXU7gYt3oOqPihntBsKIdfv3s4VE4hbgKSzzIp7mv/1vDaiLuhi/FO7v4TTkD6VlRSPrPPg/3mU2lnVbftYFd0/x4AQGYp3SABAKxk5IJYZkjhNBJKgUU1SJqZt1r1QLLvXJG2uPIGlsmJk9t14/qrgDzzc8wEpODkHGM/nn2z0CSouBWQTPEKZeGbOf+sKkbk2rJmLFx4AlLQhpm+sm+9EZ1e3LisVz6QPxNPQIowbg9HTilvud3JvS5DHJUefy4iJwQAQFbBIAEAlIJcEMsMKZxGQimw+AbJsiLftdrir42YPz96zWqXx0rcxc139VScx58/dv6dgQ+ufXrr7q/v3n+g3+vpjXHT0PkIbhZF3ApIcd01DiZNX6jPyiLCXEWPjhvz2xU/d976jnse4m1PzASkaGunu4wet78CzYM7n0jSP/Wuxw9H2ioAgKxRikECAIDyRLyRRkIpkIZBenjNarjbU2XMWC+neyQa0wX0RLukm7PRA+c82QtieoHMIb71RqEmf9wKSOExckGMwYtyUPd0v1DEBKTgxmYU3/M/jizgdPe31FvcgXP67Dn20sFMsgpPQDr5ofzpIaJgLnYXn2eoHgBAZsEgAQBkB/FGGgmlQAoGKdA6t91L9Ogygz0CzWcgHky/aXXdhCYghXuBcvoQEcPnXGK6npzumvgJSGKQwuP3TOaJqAlIIbtljvLYwXdDh7l7TafpO+R6J9NhVfeD9+Vvw933TQa80ASk2II9/mpsSoaP263OuihnBQCQNTBIAADZQbyRRkIpsACDNNF19FjXlYnpu/dsO/Dg7szIGy9bSwx5E9ZJprVnXnl3Kmdvee/W1Pv9PzjWL1bHmKhtB16fMA7i/p2J/pd373/OykkQmoAUkY97+k2rE6Zu2+6TV5wE3/emr53/frd/BaQSJiDZqRF0juybsm9dvKcOHbRSw3nNVeykIJ1lW5+EQSfB990vPnj9oOWOth30pn8Qg7TtYJckMVcf5Ox3tj/5hPrs4QlI2xof9xXs08HXdK7zna98JFv+evAHngzg1kC7HqsHafsrH9khAIAMg0ECAMgO4o00EkqB0g2S6ZOJ0lM/GPD1lNzqOWCS0QXkmZNjTJRXT732/mBxE5As7CWGAnL6WwpOQJpn8tLDO5dfCpX/iZcvf/5ekROQLO5fO6kXdApKWaahQLeSyQnh1bZvnf3wrZgJSO+Hl9Z9/JmTbjY/M3MpoG0H35gSnwYAkG0wSAAA2UG8kUZCKVC6Qboz0uXNxP3YtoZnml5q7/nIuzSqw633zx/9lmy5rfGp55vPvjPi62a5+2n/q7JBg6RZ07OD5p+AZHP3i8H2g09Z3SxKjU8833z+vS9sm1D6BCTh1vtnDz+pB9Q5xYswV8bmxeZ7CJyEw8e67J6fAHc+PPWdnWb12MZnXz3/kXJQMSsgWce6O3Zeyhb41Jr7nw7+wHNanjn4/e73b9F3BAArBgwSAEB2EG+kkVAKlG6QVjj39eJOUeP9loS4VOAAAOADgwQAkB3EG2kklAIYpNIwqeee8HTpLClF5JYAAAAFBgkAIDuIN9JIKAUwSCVw90Odem7bsSHfaLYlpMAKSAAA4AGDBACQHcQbaSSUAhikgnz6xuHm8+99euu+mVj14P6tTwfbm/SEnydPXVu2PAfzTHYCAAAbDBIAQHYQb6SRUApgkAoh6xeFtK3p/DWTg3tZYAISAECxYJAAALKDeCONhFIAg1SQX39+5eRLz0v+uuj8e0tP7GpLAAAQBIMEAJAdxBtpJJQCpRkkAACAigCDBACQHcQbaSSUAhgkAADIMBgkAIDsIN5II6EUwCABAECGwSABAGQH8UYaCaWAMUj/7tLcn4395m//8cG//q+H9/8NIYQQyogwSAAA2UG8kUZCKWAM0u9emlszfO+ZG3nlkS780/9ECCGEsiEMEgBAdhBvpJFQChiD9L+9M/e/D/yr8kh/NvabunGEEEIoI8IgAQBkB/FGGgmlgDFIxiP97iVrrB1CCCGUGWGQAACyg3gjjYRSwDFICCGEUAYltzsAAKh8xBtpJJQCwRsJQgghlCXJ7Q4AACof8UYaCQEAAEASMEgAANlBvJFGQgAAAJAEDBIAQHYQb6SREAAAACQBgwQAkB3EG2kkBAAAAEnAIAEAZAfxRhoJAQAAQBIwSAAA2UG8kUZCAAAAkAQMEgBAdhBvpJEQAAAAJAGDBACQHcQbaSQEAAAAScAgAQBkB/FGGgkBAABAEjBIAADZQbyRRkIAAACQBAwSAEB2EG+kkRAAAAAkAYMEAJAdxBtpJAQAAABJwCABAGQH8UYaCQEAAEASMEgAANlBvJFGQgAAAJAEDBIAQHYQb6SREAAAACQBgwQAkB3EG2kkBAAAAEnAIAEAZAfxRhoJAQAAQBIwSAAA2UG8kUZCAAAAkAQMEgBAdhBvpJEQAAAAJAGDBACQHcQbaSQEAAAASSjFIP0SAGDFIxfEMkO8kUZCAAAAkAQMEgBAKcgFscwQb6SREAAAACSBIXYAANlBvJFGQgAAAJAEDBIAQHYQb6SREAAAACQBgwQAkB3EG2kkBAAAAEnAIAEAZAfxRhoJAQAAQBIwSAAA2UG8kUZCAAAAkAQMEgBAdhBvpJEQAAAAJAGDBACQHcQbaSQEAAAAScAgAQBkB/FGGgkBAABAEjBIAADZQbyRRkIAAACQBAwSAEB2EG+kkRAAAAAkAYMEAJAdxBtpJAQAAABJwCABAGQH8UYaCQEAAEASMEgAANlBvJFGQgAAAJAEDBIAQHYQb6SREAAAACQBgwQAkB3EG2kkBAAAAEnAIAEAZAfxRhoJAQAAQBIwSAAA2UG8kUZCAAAAkAQMEgBAdhBvpJEQAAAAJAGDBACQHcQbaSQEAAAAScAgAQBkB/FGGgkBAABAEjBIAADZQbyRRkIAAACQhHI0SHcf/PbaP//GkfpTXgAAgIKIN9JICAAAAJJQRgbp1m8etH90q+nnU/+h50ZAKqheUhvIpgAAEIV4I42EAAAAIAllYZCU8/nrD/8xYIoipTajQwkAIA7xRhoJAQAAQBKW3yBNzea/2fdJwAgVkNpYvUXeDAAAHsQbaSQEAAAASVhmg/Tul7MB/+PV05c+C0QcqTfKLgAAwEa8kUZCAAAAkITlNEhTs/mA7XH0H/s+MTOO1H/VvwOvGtGPBAAQQLyRRkIAAACQhGUzSMr5FBhZ13Hjtmz38KH6d+BVI/X2lOYj5WfGu1r3b95Uu2r1GqWq2vqGphNdY26Ryotc/+51a6q2tI9iGAFWPOKNNBICAACAJCybQTpZMCuDelW2K7ild7NF4ualQ/VV2heFtXZv52QZmhAMEgDYiDfSSAgAAACSsDwG6dZvHgSsTlg/+fj2tX/+jfpvIB6QGYm3SNzs2lVjeaHq+gMd49NztuHI354cvLBvi/VS1ZYT+BAAKFvEG2kkBAAAAElYHoP03/7hVwGfU7LUrmSnC2ayo9FyR5vahuYk4kfs08bj41gkAChPxBtpJAQAAABJWB6D9J+vRKwG60i92vze/3AUl6TBqOnnU7LTBTJ3ZV/1mlXVe7pmJBBB/mqz2mb1/t5oBwUAsMyIN9JICAAAAJKwDAbp7oPfBkxOQMrzfHT7N7L1w4fKIwU2CGhRUjXMXj64avWa9WduyN8xTOteph3dVsKGiTOPqn/v7gu7pbnevcpHNV70eK3Z6/0te+vWmrlMm/a39E0FuqFGW9VLe7pyDx/O9DfXW/kh1v71md1q+w3tE7KJh+vt61evqToyoncy3qI229Wj3upj7kZv6/6N66wjrlpXt7u1351ANdO5VQWbrvhzpc9dalIbP3r6uvxtmOyoDwcBoDwRb6SREAAAACRhGQySMj8BhxOWd+DcvAbJ66ZKZsjyJ0XYAO1MVh25anmNyc7Nkc7E2I+9/bb9yE+caQwnftjY6huqJwbpuu7IMtu0/v8Gjqh/1LSMyTY2+aEjNZ7SRhik/PX2rc5+HG1qsydQTV3coiJHB7wlyF9t1ptt7vB2yt3u2rVmVXXbqPwJAGWNeCONhAAAACAJZWqQlCmSrZfIIGkbsPrgpXnHzuX6dygXIW7k5sV69S7d7eNB9zLVNA+L+Zi9fNByR5te7Lp+24TyM1dbrJQP7jYKbZB27t5bt/X4iLO//PBR9d6q1nH525AfsUb61XdOy98hg2SGC66uO9B9IyeHvDnQamXnszudTPeXz3rpY9WuXRfaldq5MYQAUPaIN9JICAAAAJKAQTIYg1RMP4nPjcz27V+1es3Wjpv6L4PunHHHxd04vSFqatOk7mXyGA9tkNZUBYe9mbcfHfIYlPzgUbWlZ2hf0CAZ87Oj21sqxZS2c3avke4K8w4pHG2tUaar13qvaxTNsZoH8UcAlYF4I42EAAAAIAkYJENpPUgPH871W9OE3M6ckPHQw/CCXUAW2kdVn3AsmTFIYSti3I6nr8lMcPIWNWCQzJ4jzJ6eTVTTJr1G4y3Va1Zt6Zw0f+k/rcF1uvxOMSzXVMxpAYDyQLyRRkIAAACQhHJM0qCUyCAtRpKGvJ7tU/QcJNfwmDe6+Ri0n/GkZxhrU7YnXq6NMUPsInLoGYtlD40zlsz90yJgkPSf8XKG1WnzY48PtD5X/UXLLVlOyXZ0uv/KnUwFAOWOeCONhAAAACAJy2CQFIXTfCsVb5DUrmS7hZHr3qPMQ5FZ7PZddrtUzDQhO7GB7pbxOopkBik4nUljZjrJ0DhdzoCRK9EgmeFz5rNYvk6GBWrLZ/6tvZlJ2QcAFYF4I42EAAAAIAnLY5DmXSi2eIO0aAvFmsFy1Xt6IyyKjVkHqTow5Ex3s2hHoc2SL/VCeKpPHPEGSWY6aSejzZJ3RJ9FwCC55ZkHk7bOmgdljcpzCqkznlu9SfofvmTlAFDmiDfSSAgAAACSsDwG6dZvHgR8TkDFGyS1K9luoeRHj9cpH1JV3z7hMTgu+amLu2rUBlt9WbAt9LC6R09f130vgck/JuPchjZvloVIChgkMW9NV2aju3QCBkmSgLd4fVo0euEjVWBrt55eqVzPDusoU9bHcScpAUAFIN5IIyEAAABIwvIYJMXJD/8xYHW8KtIgqZ3IRovDzS5tgVat29nSPT5t+4v83M2JvvYGveJq1a4ef++NRi98tP5MuzIq4c6iiTPGd50YmJQ032qXszPjXa07T3uybBcySOJ5Dp4+s3PV6v29wZQJAYNkdVttVJHqxrbBKUnzrT/FaHdbwxlfugjdN/XogUN7/L5Op6w4clRZu2L6vgCgfBBvpJEQAAAAJGHZDNLdB7/9j32fBAyPo44bbidJ3Hg89fbFSM/gJz91cW+t5ZEiVLP5UH+EO7LQI9+qa6qiB6TZvisoJ6GcRUGDJIP3qqoD6RkMIYP08OF0957w0rRKVcf9+fR0Z5EV9+fZ0/nuVLyIrBUAUE6IN9JIqGTcKZQ1O/oCHdcm86el0ErWdqe3UdRwXzPn05ZJD+PHpMOx5R4iblZnRKZQWHnMTQ10HN29pW6tXTGqaus37z16ccx5rBgxR1dt09B0ovd68NGjYvZ6f1vTzo368eiq1bUbt+xv6R4P3qXt22jgLhz5G/HXfK3qDZu3Hzw3OBWdDMnZeazaRh/eOL1J/gw809TDW6y4aTkUdfSM/cT8HydizRKz2KMtzwidiKqiJU+TF/UiVvOVLfubO9w1MBURX5aWXUK3drlaV2fV9uHAtVqq8eZauyGqNtt+sNdurLoHCn3Ful1qyT0tTuHdjSNO1NpN9btbe0ZjGrTObuOkDicriFry9wq4NxfT3o44D/oXfWFg0n3bfCczmmUzSIqp2XzA8xgpd+R1PurfKhLYRkm9XbZYbGYnr57zVCbrmz7S6T3XYcw0ofiEb3MTfW27t2ww33f4y1MUNkgysyjasUQYJIX6SbTsrf+KtWJsgUuwyQDhnzelMD/sqFzhAFDOiDfSSKhkvDfy4PzMQgbJfzeKuGoFbld2khsXp2FnhEGC+chPdr+42dzvQiqi1asUeApw89Iha/RHhNbt9+WbXaBBsrV2b9QT2KIMkr0evZJ3jrQZ4W/F5dFtUUfP2E8s8HFCq95L481WEVUl0iAtxkVMNQ63tI/a5Yv7suwSRhkkWxuPj9u7yY8er498XB5RJxfPIImq69vGIhrqxRgkq9Fr2/6NHttvMqUp2b0FBc5D7e4+WQ50vpMZzXIaJMW7X84GbE+RUm+UXQAAgI14I42ESsZ/I/cvY13AIJnHLuruWCOPhEL3Xft29eh667lPeK6jeR7kKqJtEXokBCuY/MT5Rtsh+MeW56aGuttaXOfjNObsx5H5qd4muyHr9nbe7rXHfVTVnxia0bvL3xw67hzF87ygNIMkP4r89OBRa0i8pdCTygCuWQo/u3Rbk87K9U7T3xl4UtTRM/YTsz/O+g3mW7bXyhfMwpKuogxS9JPrxbuI5XPDbfa34CZJDn1ZAcK1a270jJgHZ/nK/Fib3YtV1zx403x060fR8eK52DrpktAg2Sdq7oaZsW8pmFQsSMQhbDy2/6g9jd85q85wrdB5yN8cOGI/2rDfON/JjGaZDZJiajZfYKxdWGrj9PqOAAAqGvFGGgmVjHMvFNV4BqjEGyQ9J1PF15/plJuZe3sT7NvVnn3SNvX3MsnQlD07wofIWOsNFoP82AlpX1bviVhL0EdUq9cdCiXGw22ZbWpznuhr8kOt4qbc4e4LMkgKs5qipeAY+ACFDJKnJ0Rsnv2cwjPyv6ijZ+wnZn+cfU0H5R+eZVrs8Vo1O3bJmUlukBblIuZWFacA87Xpo67A7nBBKbPbi9U6oreIoMCBSjRICp1RzAQLpYYuaJC8JnN3n/WtmWV11J+eySZR58GkaLYkM1nmO5nRLL9BUtx98NvCORscqc0Wf94RAEBWEG+kkVDJOPfCQ1bKFusfbkLOWINk35Kt5oL97+Cjcadt0dXdZm543rkTeg1r69HjRfveWbBtASsctxMgnGM2RFRjbkwqoW0t3LptmmU+3JafPZhtoQbJbSPO03oraJA8rUnr5+Z0HaxvdUZbFXf0jP3E7I/T0m2fPU9PuJyQ6qMXO+TMlGCQFuMidrNru9nMvVRGflkeoq7Abg2RyukapE1tQ6G6bChwoNINkluS6LPnUNAgeWy/1RPlfGTvPiPvRE6RJDjfyYymLAyS4dZvHvy3f/hV5BqyKthx4/biZfQGAMgm4o00EioZz73Qeaa+vjU48ttzW1LYrTQzg9FpevqH/ju3q5Zhvbi2+rc7ukkiWztuOvfOgm0LWNm4T4ujJsoHCTXmclebZXCaPQfJfQy/M6o/Ktj2WrBBcvtwwvNYfMxjkDytyabOi01mS1/ztKijZ+wnZn+cHd3j9tfhTPqXL6jqyMikfWaSG6SFX8TcgY4bD11xDjVfmz5UuzwD29w5SN5EEesamzvc/MwOBQ5UukFynyMExjQGKWyQPLb/0dMd8lm8nj/6ThS6Jsx3MqMpI4PkcPfBbz+6/RtHdBkBABSJeCONhErGuRdaz1znLjWZu2+dnncbY5Ds+7E978huOjiP2zVu22LM1+OksAdRWOOCCrUt/PKVAVYUrm1wmmJu5bTlNN1ce+PTup2nndxfETv04jzsXyOGakEGyTsLKLoh7jKfQXqYH2+xhyQZ+ZuSxR09Yz8x++Oo9rdjIKVjUAYDW502zpmJMkh+2S3sRb6I1TY29/nSaLlflk9OJQlXcq3q+gPdNzz7CSdpqG1o7Z/0VIuYA/mUzCB5rFqgBoaZzyCFixf4mYR+Zd45SPZPcr6TGU05GiQAACgN8UYaCZWMcy80t5lc/w7jdja1T1iz2OU24205ycCS1TVO0I74Rit52xaOp9IDVMyab3JEDBLMzyIYpLoDdrYri3kMkrtzmc1SmkEKqu7AZU8ZIpnXIAX3H2z/FXX0jP3E7I9jtb+dDNE64bDkQ9N93c6ZKc0gLcpFTF02v9LU6ViXmC/L+U4jDVLN1jPjXpdlyA1f2LdFrsOiTS9esutGfK1wVZxBCqqqvn2isD0qwiAFbH/IcUWeBy31GcOz73zCIAEArBjEG2kkVDLOvdB5DtcnC6xtPHNjKHzjd9MKR8mzCoKvbeEMotig7qayB3OzLNS2CDZGYaXi2obwiLjQs+1AxDO+zp27n+uP36HC2YO9kuHCDFJVbaEVY3wUYZC8rcnww/uijp6xn5j9cfQlZe6SjDzc3zsnSSxMX7dzZqIMUnQzejEvYp4uFydZqPtluVbEi7925afc8XWeqVBeZievnt7urvMZn9vQJcK9OIUvZJBqNxZY2svP/AbJV2/D30XYIFmLSgXWK5vvZEaDQQIAyA7ijTQSKpmIptJN+24UkZ0pP3hUto+We2/zty08K1OfMXOWZJIABgmKwJmlEM6pMJ9B0pVWBiBVO/1FBXbomVzh5GZ0DVXAtzhNN9doldZQE4oxSJG/Gpuijp6xn5j9cUz727lG7TvTrk+mDIpzzkypBmnBF7FQ8o/5vqyQ/Z6U9KHW0L7YyXj5CTcVuNSiAgdKaJCiT1RhijFI8c8gFBGPIcIUVfNDYJAAALKDeCONhEom8kY+47TSRPZtyXk6G7jVuXFnhZZA28LJDF5VrR+C2n1NGCQoBmftyFBW7vkNkreB5Uxt9+zQmXZvcNN8e1KWTV3cYvZQf87bMHUGdLlz90tsqAkYpBKwP45clOzuHbnU2F+Nc2ZKNkgLvYgt3CA9zI86Oeh39cd+d8P20atPYJAKg0ECAMgO4o00EiqZmKbSpNN81JLbktMcDN0m/alaLYJtC3fNFkvOY3sMEhRFfrzNXia1asuLXddvG5+Tz105YGpLIYNkTSCxExU4j95vdtkDltbu7Zww6856F4r1OzGnPlfVt4+ajedudB2SmeLOcwFFaQ01AYNUAvbHsdvf9gQhLcflOmemdIO0kIuYd2VV21nN92VFGYO5K/tkkLOsWZfra2vpHpm0F07O58ZP18uBUhhih0ECAIByRbyRRkIlE9tUcpftVzK3JfcOFF463fVOwaSrzi3NfbubhLdg2yKoQk1GyD75G+c88ytCclarjGzM5QfsRrP76D1+h1Vb2gaCzbSbvXujN167t9/7cyitoSYssUEKqjJ/YvbH8TbxxeXa4+sUzpmJMkhBBa54i3cRW+Nd6dizN7/kahxtDNynV5tOKA8fu5NNR51lkdxtVoJBCihihy4YJACA7CDeSCOhknHuheG7iPvQ3dyW3Ken3uflNu49zDyydW5X7i3NuQV6lnHEIEEicmM9bU07N9faD+PX1W3efrCl4+qk3RaMbcy53kMevRtyw53Ne+u/Yp7KV29Qeysw9dzKFbbdv7GTOtymQGN0fjBIJWB/HJ/zMd9R1NDHhRikhVzE1m7aue94/4RbUT1fVkAFDZI3S8fWjqn89f4W9YvY5Lj32o1JEhhgkAAAICOIN9JICAAAAJKAQQIAyA7ijTQSAgAAgCRgkAAAsoN4I42EAAAAIAkYJACA7CDeSCMhAAAASAIGCQAgO4g30kgIAAAAkoBBAgDIDuKNNBICAACAJGCQAACyg3gjjYQAAAAgCRgkAIDsIN5IIyEAAABIAgYJACA7iDfSSAgAAACSgEECAMgO4o00EgIAAIAkYJAAALKDeCONhAAAACAJGCQAgOwg3kgjIQAAAEhCKQbplwAAKx65IJYZ4o00EgIAAIAkYJAAAEpBLohlhngjjYQAAAAgCQyxAwDIDuKNNBICAACAJGCQAACyg3gjjYQAAAAgCRgkAIDsIN5IIyEAAABIAgYJACA7iDfSSAgAAACSgEECAMgO4o00EgIAAIAkYJAAALKDeCONhAAAACAJGCQAgOwg3kgjIQAAAEgCBgkAIDuIN9JICAAAAJKAQQIAyA7ijTQSAgAAgCRgkAAAsoN4I42EAAAAIAkYJACA7CDeSCMhAAAASAIGCQAgO4g30kgIAAAAkoBBAgDIDuKNNBICAACAJGCQAACyg3gjjYQAAAAgCRgkAIDsIN5IIyEAAABIAgYJACA7iDfSSAgAAACSgEECAMgO4o00EgIAAIAkYJAAALKDeCONhAAAACAJGCQAgOwg3kjzSwAAAEgOBgkAIDuIN9LIZR4AAACSgEECAMgO4o00EgIAAIAkYJAAALKDeCONhAAAACAJGCQAgOwg3kgjIQAAAEgCBgkAIDuIN9JICAAAAJKAQQIAyA7ijTQSAgAAgCRgkAAAsoN4I42EUqbqa69UnKToAAAAUWCQAACyg3gjjYRSJuA9KkJSdAAAgCgwSAAA2UG8kUZCKRPwHhUhKToAAEAUGCQAgOwg3kgjoZQJeI+KkBQdAAAgCgwSAEB2EG+kkVDKBLxHRUiKDgAAEAUGCQAgO4g30kgoZQLeoyIkRQcAAIgCgwQAkB3EG2kklDIB71ERkqIDAABEgUECAMgO4o00EkqZgPeoCEnRAQAAosAgAQBkB/FGGgmlTMB7VISk6AAAAFFgkAAAsoN4I42EUibgPSpCUnQAAIAoMEgAANlBvJFGQikT8B4VISk6AABAFBgkAIDsIN5II6GUCXiPipAUHQAAIAoMEgBAdhBvpJFQygS8R0VIig4AABAFBgkAIDuIN9JIKGUC3qMiJEUHAACIAoMEAJAdxBtpJJQyAe9REZKiAwAARIFBAgDIDuKNNBJKmYD3qAhJ0QEAAKLAIAEAZAfxRhoJpUzAe1SEpOgAAABRYJAAALKDeCONhFIm4D0qQlJ0AACAKDBIAADZQbyRRkIpE/AeFSEpOgAAQBTpGKSxtlWr12g9evq6xAJMdzTKNrt6chLzcL19vXn1yNW8hDzY+6/a1R9+72irfmPruPztYfbyQfPGzR1TEooiN9bTsrd+4zq9n9Vr1m6qb2g60XV9Tl5+eLtrl7zkU+QHAQBYQsQbaSSUMgHvURGSoi8Oc5ODnc176zfX1si9YF3d5u0HWzquTjo3jQphduxCg7rxRd09AQBWFGkbpDVVR0YiHM7DG6c3FPIVE2cetfewvzd8j3H3X7PvcvDleIM017vXvGvNqg3tExL0Mzd+ut6+yQXk7hCDBABlingjjYRSJuA9KkJS9AWTG263HEXgXuCogpxGbvziofqqiis2AEA6pGqQaqqq1X8jHE5++Ki6EG/eUm9tFuErxlusN7544JB1sd7dF3q/x4Ctqj464HdgsQYp17NDxbe8eGC72iCqays/3rLJ7LOxpXt82t5tfu7mRN+FfeeDBmlH920JAACUB+KNNBJKmYD3qAhJ0RfGdPcecRSr11TV7mk+3zMwPDI0PNLb0bavfoP1UiU4jdnrPS27dGkdYZAAYMWTqkE62nzE6o0JOZy5S03q1cbmI3uszUIGydinVU1XcoNHrQ3qO6flFRvZ/4tm/+tbfZ1UcQbJDOpbf+bGZIdlzEJdW6pUuu9o09GBeXqCMEgAUKaIN9JIKGUC3qMiJEVfAPmxto3WbWjNqur6lsGoe0FupK2jApyG3DFX12w9dHCz+UQYpCUg17/b6nusaxmLGmQDlUl+rH1ztbom7OmakUh5Yv/q93Qx8CmeVA1S25CZShRwOHP9u1VwV89od6RBMvZpjTV2bu7KPms/jRcDVc3e/6jawOprerRl2L3ExBgkM6hPdxyZUlUfHfJel2Y6t1r79O0qBgwSAJQp4o00EkqZgPcoQX+87dSuw93NP7hs9Od7X19bd9L7qvOS0bYDP/FuUIKk6CWTH2+RUeIV38AdPVO3u7VnVN2GzSCLiLtnhZC/Odp9Yt/2+q9YrQJLVbX1m/cevVSWTdWcaf9U7tmuSPJD+qm6pb39sxJcTGzjUe7tQwxSMaRrkEYfTl3cov7hG89menJ2983JBSJgkIx9koF5YpbWn7lhXhTc/Vt5F6zupk0nRu2bVLRBMqZIph7JDCjv/KXp7p3Wu+LmJvnAIAFAmSLeSCOhlAl4j0Ta+OTZ/quf/NvDf3vt735pzE9H//jkzL+ooLON8ktqAxUxG7zcPqg2UBH1XmebpJKil8ps3359Dwrdm+JxGsQtYw/zkz3N9bXq32vPuPep2cmrF4/stzM91Hxly/7mjpFA6yWuWROOew+n7llDZ/abtEPKM+w+E9ytUMkGKX+9favtiwLSZ6D8yF05sKVm1brG0z6DnZ++3q+qwUZPxYBFI3+12a0YoSfvi0H+upXmpKr2YC89SJVP2gZJ7FCVe8HV5kT33kQaJAna5l7uQwHf4tm/uvT37rLuKBuPj5vLTKRBGm3Vg/Hsm5kkgfA8QpB3eQvj3C1E5nCK6CQN+CUAWHbEG2kklDIB71G8lMMx1ijcHaRMkfffajNljZyI2l55JCUnklRS9BKRJ3erVtdfnJTQvLiOpcOMVtCS+1R+4kyjbxaQo3X7vS2tUgzSoD231qOqLe4jRZfKNUi5/h3ijmo2N53oGrRmglka7Dl3ZM/p8jRIkVR6J1554zzXMNracVNeWHlgkIohdYMkPUL2eDYzv8gYlSiDdPNivfW1uWZDrhc1vodAPoPkXBzrTD9VhEHKjzRbG3h2Mtam70Zu5cAgAUAGEG+kkVDKBLxHkfrjbaeU7enoHw/EwwobJCX1pwp6fVQiSdFLxMnC6twU5sdxLFXVNRuPXHWSACmcZA9VW168OHZzdm5uNjc1cGbnWnNz2eQ+HyzBIK3f8GhV/YmBydtqt7nJq212mtaN4b6vim2dm3nFSju6K7zJi0FKETuP8fYXD1gjm9as2tJZ9PONrIFBKob0DZI96FOnajAP3mTEXYRBkuWPvN+ZuBFfToWAQXJuMPVWdQ8bJFn+qNp7MzOJ8txHCNKnFPmDkWtW0CDhiACg3BBvpJFQygS8R5F67e9+qRxOMVOJys8gjbdYdwTvTUETfKamFOFYzH3KRZ7fKSPUFujVmbRXC3RGg5dgkMKHk9lTvhuipmJb5/bHL9fRdMWDQUoPmWeuWn1T9kIysQt1Zh4MUjEsgUGybY8yQqY3yc7ZEDZInuWPwvKk8w4ZpIcPbxrToqr+UNAgeZY/Cst2RJI6L3JYKgYJACoE8UYaCaVMwHsUKWVviuk+Uoo0SC+3D6rgH2875Q0WLyl6iSzIIDUEejnGTpjuo4gFLWRGrrqdjZhACQYpvFv7PhtqG1Vs69xpOagGgIQKcXvo/MGGTdYcsFWrazduP3huOPJWfnu0u233ljrpx1tX19DUOaEbIc65DfixiLi0VXRrITdyWqdTr9qrF7j3vqSIqDyWdnTftPMKhMdz5geO6M2Kmju90jHTPWR+u22WoucQzk0NuDVkzdpN9buPXPFmGsuN9bTstXOBVG/YrKrQmPzK4uqG+vbPNe205wE2NnffmHUuI24b2BmdZF1YZq/3t+w11a924972ocCvVaO3kZJY0wtb+ydCVxFfha/esPVIj9oGg1QMS2KQJFWD5PV2rtdSk9zKIb06qjpu3uKVXKHcC32EQVI13lxf9hw4VGe96lzi5bpT8xXfPpXMyg/OI4Qbp/VA7apdPcGs4hgkAKgQxBtpJJQyAe9RjCI9T5zCGzuTl5xIUknRS8Rpx/ibF/mbo2bqy/BIb6sZ9BXhWOZvVbsEm1AlGKTwbuPbcJVqkJz2rjUHqbV/MqKNaDNz5UBoRpb1LnsOszBjcnAHJKc3wVfpuKDzndJPqGS+zWIN0m376e2azQH7Z6ccKD5TyArGHhYrM8/t5+aBbMbqpF6/EJXtw23+XTItTL+c1mBk3XCXBPBoY2vbAfPvKIM0EH5L9Z5e368+ZuKif9biw/x42xYZVetqU1uLXmU0fCUBL0tjkBzv7quOUpPsymFfBcJfmF2VnZwKkQbJMyDBkn2Jl0OHhxPYPxjn4uJUYjNiW4qZvz3Zd1QP/MMgAUC5I95II6GUCXiPYhRpkLyZvr0vmY2dLHZmbN7L7YPOBiVIil4qTpdFRLePxm4nze9Y4uKaVA1SqEeicg2SutFfftHToKxtiHyUrhqLxh1terHrun45f3PgiGnvPuqma1fGQ5rINVtbe0Zn5qxZYTM3es+0mRZqgq/SdkFV1TVVuzp9RQoYpId56yjXOxt0cNWRq9afSlah7Ma9fwqAzB1IJxtb1pDpGzXN9jou9tlzIxqZBq/cyMXr0gjMz4xfPHTBNP8cs+pOI1RNxMH2lr54gySr0SjVHegYn7a+1pujHZ7qGmGQaqqq7Y1zNy7ulb4srxPO9ZmJizVbj4+YkqjKI6lK3B3ay3uqAh/qNDV5eqzT84wAg1SIJTJIzlAB71QiqUnyXdp5gaKS0+fNirHOhSDGIFldVaZyK8klPuiCvMjMTq9nG2yzFvkyewio+kTAIIVEVQOAZUa8kUZCKRPwHsWosEEyib+duNcgmZF1Hf3jy7wO0vV2ad9saAs8gTbY7aQiHMuwNJSjhtiZlQDXVB0Xx2Ibs53+ZSjtoVaRhxuWiI2z8cFLgQNWskFS5Cd7rMTZ5iNYqt3dccPbnLAf1Db6naFtP45cNd+kfZJr4lI+xH2VEXHbBalmhjtHwBA0SJqYr8Atufu9F2oyQQCTx9j3oNyZ+9d0xXMCw8PefMT+im3CG9jfXc0+20QZVLNW+n8iDJKqFZ66l78qfU2OQ7YLX2VXWoOdps9+9mH3rFb5PqO1Q/sRAK3WQiyVQZJUDb4pcVKTTOUQBxVw8zZ2bZCcCrEGyXPfMtcXeWwQ84hFao//oHNTAx1Hd8sAPGvk8ebtB9u6xz1JhzBIAFCmiDfSSChlAt6jGJkUdnFj5JQRChskx02Z8XVFzl+KkxS9dPJDrdKJVFXfPhqyNnY7qQiDZLsgb7Y6gz0mwr1D5fpkJz435T6ijjhcoAllj0WPagJWuEHS5KeHL+zTa0wZrd3bb4+Zv91rbtzbg6PoZd6yPAMdbzMnM7DAvYe4rzIi7hgkexaZSxKD5DxidjNT29Umrg8TXOwGZOBBue2EzaqbBmfKem3DmasRYzWlSSkJJ8Ot1VAdsGtdxCCmkfg5SIGHF07c3ok9cTH4+GOmx/RA7tBmzL5cROSikDpPq7Ug6RgkAABYDsQbaSSUMgHvUaTMYq+BoFFhg6RkNth24CdOJKmk6AshP3VRL8GnVbu1qe1in56A1NfZ0tQoM/uLMUhWQ01mNVTVt3WF0nxX7dJz+g3OZJvqPaf1lrnJ/pYttVXxBkn5q82HeiZygdE1nhFlDlkwSEJuuL3BnkRkZ25wUmvESbc+izgJJRikiAH5iQyS0+9n2zbpKwhNoYEw9hCkWPlMpn/62dr6oxfHvN9dfvR4vTw9V6resMPvo0J1oECXVPilkBESgnHPrztaplIVyMRQ4CVwwCABAGQH8UYaCaVMwHsUKWVvArbH0bwGScn4q5IH2knRF8rN3kOe1lJIVbVHB+zGU1yrWnN7oDV6P1X17SZzmk1+6IjbPSLb7OrpKjAH6cyF0LjxUE4CQ4YMkoXTVyZJ3iraIAUS7UpHh2cJfoijYB5jo2BvoZXAcEetO1xz4yFfFrvZyavn3IcgyiY1nr4uv6dQHcAgVTAYJACA7CDeSCOhlAl4j+Jl0i3sf7kvEC/GIJlgyakapOiLQX5mvOv4wQZnVPbq2o1bdu5r7RzwD9CJa1U7mNzBJhGw5A4enIqaXmIl7d1qWm/r6nafGVEtnMJJGvKTnnzBsVmt1XuyZZCCzcqbXdv1nxFNVQ92argCc3vs+f3BAU7OerVpGCRnrpQ1yk5G3K3cZXwSYI9OXH98xOqb9WvouBllFz0LIz8z4iys7KxF5pK/PdFt51qwM62HfubRCTYsnLG1yQ2SM3Ex7mJisMcQhhPE2xPYMEgFwSABAGQH8UYaCaVMwHskknJHyudMzvyLsjrKAikN/8O0isxrkJQ6+sdVXL0aiBcjKXp2mdePZYnRPn+COEOwB8lpLwaSNARwOhzqIkYhGuwZIP45LbJSiFI6Bsme7l/fOWS+3PhZUuDg5EiI/iHYc4oi83hZ2LN64p4aBCbzhH53Tk6UR1v8E+zdrMslGCQ37Zl/hqEfJ+fe+lY3O5qF89PAIBUEgwQAkB3EG2kklDIB71GClMkx7khp1+HujU+e9b76x9tOqXjYCJm42j4QL0ZS9OyysgyS1Uit3dp0omvQXoeq46gzB2mj0/Z17Me6nacHp3JzVqMxPzc3fb3/XNNRd5EZJ9XT6rrd569O6ulbszPjXa2S5ttNgLa6rrlP7cd69dze2qpq6W0o3SA5vQobjl6amZvNjfcOel81zeLGrTpbb8Q+IYiTtjtgORxk+U1nHOa5pgveVV4mOkw2belByvW1tXSPT+uaY70+c7XZuOLYHiRr/RjjwVZV17eY2pKbGjjeaGV+N/ESDNLD/KgkianZbPJ367qs9jzU3bbjjOPlHNNes/W4qclWUvKGdTXhWYsQBoMEAJAdxBtpJJQyAe9REZKiZ5eVZ5CiFZg94l8uyStfSzFmM3ebyY6d9ohKW5vaus6HznlSg+RZuCbmVeclb+41iMHuIHJyuIeRDODSxRQ9Ua1ql2Q+dH5WfrmdjVG/O39eB5F6y9WS5yBZ5G+ctof/BeXp7MqPnQgvXbOxdXyAOUhFgEECAMgO4o00EkqZgPeoCEnRs8uKMkgP56aGui80763fbE+sX7upfveR4DQwITdy8ch+75YNTSe6fJnKNLnxrlZns5qvbNnf3GFN97LJT/a17d6kE2ZUb9h6pGdiLuqcJzZIasdTXUcav6IbtVW1jW3Dvo/gDJryLikJcdiDKtc0D8afrbE2zymdG7VWeTET9iKmAuYnr7Q17fRVs9aeUU+1iPvd5azs82aaYu3GvW291jrFthlzU8AnMUgWcxN9J/Zt95TWqqWh7OS5kXNNUqPWbtrf0mctDkaShmLAIAEAZAfxRhoJpUzAe1SEpOjZZWUZpBWDbZBiZtRABeEMp8xITpQMgkECAMgO4o00EkqZgPeoCEnRswsGKYuYBffdGS9QuTidgQ3d9uK/UGZgkAAAsoN4I42EUibgPSpCUnSACsJOMmFl+oaKxppBpLuPYjKMQzmAQQIAyA7ijTQSSpmA96gISdEBKoH83Fzues8Bk5Fs04lRph9VEuOndx292Dcu6RDnbk8Odx7YIrOYCufphuUFgwQAkB3EG2kklDIB71ERkqIDlD3OaElL1Xu66HCoMKIz4ymt3ds5iT0qYzBIAADZQbyRRkIpE/AeFSEpOkDZk+szBql2a9OFIXKOVR5zEzrF4kZ7Ya5V6+o2722LSJwIZQYGCQAgO4g30kgoZQLeoyIkRQcAAIgCgwQAkB3EG2kklDIB71ERkqIDAABEgUECAMgO4o00EkqZgPeoCEnRAQAAosAgAQBkB/FGGgmlTMB7VISk6AAAAFFgkAAAsoN4I42EUibgPSpCUnQAAIAoMEgAANlBvJFGQikT8B4VISk6AABAFBgkAIDsIN5II6GUCXiPipAUHQAAIAoMEgBAdhBvpJFQygS8R0VIig4AABAFBgkAIDuIN9JIKGUC3qMiJEUHAACIohSD9EsAgBWPXBDLDPFGGgmlTMB7VISk6AAAAFFgkAAASkEuiGWGeCONhFIm4D0qQlJ0AACAKBhiBwCQHcQbaSSUMgHvURGSogMAAESBQQIAyA7ijTQSSpmA96gISdEBAACiwCABAGQH8UYaCaVMwHtUhKToAAAAUWCQAACyg3gjjYQAAAAgCRgkAIDsIN5IIyEAAABIAgYJACA7iDfSSAgAAACSgEECAMgO4o00EgIAAIAkYJAAALKDeCONhAAAACAJGCQAgOwg3kgjK9oCAABAEjBIAADZQbyRRi7zAAAAkAQMEgBAdhBvpJEQAAAAJAGDBACQHcQbaSQEAAAAScAgAQBkB/FGGgkBAABAEjBIAADZQbyRRkIAAACQBAwSAEB2EG+kkRAAAAAkAYMEAJAdxBtpJJQyVV97peIkRQcAAIgCgwQAkB3EG2kklDIB71ERkqIDAABEgUECAMgO4o00EkqZgPeoCEnRAQAAosAgAQBkB/FGGgmlTMB7VISk6AAAAFFgkAAAsoN4I42EUibgPSpCUnQAAIAoMEgAANlBvJFGQikT8B4VISk6AABAFOVokIb/8V+/NzzzH3puKD196bP2j27d+s0DeQ0AAOIRb6SRUMoEvEdFSIoOAAAQRXkZpLsPfutYI6++2ffJu1/OykYAABCDeCONhFIm4D0qQlJ0AACAKMrLIJ388B8D1sirj27/RrYDAIAoxBtpJJQyAe9REZKiAwAARFFGBkn5n4AjCujpS5/JpgAAEIV4I42EUibgPSpCUnQAAIAoysggHYsaXBcQnUgAAAUQb6SRUMoEvEdFSIoOAAAQRRkZpP98ZSpgh8LquHFbtgYAgBDijTQSSpmA96gISdEBAACiKCOD9PSlzwJ2KCwMEgBAAcQbaSSUMgHvURGSogMAAERRRgap+b3/EbBDYZVPLrtc955Vq9e0jMmfitHWNatW7+nKyZ8AAEuPeCONhFIm4D0qQlJ0AACAKMrIIPVO/kvADgX0H/s+ufvgt7J1ysz27Vf+Z9WG9gkJBMEgAUAZIt5II6GUCXiPipAUHQAAIIoyMkiKwqPslnB83c2L9crtKNV4LZAXDBIAlCHijTQSSpmA96gISdEBAACiKC+DNDWb/499nwR8kdHJD/9RNloCZjq3rl6z+dCLDavXVB0ZyUvUBwYJAMoQ8UYaCaVMwHtUhKToAAAAUZSXQVLcffDbwHKxT1/6bImnHk2ceXTV6kdPX5+6uEV5nv29cxL3gkECgDJEvJFGQikT8B4VISk6AABAFGVnkAzKJn10+zdKU7OR/TepMt5SLbOPpjsalQva3RfhkDBIAFCGiDfSSChlAt6jIiRFBwAAiKJMDdIykh8+WrV6zeaOKeuPXM+O1WtW1XdO65e8lGaQzLt2dAcnU0XGc8MX9m2vW2tNhVqzdtPOfefHA/1os9f7W/Y6G+xv6Zvyu8nxFvXSrh5Voum+o1vXqc1qT9sFnnfnAFCJiDfSSChlAt6jIiRFXxzmJgc7m/fWb66tUZdTS+vqNm8/2NJxdTJq9EF5Mjt59VzTzo3WbcK6U2zcfvDc4M2lfzwJAFAmLKdBevfL2Z98fDsgeS3E1Gw+sKXSR7d/Iy8vGnOXmtTtofHijPzZu1f9WX9x0vzpkrJByo+21ukblVdto/KqIj9xplEZucA2G1vHPbc0MUgTlw86W+oCz7tzAKhUxBtpJJQyAe9REZKiL5jccHuDmIootY7LdmXN3FBrffhuouS/oQAArCCW0yBFLnwUmaru7oPfRia4W/y8dnP9u9WNwdNlNHv5oLpPrD9zQ/62SdcgTXZutorRNjQjt6f8zPjFQxccD6NKZd3PNr3Ydf222SI/c7VlS82q1TXNw84dTRuk7ft3b2psG/Yccb6dA0DlIt5II6GUCXiPipAUfWFMd+9xfEVV7Z7m8z0DwyNDwyO9HW376jdYL1WGQbrdtWvNqur6fef7Rydvz87dnOhzXJ/3hgIAsIIoO4OkFO4XOjY8E9jGaNENkpl05DMw+ZHmanXzODrkv02ka5DG2tSfYVdmc+P0BlWkPV3SzWUzaSXfW3Xkql1SbZBW1+y77B/nMc/OAaCCEW+kkVDKBLxHRUiKvgDyY20btTVS1qJlMOpOlBtp66gMg9R7pnMiMBrwevt6/emqjlfER6hAcv27LRda1zKGBc0O+bH2zVaLMdQ8KzN0e1WJafOFKEeD9PSlz7wLwr775WxgA0eLbZDM8keBtHX5oSOBnhmLdA3S3JV91m+ssW04ahS47gKqing2qdPuVZ+w+4KMQTo6ENhF4Z0DQCUj3kgjoZQJeI8S9MfbTu063N38g8tGf7739bV1J72vOi8ZbTvwE+8GJUiKXjL58ZYNpoWR1QauuX3ILNbKIH9ztPvEvu31X1E3OF34qtr6zXuPXirLpqq56VuqjG7GbGCac/q07+1PY961bTwimnllBQapGMrRICl9b1guabd+8+CbMSsjKS2yQbKfmUXL/3NK1yCpyGCb9RxCHXdd477z/sm+ugsoXs5sIjPEriciw0SBnQNAJSPeSCOhlAl4j0Ta+OTZ/quf/NvDf3vt735pzE9H//jkzL+ooLON8ktqAxUxG7zcPqg2UBH1XmebpJKil8ps335zvS2+K95pEKu7Rn6yp7m+Vv177Rm3cTw7efXikf12poear2zZ39wxErifxDVrwnHv4R4+vD10Zr9JwKA8w+4zwd1GMSIGqXVEAuVN/nr7VtsXBeS9TZcRuSsHttSoW/Bpn8HOT1/vV9Vgo6diwKKRv9rsVgxnqvlikr9+oWGd+pUd7KUHqfIpU4Ok1Dv5L2qb/3xlKhD3anENkl7+yPnxhOXrWUrbIGluj3a37ZD7Zd2ByzclnMggxT7/i9k5AFQy4o00EkqZgPcoXsrhGGsU7g5Spsj7b7WZskZORG2vPJKSE0kqKXqJmFw+ShH5e+JwHUuHHgttJL0H0Ul3LK3b721plWKQBsdbNplXXVVtOTFasN8rP2hlc1VblvmDcCHXv0PcUc3mphNdg9ZMMEuDPeeO7HFyt1YAJnGuEt1KKeA81zDa2rFymz0YpGIoX4P0zb5P/tq/YmxYi2mQYuYaGYx38v6cFmKQGrqDP8vp7p0qHncrmr3eqa/+defMzVj3dBXx5LKwQRKCOweASka8kUZCKRPwHkXqj7edUrano388EA8rbJCU1J8q6PVRiSRFLxE9C9RqXiRI/uk4lqrqmo1Hrk57bjROsoeqLS9eHLs5Ozc3m5saOLPTLMOwapO1KJ+hBIO0fsOjVfUnBqzsC3O5yatt9TLEaGOBO0je9lTVoRHaZclkR735UDtC99YKA4OUIiYp8ZpV2188sEX/Y0vnim31YJCKoXwNUjFaRINkstVFTezRmMxvnp9TaQbp4bDu/AkOfr1xWt+NCjyr8zko4+U2tEV6OQ9FGSRFYXsGABWEeCONhFIm4D2K1Gt/90vlcIqZSlR+BsmenxMwSE7r1lWEY1lV72+Wmeu5im9qC/TqTOqkQUpOop0SDFL4cDJ7qjrG3eWuNkuPU8VMr7I/frmOpiseDFJ6zEjP7daOKXu40KOnr8uLKw0MUjFgkAzm0UJN/OXV5G9wf04lGqS5K/usSlmzo+NGTt968rkbF/fWrt9g/Vwdi5LrO9rcMT49Z9+c8jcvHVEbuIkiJs5YCxmZ54LORrMz412tOz3DCaIN0rw7B4DKRbyRRkIpE/AeRUrZm2K6j5QiDdLL7YMq+MfbTnmDxUuKXiILMkjBEQRjJ0z30e6+0GRQs+yEkj0RqASDFN6t3TqMuFvNjjkzeSpp3LUzPF61fSVUiNtD5w82bLLmgMmSuN5lMFysUei7t8hy6qvW1TU0dU7om6RzbgMNhoi4PR7eurnnRk7vspK/V+3tt0689yVFROWxtKP7pp1XIDyeMz9wRG+2we1jhDhMjmKZK2GbpeiROHNTA24NWbN2U/3uI1e8c7lzYz0te+1cINUbNqsqNCa/sri6ob59ZyHmqtrG5u4bs85lxG2k6YT7VtC6sMxe72/Za6pf7ca97UOhX6tCbyMlsaYXtvYH01FaeCp89YatR3rUNhikYsAgacyvpeBVxtT7qiMjxkaYPxMbJNvbeFW1q2dI7801SPZvzCu1mecnerNrl4yU8KumbV6DNP/OAaBSEW+kkVDKBLxHMYr0PHEKb+xMXnIiSSVFLxGnHeO/4OdvjpqpL8Mjva1m0FeEY5m/Ve0SbEKVYJDCu417abrvRTtxeeNpu8FXGdjtXXUH3NzaXyjt0MyVA6EZWda7jvuXxJ0xObgDktOb4Kt0XND5TuknVDLfZrEG6XZ+WOaDbQ7YPzvlAIt2FIE9LFbG79jD7UKzKvLXL0Rl+3Aehdy+dCi8zn5E481bN9wlATza2Np2wPw7yiANhN9SvafX96uPmbjon7X4MD/eZq2Q6d9mU1vLIfPv4JUEvGCQLMyjhXmuMuZhnv1zMj8D72+gSIOkKuxkX9tu283vUFfzvOzN+Y09zI13tTrpjKxHXG19N0IpKecm1H626OUI9cODhqYLA747Q7RBKm7nAFCRiDfSSChlAt6jGEUaJG+mb+9LZmMni50Zm/dy+6CzQQmSopeK02UR0e2jsdtJ8zuWuLgmVYPk65HwzINqGwjeMyqA6cu2u7NU2xD5KF01Fo07stZY1y/nbw4cMe3dR93xhMp4SBO5Zmtrz+jMnDUrbOZG75k200JN8FXaLqiquqZql3+xqYBBepi3jnK9s0EHVx25av2pZBXKbtz758yYeQEpZWPLGpKj2B0pY5+9wNgZM1bIciMX3VX43ZX0HbPqTiPM354cbG/pizdIZmEVK1h3wBq8o77Wm6MdnuoaYZBqqqrtjfUgI7Olt42a6zM/2Jqtx0dMSez55N4dzl1qEne08VCnqcnTY52eZwQYpEJgkAAAsoN4I42EUibgPYpRYYNkEn87ca9BMiPrOvrHl3kdpOvt0r6JmQtqt5OKcCxmYmr0EDszJNtdrdU2Zjv9y1DaQ60iDzcsERtn44OX7APmh9vMEhdr91bwUIL8ZI+VOFt/EK3a3R2+Z3/2IKtG/1g1237Ya6zbJ7kmLuVD3FcZEbddUES6i6BB0sTMQXJL7n7vdirFdNbzyRijrbpieOfdOXP/mq54TmB42JuP2F+xTXgD+7ur2WebKIOTKDLKIKla4al7+avS1+Q4ZLvwVXalNdhp+uxnH3bPapXvM1o7tB8BYJAKgUECAMgO4o00EkqZgPcoRiaFXdwYOWWEwgbJcVNmfF2R85fiJEUvnfxQq3QiVdW3j4asjd1OKsIg2S7Im63OYCdpcB9y5/pkJz435T6ijjhcoAn1cMZugrvNMtshZGGgdX56+MI+vcaU0dq9/faHut1rWp+htQGHTP+brLE+3mZOZn1n3NmI+yoj4o5BCi8nlcQgObPR3FS6drWJ68MEF9tOBEYJ2U7Yu4KLPfRudW3DmaglIu3VMk3CyYDnVYTqgF3rInKi2EuNRRgk9+GFxh16JzuxJy4GH3/M9JgeyB3ajNmXi4hcFFLnMUgFwSABAGQH8UYaCaVMwHsUKbPYayBoVNggKZkNth34iRNJKin6QshPXXQngtZubWq72KcnIPV1tjQ1ysz+YgySZ2JqVX1bVyjNd9UuPaff4Ey2qd5zWm+Zm+xv2VJbFW+QlL/afKhnIhcYXeMZUTbWZhpbm1v7Zfkgn6YqsYMiN9zeYE8isjM32J0DsdKtzziL4qEEg+RzQYZEBsnp97Ntm/QVxCxMAl7yg0fNqY6Tz2T6p5+trT96ccz73eVHj9dLz49S9YYdfh8VqgMFuqTCL4WMkBCMe37d0TKVKm5ErqLAS+CAQQIAyA7ijTQSSpmA9yhSyt4EbI+jeQ2SkvFXJQ+0k6IvlJu9hzytpZCqao8O2I2nuFa15vZAa/R+qurbTeY0m/zQEbd7RLbZ1dNVYA7SmQubxT458uUkmK+xFX7yXSE4fWWSfqmiDZIz+8WMspOOjtiFScDF6RSKV7C30LuMvqWNh3xZ7GYnr55zH4Iom9R4+rr8nkJ1AINUwWCQAACyg3gjjYRSJuA9ipdJt7D/5b5AvBiDZIIlp2qQoi8G+ZnxruMHG+x8OVbmmy0797V2+lPmxLaqHUzuYJMIWHIHD0b23lhJe7ea1tu6ut1nRlQLp3CShvykJ19wKKv1fI2tijVIwWblza7t+s+IpqoHOzVcgbk99vz+4AAnZ73aNAySMxLSGmUnI+5W7jI+CbBHJ64/PmL1zfo1dNyMsotOdJGfGXEWVnbWInPJ357otnMt2DmQQz/z6AQbFs7Y2uQGyZm4GHcxMdhjCMMJ4u0JbBikgiynQQIAgMVFvJFGQikT8B6JpNyR8jmTM/+irI6yQErD/zCtIvMaJKWO/nEVV68G4sVIip5d5vVjWWK0z58gzhDsQXLai4EkDQGcDof4dXLtGSD+OS2y4LtSOgbJnu5f32nWBSkwSwocnBwJ0T8Ee05RbBJje1ZPXI9iYDJP6Hfn5ER5tMW/1KSzDHQpBsl2fcEZhn6cnHvrW2V9GsH5aWCQCoJBAgDIDuKNNBJKmYD3KEHK5Bh3pLTrcPfGJ896X/3jbadUPGyETFxtH4gXIyl6dllZBslqpNZubTrRNShTp3o7jjpzkDY6bV/HfqzbeXpwKjdnNRrzc3PT1/vPNR11F5lxUhSurtt9/uqknr6l12GXNN9uArTVdc19aj/Wq+f21lZVS29D6QbJ6VXYcPTSzNxsbrx30PuqaRY3btWpqCP2CUGctN0By+Ew3mK+Snsc5rmmC+76+/nbEx2S/t70IOX62lq63XX28zNXm40rju1BshZBMh5sVXV9i6ktuamB441W5ncTL8EgPcyPSpKYms0mf7euy2rPQ91tO844Xs4x7TVbj5uabCUlb1hXE561CGEwSAAA2UG8kUZCKRPwHhUhKXp2WXkGKVqB2SP+5ZK88rUUYzZzt5ns2GmPqLS1qa3rfOicJzVInoVrYl51XvLmXoMY7A4iJ4d7GMkALl1M0RPVnJX0nZ+VX25nY9Tvzp/XQaTecrXkOUgW+Run7eF/QXk6u/JjJ0JTENdsbB0fYA5SEWCQAACyg3gjjYRSJuA9KkJS9OyyogzSw7mpoe4LzXvr7QXQ16zdVL/7SHAamJAbuXjEWSrd2rKh6USXL1OZxreies1Xtuxv7rCme9n4FnzfeqRnYi7qnCc2SGrHU11HGr+iG7VVtY1tw76P4AyaqjriHzQFUdiDKtc0D8afLTuLoz6lc6MdR3dvMRP2IqYC5ievtDXt9FWz1p5RT7WI+93lrOzzZppi7ca9bb3WOsW2GXNTwCcxSBZzE30n9m33lNaqpaHs5LmRc01So9Zu2t/SZy0ORpKGYsAgAQBkB/FGGgmlTMB7VISk6NllZRmkFYNtkGJm1EAF4QynJBVhuYJBAgDIDuKNNBJKmYD3qAhJ0bMLBimL5IeO6L4Le8YLVC5OZ2BDt734L5QZGCQAgOwg3kgjoZQJeI+KkBQdoIKwk0xYmb6horFmEOnuo5gM41AOYJAAALKDeCONhFIm4D0qQlJ0gEogPzeXu95zwGQk23RilOlHlcT46V1HL/aNSzrEuduTw50HtsgspsJ5umF5wSABAGQH8UYaCaVMwHtUhKToAGWPM1rSUvWeLjocKozozHhKa/d2TmKPyhgMEgBAdhBvpJFQygS8R0VIig5Q9uT6jEGq3dp0YYicY5XH3IROsbjRXphr1bq6zXvbIhInQpmBQQIAyA7ijTQSSpmA96gISdEBAACiwCABAGQH8UYaCaVMwHtUhKToAAAAUWCQAACyg3gjjYRSJuA9KkJSdAAAgCgwSAAA2UG8kUZCKRPwHhUhKToAAEAUGCQAgOwg3kgjoZQJeI+KkBQdAAAgCgwSAEB2EG+kkVDKBLxHRUiKDgAAEAUGCQAgO4g30kgoZQLeoyIkRQcAAIgCgwQAkB3EG2kklDIB71ERkqIDAABEgUECAMgO4o00EkqZgPeoCEnRAQAAoijWIP3z//f/QAghFCe5Vi434o00EkqZgPeoCEnRAQAAosAgIYTQIkiulcuNeCONhFIm4D0qQlJ0AACAKDBICCG0CJJr5XIj3kgjoZQJeI+KkBQdAAAgisQGSf373Tv/CyGEVrjC18ZyQLyRRkIpE/AeFSEpOgAAQBQYJIQQKkXha2M5IN5II6GUCXiPipAUHQAAIAoMEkIIlaLwtbEcEG+kkRAAAAAkAYOEEEKlKHxtLAfEG2kkBAAAAEnAICGEUCkKXxvLAfFGGgkBAABAEjBICCFUisLXxnJAvJFGQgAAAJAEDBJCCJWi8LWxHBBvpJEQAAAAJAGDhBBCpSh8bSwHxBtpfgkAAADJwSAhhFApCl8bywHxRhq5zAMAAEASMEgIIVSKwtfGckC8kUZCAAAAkAQMEkIIlaLwtbEcEG+kkRAAAAAkAYOEEEKlKHxtLAfEG2kkBAAAAEnAICGEUCkKXxvLAfFGGgkBAABAEjBICCFUisLXxnJAvJFGQgAAAJAEDBJCCJWi8LWxHBBvpJFQyvzOvv+r4iRFBwAAiAKDhBBCpSh8bSwHxBtpJJQyAe9REZKiAwAARIFBQgihUhS+NpYD4o00EkqZgPeoCEnRAQAAosAgIYRQKQpfG8sB8UYaCaVMwHtUhKToAAAAUWCQEEKoFIWvjeWAeCONhFIm4D0qQlJ0AACAKDBICCFUisLXxnJAvJFGQikT8B4VISk6AABAFBVjkH78xd1X/iH32sd3fjp9L/ASQggtvcLXxnJAvJFGQikT8B4VISk6AABAFBVgkP76o3/+9n//4r8MTBn9h54bT/1sCpuEEFpeha+N5YB4I42EUibgPSpCUnQAAIAoyt0gtX34K8caOQbJ6P++cSewMUIILZnC18ZyQLyRRkIpE/AeFSEpOgAAQBRlbZBOX//ngDt69meTjkH6izc/+ft/+n8Db0EIoaVR+NpYDog30kgoZQLeoyIkRQcAAIiirA3SQc/IOqNnLrsGSemlkX8KvAUhhJZG4WtjOSDeSCOhlAl4j4qQFB0AACCK8jVIP/7ibsAdKT359qdeg/TUz6YC70IIoaVR+NpYDog30kgoZQLeoyIkRQcAAIiiwgzSf+r3GSSlwLsQQmhpFL42lgPijTQSSpmA96gISdEBAACiqDCDtO3Nj73u6Im3Pwu8a8nUfeGZVavXPD3oRv7m8JpVq59p+cyNIIQyrPC1sRwQb6SRUMoEvEdFSIoOAAAQRfkapLdyDwLuSKm+12eQXhi6GXjXYqm3c5/yP6v+9Ozfhl4ywiAhtMIVvjaWA+KNNBJKmYD3qAhJ0QEAAKIo6yQNBXJ8G/1o6m7gLYukLw8/ptyOUo3XAnmFQUJohSt8bSwHxBtpJJQyAe9REZKiAwAARFHWBumt3IMX359x3NG+K5973VGKKewmfrJx9Zo/aWp+dPWa3z80/HbgVS0MEkIrXOFrYzkg3kgjoZQJeI+KkBQdAAAgirI2SErKI313+KYxSN5FkI6N5gJbLqL+9uSjq1Y/emD4s8N/pjzPvu99GdxACYOE0ApX+NpYDog30kgoZQLeoyIkRQcAAIii3A2S0Y+/uPvq2K2/fH/6+femX/3odsrrw44+/Ycy++in7d9ULmhr553QNhgkhFa6wtfGckC8kUZCKRPwHhUhKToAAEAUy2aQLkzdfWUs1/rBP53+OMJ+LKPe/lnL769e8yftOj/eZ91/vnrNqsd+8lP/NkoLMkifDb+w98mv/pHafs0ffG3f0299abkya8rTy3/jbqMPfXj03Tt3/ub0M2uVZ/vDfd/z7Lx7sPvpp79hxdVmf7jhT55+uWXwV86rWqF9xsXdY/2v3uHuHY9tUGdg1erarz798veGw9/Or06d/vajX6u1jqu2afj2C4Pl9Q0itDQKXxvLAfFGGgmlTMB7VISk6IvD3ORgZ/Pe+s21NfqquGbVurrN2w+2dFydnJMtyp/ZyavnmnZuXKfLv7p24/aD5wZv5uVFh9uj3Sf2ba//SrXerHrD5r1tXWO35UUAgAyxPAbp7Ce/dmYWbXvz4+ffm3Zeeiv34Mf/418d9cR3Fv10+t6PvvhXR4FXS9Wd43vVpf+bhyfkz+89rf78xuFRZwNRyQbp7cGXv2puoq5q/vxCd4xpGf7bk3X2Zs7Ovzze5AS9qvmTvxr1zJhKbJBiyqb8m73lr0af/lpgA3FWCK00ha+N5YB4I42EUibgPSpCUvQFkxtubxBTEaXWcdmurJkbaq2vCpRca2PruNcj5br3BDbQqtl65kbISgEAVDbLYJCUBfr2f//CMUiPv2HNKfq/b0gvRGD5oxfe+1Jt77zX0Y+m7jrzkYwCG5SoL/u2qiu+p8uo9++/re4BNScn3G20SjRIX/7sL6w+n5qNfzX801+Z4J2LnS//yR/V6E6bkGl5et/WrzW3+LtxxDL90b4XBr8UO/SrX1k70Xv+i793Nk5okJ7+9l/80TeffeuzblOwX3156q++qUvlzsK62P4NdeiNh53C3/vp4E8aT2OQ0EpU+NpYDog30kgoZQLeoyIkRV8Y0917HF9RVbun+XzPwPDI0PBIb0fbvvoN1kuVYZBud+1as6q6ft/5/tHJ27NzNyf6HNdX0zzsep9c9/6tRzqHrG3m1Gaj3W1bTVfS6saLM7INAEA2WAaDFLBAxt44SRfC68O+/GFg5Jhlsf7izU8ca2QU2KY0mUlHf37Bc8RfDe+whre1nBJLICrNIOn0D2u+GrJbb//s5RrrNhMyLavrDgy7m1lSFkvF//CZFunjciU7cd1dQoO0uu7pwXuezZTunTpsFXhju3Qi6c/4aLBICK1Iha+N5YB4I42EUibgPSpCUvQFkB9r22hdNi1r0TIYNcwsN9LWURkGqfdM50RgNOD19vX601UdL/QRZvv2W2dg9Zod3Qy0S0iuf7flQutaxuh+yw75sfbN1eqasKervB8ZjLbqa9fqPV05iUCYZTBIfzd9zzE/33pXMne/+tFt82rYICm9PjnnvF3pWz//H44vcuTdoFSZ5Y8CaevunTpUs2p1zY6f+cxDSQbpy5aG8P6NYkzLn/3kohPRevutFnXccI+Wlkm794w9VSmhQfpP3d1OxNHoT/5EvXRo0HRV9f79t39/9Zrff+y/npoIWCmEVpzC18ZyQLyRRkIpE/AeJeh3X9z678+88MzfvWr0B99/6ne+vcn7qvOS0Vd/sM+7QQmSopdMfrxlg7qKKmW1gTveYn26Nat29RRqQY216ZOwZkdfGRik/E3fFCmrW69+896jl8qyqeqOV6yMbsZskB86Yk8U3Ns/K8HFxDYe5f7IAINUDMszBymQufsv3vzEGUcXaZC+/d+/cCYjKSvl9UWOzKsL0vBZ3Y0To6f7ej0bl2SQtDMJeR73pbBpOTzs2caSOe6Ot6L9iS6DM2MqoUGKnEoU9E6/Onn4G3rc3Zo/eOzbL7z1mfecILSiFL42lgPijTQSSpmA90ik//No4/8zPvBvD/+t7WcXjfn5m1/0fnzrSxV0tlF+SW2gImaDQ2+eURuoiHqvs01SSdFLxek5WX/mhoTmw2kQt4w9zE/2NNdbeW7WnnEbx7OTVy8e2W9neqj5ypb9zR0jgdZLXLMmHPce7uHD20Nn9psEDMoz7D4T3G0UI2KQWkckEIV9HpZ/iF3+ers93i8ofQbKj9yVA1tqVq1rPO0z2Pnp6/2qGmz0VAxYNPJXm92KkUqlzV+/0LBO/coO9tKDVPksj0FSdqh15B+V83ny7U+fujz102m3uR9pkJT+8qqVyEFtGfBFjpw9lCwz/i1evp6f0g1SQ3c4J17xpkWO+zNf0JEuw5P26LtFNEh9vs6lz0ZbDuvEeuqlrzUfDw32Q2glKHxtLAfEG2kklDIB71G8lMMx1ijcHWR1Inn+rTZT1siJqO2VR1JyIwklRS+RuUtN+uq3uv7ipITmxXUsHZ3WTFcj6T3IT5xpjEyTsGrdfm9LqxSDNDjessm86qpqy4nRgv1e+cGjpjyxD8Lztye6X7RGE62u2XzGl8thGcj17xB3VLO56UTXoDUTzNJgz7kje06Xp0GKJNezw3xHdCulgPNcw2hrx015YeWBQSqG5TFIjvpDCRjiDNKzP5t8aeSfnvqZzFkKK7CfxIqZa2RkvJMzFUepNIP0rGUqWk6GD/GrQX1ZnN+0xCWN0DJD7L59XIycGKFTvm2UhqMNkj2Oziszou/3/yoyDcOdv21/xupN+tqPovrEEMq4wtfGckC8kUZCKRPwHkXqd1/cqmzP3/yiNxAPK8Ig7fu/1J8q6PVRiSRFL5Ebp2V8XduoRObHcSxV1TUbj1yd9lgKJ9lD1ZYXL47dtFIg5KYGzuxcq4OrNrVPyIalGKT1Gx6tqj8xoDMr5CavttXLEKONBfq+8ranqj46ELA+9pg6rZqv1B88N7z8Q4kmO+pNkXZ0V3iTF4OUInO9Vo7iNau2v3hgi/7Hls6in29kDQxSMSy1QTo2mjs2dsvJWWd09tNZFVT6+3/6f+MM0pNvfxpwRAF5d1iCjPH4/biM1WYqjmd0XEkGyeQQX+NLnK31U723onp1TJ69yCQNJkm3OxTQTHkK5lQw84gijqUKH9znly3/ScWD8688Moco/KkRyqbC18ZyQLyRRkIpE/AeRartZxeVwylmKlH5GSR7fk7AIDmtW1cRjmVVvb9Zlh9pNr0fm9oCvTqTHY3mLfsuSwqFEgxS+HAye6o6xt3lrjZLj1PU9CqfQVKq3dp0YWi521j2xy/X0XTFg0FKjxnpud3aMTVxxgwXevT0dXlxpYFBKoalNkiOn1GmyER+On3PSUn3o6m7y2SQzHpHNV7D45fJ3+CajZIMkuVh9DSnusYLE0427b85ve8PvlanFyAqZtjbvb/5K53m+2vNh71pvt/6rxut7qm6Zz2Z6GTQ4NdaTkpOhXs/fevlP/nao9EZ8/700ZqvNbcM/8rs8+2J0cNmtaXHHFv4q+8dalEH7bV7wN6e+NmOP43tdkMo2wpfG8sB8UYaCaVMwHsUKWVviuk+Uoo0SIfePKOCv/viVm+weEnRS2RBBqkh0MsxdsJ0H+3uCy0rO9e/2+zHnghUgkEK79ZuHUa0jWbHnJk8dQcuR/bG5HWO77nc5Hjv+YN6iN3y5+yyP5HV9pVQIW4PnT/YsEnWOreWxI3uBLs92t22e0ud9OOtq2to6pzQhtE5twE/FhF3klh0336YGzm9y0r+XrW33zrx3pcUEZXH0o7um3ZegfB4zvzAEb3ZBrePEeKYlscN+3vVD8I2S9FzCOemBtwasmbtpvrdR65My2sWubGelr2e5ZJVFRqTX1lc3VDfvrMQc1VtY3P3jdmIPCg64b4VtC4ss9f7W/aa6le7cW975GMIvY2UxJpe2NofTEdp4anw1Ru2HulR22CQimHZDJIyRX+v8y48ddkdNVfAIG1782Nns0h5j5JYEz+xErb+6dm/DcQ9Mo7o9w8NG/9QmkHS9kaSHLj6w2++MDyYYF7QnS+/97T8dP2q3drp75uSZZe8qnt6MO5Yg39zOLT+7B/t+57brfQr3aEUkH8lWYRWjMLXxnJAvJFGQikT8B7FKNLzxCm8sTt5ybNZIknRS8Rpx/ibF/mbo2bqy/BIb6sZ9BXhWOZvVbsEm1AlGKTwbuNemu570U5c3njabvDNw0yPTP5JJydYsdjtXWsOUmv/ZIGyz1w5EJqRZb3ruH8a1YzJwR2QnN4EX6Xjgs53Sj+hkvk2izVIt/PDMh9sc8D+2SkHis8UsoKxh8VKRbWH21UfHfL3kuavX4jK9uE8Crl96VComeR8iTF1w10SwKONrW0HzL+jDNJA+C3Ve3p9v/qYiYv+WYsP8+NtW+zEfY42tbUcMv8OXknAy7IZJKWnfjb10sg/eSMFDFJ9b4oGySx/FDOxx5aMbZPeklINkqXun/3oLx7boG1S7VefPnvKekuSxAmW7lx860d/0VD3B9a71vz+V7+x9dBP9H5C+mz4hb3fNAkVrLxzP/tVwWPd+dsLLRu/av2crH0e7vtbf0by7sHup5/+hqRn+KO6R/f+1+/5F7FFaOUofG0sB8QbaSSUMgHvUYwiDZI307f3JbOxk8XOjM079OYZZ4MSJEUvFafLIqLbR2O3k8rZIPl6JDzzoNoGErSZ7E6MJNOx0mD6su3uLNU2RD5KV41F4442vdh1Xb+cvzlwxLR3H3XHEyrjIU3kmq2tPaMzVo/Z7MyN3jNtpoWa4Ku0XVBVdU3VLv9iUwGDZLrmrnc26OCqI1dNT92sVSi7ce+fMzN7+aDeA6v0FoGs6+UufGyfPd9SyA8f3rxYr0919Z6L12+bF/Iz4xcPXTDV2zGr7jTC/O3JwfYWO819RB2Yu7JPqlPdgY7xaetrvTna4amuEQappqra3jh34+JeeSDudcK5PvODrdl6fMSURFUeeVrh7nDuUpM95/BQp6nJ02OdnmcEGKRCLKdBCquAQQpsGVbgQBUmk6ThD/+ra1qWUvOYMYRQhMLXxnJAvJFGQikT8B7FqLBBMom/nbjXIJmRddbYvOVdB+l6u7RvNrQFnkAb7HZSEY5lWBrKUUPsruzTLzmrtdrGbKd/SJvjUqIONywRG2fjg5fsA+aH28yysGv39niHEhVBuRgkRX6yx0qcrT+IVu3ujhvefi17kFWjf6yabT+OXDXfpH2Sa+JSPsR9lRFx2wUVSHfhdD5YxMxBckvufu92KsXl7burEEZbdcXwzrtz5v41XfGcwPCwNx+xv2Kb8Ab2d1ezz79WmJMoMsogqVrhqXv5q9LX5Dhku/BVdqU12Gn67Gcfds9qle8zWju0HwFgkApRGQap6edZN0iDL1sdSnt/tjzLCmGQEEqu8LWxHBBvpJFQygS8RzEyKezixsgpIxQ2SI6bMuPripy/FCcpeunkh1qlE6mqvn00ZG3sdlIRBsl2Qd5sdQY7SYP7kDvXJzvxuSn3EXXE4QJNKGtQnI57mmW2Q9hV2B3lZ0Mf0x1iF9OgXHLy08MX9uk1pozW7u23P9TtXtP63B78mEOm/636hG49j7eZT1TfGXc24r7KiLhjkMLLSSUxSM5sNDcztV1t4vowwcW2E4GxiLYT1rOSBHvo3erahjNXI8ZqSk+UJJwMeF5FqA7YtS4iJ4q91FiEQXIfXmjcoXeyE3viYvDxx0yP6YE0Czfbl4uIXBRS5zFIBakMg2TWky2swIEqSiZZ3Jo/v/Cr0EtLIgwSQskVvjaWA+KNNBJKmYD3KFJmsddA0KiwQVIyG3z1B/ucSFJJ0RdCfuriLqe/onZrU9vFPj0Bqa+zpalRZvYXY5CshprMaqiqb+sKpfmu2qXn9BucyTbVe07rLXOT/S1baqviDZLyV5sP9UzkAqNrPCPKxtpMY2tza78sH+TTlP3sebylun7f+f4JM+Rs7uZod1uDTNR5tMU3Tmn5yQ2322VzMjc4qTXipFufcRbFQwkGyeeCDIkMktNTZ9s26SsITaGBMPnBo+ZUx8lnMv3Tz9bWH7045v3u8qPH66XnR6l6ww6/jwrVgQJdUuGXQkZICMY9v+5omUpVIBNDgZfAoTIM0jOXs2KQPuvbsfdH3xt2EsHd6x4dfPYxfZf905eXLRccBgmh5ApfG8sB8UYaCaVMwHsUKWVvArbH0bwGSUn8VakD7aToC+Vm7yFPaymkqtqjA3bjKa5Vrbk90Bq9n6r6dpM5zSY/dCSYoadqV09XgTlIZy5IrjlXvpwE8zW2nLZanMGo3d0XPRRtmXH6yiTJW0UbJGf2ixllJx0dVfGFBBunUyhewd5CK4Hhjlp3uObGQ74sdrOTV8+5D0GUTWo8fV1+T6E6gEGqYCrDIM2b41spcKAylbEiYf3hM4dH49YaSl8YJISSK3xtLAfEG2kklDIB71G8TLqFbT9qCcSLMUgmWHKqBin6YpCfGe86frBhi5XBWV/Pazdu2bmvtXPAP0AnrlXtYHIHm0TAkjt40Om98WIl7d1qWm/r6nafGVEtnMJJGvKTnnzBoazW8zW23Laar4RW+uOd+473jJZvAyvQrLzZtV3/GdFU9WCnhiswt8ee3x8c4OSsV5uGQXJGQlqj7GTE3cpdxicB9ujE9cdHdM+nT0PHzSi76EQX+ZkRZ2FlZy0yl/ztiW4714KdaT30M49OsGHhjK1NbpCciYtxFxODPYYwnCDensCGQSrIUhukFa97P/3ZT3Y8/Y2v/pGpnTVr/+zJvzg9eNGfLG6phUFCKLnC18ZyQLyRRkIpE/AeiaTckfI5H9/6UlkdZYGU/vvkmIrMa5CU/uYXvSquXg3Ei5EUPbvM68eyxGifP0GcIdiD5LQXA0kaAjgdDlHr5BrsGSD+OS03TtvJwdIxSPZ0//rOIfPlxs+SAgcnR0L0D8GeUxSbKt2e1RPXoxiYzBP63TlZTILDUJ1loEsxSLbrC84w9OPk3FvfOuLbzPlpYJAKgkFCCKFSFL42lgPijTQSSpmA9yhByuQYd6T078+88H8ebfS++rsvblXxsBEycbV9IF6MpOjZZWUZJKuRWru16UTXoEyd6u046sxB2ui0fR37sW7n6cGp3JzVaMzPzU1f7z/XdNRdZMZJUbi6bvf5q5N6+tbszHhXq6T5dhOgra5r7lP7sV49t7e2qlp6G0o3SE6vwoajl2bmZnPjvYPeV02zuHGrTkUdsU8I4qTtDlgOh/EW81Xa4zDPNV0YmJQE31YfUYekvzc9SLm+tpbu8Wldc6zXZ642G1cc24NkLYJkPNiq6voWU1tyUwPHG63M7yZegkF6mB+VJDE1m03+bl2X1Z6Hutt2nHG8nGPaa7YeNzXZSkresK4mPGsRwmCQEEKoFIWvjeWAeCONhFIm4D0qQlL07LLyDFK0ArNH/MsleeVrKcZs5m4z2bHTHlFpa1Nb1/nQOU9qkDwL18S86rzkzb0GMdgdRE4O9zCSAVy6mKInqlXZCR6dn5Vfbmdj1O/On9dBpN5yteQ5SBb5G6ft4X9BeTq78mMnQlMQ12xsHR9gDlIRYJAQQqgUha+N5YB4I42EUibgPSpCUvTssqIM0sO5qaHuC8176zfbE+vXbqrffSQ4DUzIjVw8st+7ZUPTiS5fpjJNbryr1dms5itb9jd3WNO9bPKTfW27N+mEGdUbth7pmZiLOueJDZLa8VTXkcav6EZtVW1j27DvIziDpqqO+AdNQRT2oMo1zYPxZ8vO4qhP6dxox9HdW8yEvYipgPnJK21NO33VrNU3DS/ud5ezss+baYq1G/e29VrrFNtmzE0Bn8QgWcxN9J3Yt91TWquWhrKT50bONUmNWrtpf0uftTgYSRqKAYOEEEKlKHxtLAfEG2kklDIB71ERkqJnl5VlkFYMtkGKmVEDFYQznJJUhOUKBgkhhEpR+NpYDog30kgoZQLeoyIkRc8uGKQskh86ovsu7BkvULk4nYEN3WWZJR8wSAghVJrC18ZyQLyRRkIpE/AeFSEpOkAFYSeZsDJ9Q0VjzSDS3UcxGcahHMAgIYRQKQpfG8sB8UYaCaVMwHtUhKToAJVAfm4ud73ngMlItunEKNOPKonx07uOXuwbl3SIc7cnhzsPbJFZTIXzdMPygkFCCKFSFL42lgPijTQSSpmA96gISdEByh5ntKSl6j1ddDhUGNGZ8ZTW7u2cxB6VMRgkhBAqReFrYzkg3kgjoZQJeI+KkBQdoOzJ9RmDVLu16cIQOccqj7kJnWJxo70w16p1dZv3tkUkToQyA4OEEEKlKHxtLAfEG2kklDIB71ERkqIDAABEgUFCCKFSFL42lgPijTQSSpmA96gISdEBAACiwCAhhFApCl8bywHxRhoJpUzAe1SEpOgAAABRYJAQQqgUha+N5YB4I42EUibgPSpCUnQAAIAoMEgIIVSKwtfGckC8kUZCKRPwHhUhKToAAEAUGCSEECpF4WtjOSDeSCOhlAl4j4qQFB0AACAKDBJCCJWi8LWxHBBvpJFQygS8R0VIig4AABAFBgkhhEpR+NpYDog30kgoZQLeoyIkRQcAAIgCg4QQQqUofG0sB8QbaSSUMgHvURGSogMAAERRikH6JQDAiid8bSwHxBtpJJQyAe9REZKiAwAARIFBAgAohfC1sRwQb6SRUMoEvEdFSIoOAAAQRSkGCQAADOV2bRRvpJFQygS8R0VIig4AABBFYoOEEEIoLLlWLjfijTQSSpmA96gISdEBAACiwCAhhNAiSK6Vy414I42EUibgPSpCUnQAAIAoMEgIIbQIkmvlciPeSCMhAAAASEKxBgkAAMof8UYaCQEAAEASMEgAANlBvJFGQgAAAJAEDBIAQHYQb6SREAAAACQBgwQAkB3EG2kkBAAAAEnAIAEAZAfxRhpZ0RYAAACSgEECAMgO4o00cpkHAACAJGCQAACyg3gjjYQAAAAgCRgkAIDsIN5IIyEAAABIAgYJACA7iDfSSAgAAACSgEECAMgO4o00EgIAAIAkYJAAALKDeCONhAAAACAJGCQAgOwg3kgjIQAAAEgCBgkAIDuIN9JICAAAAJKAQQIAyA7ijTQSAgAAgCRgkAAAsoN4I42EAAAAIAm/83AOIYQQQgghhFaqFM6/537n/w+PiSWHRgyM0AAAAABJRU5ErkJggg==" id="0" name="Picture 1"/>
          <p:cNvPicPr>
            <a:picLocks noGrp="1" noChangeAspect="1"/>
          </p:cNvPicPr>
          <p:nvPr/>
        </p:nvPicPr>
        <p:blipFill>
          <a:blip r:embed="rId2"/>
          <a:stretch>
            <a:fillRect/>
          </a:stretch>
        </p:blipFill>
        <p:spPr bwMode="auto">
          <a:xfrm>
            <a:off x="3568700" y="1003300"/>
            <a:ext cx="5105400" cy="22733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Screenshot that depicts all the existing groups.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Add groups to Azure AD</a:t>
            </a:r>
          </a:p>
        </p:txBody>
      </p:sp>
      <p:sp>
        <p:nvSpPr>
          <p:cNvPr id="4" name="Text Placeholder 3"/>
          <p:cNvSpPr>
            <a:spLocks noGrp="1"/>
          </p:cNvSpPr>
          <p:nvPr>
            <p:ph idx="2" sz="half" type="body"/>
          </p:nvPr>
        </p:nvSpPr>
        <p:spPr/>
        <p:txBody>
          <a:bodyPr/>
          <a:lstStyle/>
          <a:p>
            <a:pPr lvl="0" indent="0" marL="0">
              <a:buNone/>
            </a:pPr>
            <a:r>
              <a:rPr/>
              <a:t>The same options are available to create groups in Azure AD as we saw with users. The Azure portal is the easiest way to create groups. You must select the group type (Security or Microsoft 365), assign a unique group name, description and a </a:t>
            </a:r>
            <a:r>
              <a:rPr i="1"/>
              <a:t>membership type</a:t>
            </a:r>
            <a:r>
              <a:rPr/>
              <a:t>.</a:t>
            </a:r>
          </a:p>
        </p:txBody>
      </p:sp>
      <p:pic>
        <p:nvPicPr>
          <p:cNvPr descr="fig:  data:image/png;base64,iVBORw0KGgoAAAANSUhEUgAAAl4AAAJyCAYAAAAVT87LAAAACXBIWXMAABYlAAAWJQFJUiTwAAAAB3RJTUUH4woBFgILE0fYgAAAAAd0RVh0QXV0aG9yAKmuzEgAAAAMdEVYdERlc2NyaXB0aW9uABMJISMAAAAKdEVYdENvcHlyaWdodACsD8w6AAAADnRFWHRDcmVhdGlvbiB0aW1lADX3DwkAAAAJdEVYdFNvZnR3YXJlAF1w/zoAAAALdEVYdERpc2NsYWltZXIAt8C0jwAAAAh0RVh0V2FybmluZwDAG+aHAAAAB3RFWHRTb3VyY2UA9f+D6wAAAAh0RVh0Q29tbWVudAD2zJa/AAAABnRFWHRUaXRsZQCo7tInAAAgAElEQVR4nOzdd3hUVf748fedhEky6ZUkQAKhJbRQIl0QRAyK+wUstBUVC8WCsi6uKBZAcRHFFUVYWFB2gag/Ibqg6FKlRKqEFkNP73VCevn9McxlJplUSEL5vJ5nnsyce++55557Z+aTc849o+zdu7cCIYQQQgjR6KwBJk6c2NzlEEIIIYS4rW3cuBFNcxdCCCGEEOJOIYGXEEIIIUQTkcBLCCGEEKKJSOAlhBBCCNFEJPASQgghhGgi1s1dACGEEEKI5ubl3RovHz/cPLywd3RGq7UFoLi4kCv6HDLTU0lNiiU1Of669iOBlxCVPPDAKGbOmI6Li0tzF0UIIW6Y7Oxsln+xgh9//Km5i3JTadexKwGduuPoZPkz38bGDhsbO9w8vOkQ2AN9bjYXz57k0rnTDdqfdDUKUYkEXUKI25GLiwszZ0xv7mLcNFzcPBly3xiCQ+6uNuiyxNHJheCQuxly3xhc3DzrvV8JvISoRIIuIcTtSj7fDFr5tWfoyHG4eXg3OA83D2+GjhxHK7/29dpOuhqFEEIIccdo5deeuwbdZ3GZtbU1Ojsb7Gxt1LSS0lKu5BdSVFRcZX1FUdS8EmIv1Gn/EngJIYQQ4o7g4uZJyMARFpfZ2mjxaelBS083XJwdUBQFgPyCQlLTskhMSSdXf4WKiqo/cR0ycARX8nLJzkyrtQzS1SiEEEKIO0KPPoPUgMqUlUZDK29PAvx9cXVxNFtHZ2eLX+uWdGjXGicHe4v5KopCjz6D6lQGCbyEEEIIcdtr17FrtWO6nJwc8G7pjlbbwuJyjUaDm6sTvj4eWFlZDp3cPLxp17FrreVoUFfjgAEDLDa11dVvv/3W4G2FuBlFRUXx3XebALhy5Qpt27Zl3LixeHrW/44XIYQQN15Ap+7VLnN3dUJnZ1vj9tZWVrg6O+JoryM7N6/afdQ2zUSDA6/rcTMEXjt37qRjx45cuXKF999/n3Xr1pktHzNmDAsXLsTZ2Zl9+/YxceJExo8fz9y5c0lMTOT555/n4sWLzVT6mj377LPMmDEDDw8PkpOTeeGFFzh06FCdt3dwcODbb7+lW7duXLhwgalTp960x3ozOHLkKEeOHGH27FfQ6XQAxMTEsHDhe7z55hu3RPBVXFzM+vUbGDlyJK1a+TZ3cW57YWFfAzBhwvhmLkndRUVFERl5otYyy7UkbkZe3q2rnTJCoyjY2dpgbW1Vaz5abQscHKoPvBydXPDybl3jJKsNCrw+/vjjhmx2U7K3t6d///5VAq/Bgwfj6Oho1rLn5OSEjY0NGs3N20MbHBzM1KlTcXFxYe/evWRnZwOwdu1a+vTpw7p161iyZEmNeYwYMYI2bdpQXl6Oj48PQ4YMkcCrBtu2bePNN98wS/P392f27Ff47rtNTJ8+rc556fV6lixZwvnzhrtjBg4cyLPPPoNWq72hZa4sLS2d9PR0nJwcG3U/wuBWCriMUlNT8fGp/db7oqIi8vPzG/1aKi4uZtWq1XTr1pWhQ4eqrw8cOKCucz3vn6ioKLZu/REXFxemTHm80d+DonF5+fhVu0xjpanz97qVRoO1dc2hk5ePX42B180bQTSBkpIS8vLy6NWrF71791bTAwICCAkJQa/XU1x87fbRVatWERgYyP3333/TBiIODg5YW1uTkZHB8uXLef755zl06BD+/v44ODjUKY/Bgwfj4ODAiRMnsLW1ZciQIY1c6ltXTEwM/v6W39D+/v6kp6fXOa/i4mLWrfs3w4cPZ/36/7B+/X8ICelzo4pao9zcHNq0aYOjowRewrKkpGS8vLxqXS83V49Op8PGxqbWda/Hpk2bGT58GEOHDiUqKoqnnppKt25d1ffO2rVr0Ol0pKWZvwf37NlDVFRUjXnr9Xp27tzFtGnP4eDgwIULdZsmQNy83Dyqv3bLysopLy+vUz6lZeUUF5c0eF9whwdeRUVFXLp0CU9PTwYOHKimP/DAA7Rq1YrY2FizKPjhhx8mKiqKnTt3qmkDBgzg+++/5/z588TFxXH+/Hneeustdd0DBw6wa9cuYmNj+fDDD3FwcGD+/PmcPHmS2NhYLl++zP79+3n88cfVPB9//HH279/P5cuXiY2NJSIignvvvReAoUOHsnXrVi5dukRcXBx//PEHq1evxsfHh1dffZV///vfeHt74+3tTVhYGD/99BOHDx+mY8eOtGjRglmzZnH48GEGDbJ894Vp0Pnjjz+Sm5tLUFAQwcHBAAwaNIjDhw8TFxdn9rhw4QIvv/wyGzdu5OLFi7z66qtqnpXTjK+/++47zp49q5Zn5syZHDt2jNjYWC5dusTWrVuvu1u7seXn56PTWb7Lpb6MLQUdOnRU0/r166f+px0W9jWTJ/+ZyZP/zJ49e9R1EhISmTXrZXXZ22+/jV6vR6/X8/nnyzl48KDZNpbyMbZmGJcZ86isPnkWFxfz+efL1XTjl51peWfNepmEhESzvE33Gxb2tbpdWNjXHDx4kLfffpvPP19OcXGxWV6mZa5PeaoTFRWlrmvcX3V5V66Xn3/+2eKx7Nmzp8pxVncMlvZf32MAQ6BhXH/y5D+r3ZxRUVFq/VY+F8Zjevvtt9XtIiIicHJyrnUfc+bMwc7OzuJ1a9y3aZ1UrkvTvCqvb3puAIKCgtDr9YSFhfHmm28wdOhQdR2tVstTTz3ZoO7OrVt/pFu3rjg6OhIc3IPU1NR65yEM3njjDWJjY/nnP/9plt6vXz8OHTrEoUOH6Nevn9myf/7zn8TGxvLGG+Y9CdfD3tHytQtQUVFBYVExpWVlteZTWlpKYWFRg/cFDexqjIuLa8hmqjZt2lzX9jfS8ePH6dSpE8OGDeOzzz4DICQkhNLSUs6cOUNgYGC123bs2JF3332XwMBALly4wKlTp2jdurVZk3SrVq3Yvn07kyZNIikpiSVLlvDII4+QlZXFli1bcHZ2ZsCAAcyZM4ecnBz0ej2zZ8/GxsaGr7/+mitXrjBixAhcXFwYNGgQixcvxsvLi+PHjxMfH09ISAgjR45Eo9EQFhbG1q1bGTZsGAC//vorCQkJtGjRgtGjR+Pu7s5vv/1GdHQ0SUlJFo9p8ODBeHt7k5CQQHh4OI888gj+/v7cfffdREZGkpSUxNatW9XZj/39/enduzcXLlxg69atVd5A1WnRogUBAQG89dZbhIWFMXv2bGbOnElaWhqffvopgYGBDB8+nDfffJPx48eTl2e5P725BQUFqYPqKzMEZbo652VjY4NOp2Pv3r1VuqKMX0Dr1/8HvV7PunX/pnfv3uTm6lm5ciVz5syhVStfdRyOo6MjCQmJnD17Fnd3d9av/4/FfA4ciAAMrRmxsTE89NBDjBs3llWrVhMfH09QUJBZOXJz9bXmaSzbsWPHzNYDQ5BhWt49e/YQHh7Os88+U6WlRK/XExcXx913301xcTEZGRlERZ3h1VdfVY/PNK+DBw+Sm6tn69Yf61ye6uj1erZs2crixYvNvrhrOg+m9VJcXExiYhK5uXocHR2JiooiIyODcePGqq0nNjY21R5DfHw8YWFhrFjxBY6OjoSFfc2FCxdITU2t8zGAIYg5deo0a9euQavVEhb2NcHBPQBDsB0bG6Mez549e9Rrz9jlPWHCBIKCgkhISOSXX37B09OjXvuoXF9LliwhKiqKoKAgi9diQkIihw4dVo/bkuLiYiIjT/Dggw8AXL1Ou1S5VhsqISGRgoIC9Z8+Jydnzp49d0PyvhNNmzYNRVEYNWoU3bt35+TJkwCMHTsWHx8f9fnBgwcB6N69O6NGjVK3fe+9925IOYw/eF2d1LQsPNxdcHGqvmeovLycHH0eWTm517WvBgVeN1PgdL1OnTrFwIEDCQgIUAOW4OBgLl++TEpKSo3bPvHEE3Tu3JkjR44wZcoUs+Dg4YcfBgwfbmvWrCEpKYnevXszaNAg8vLyePfddwkPDwdg+fLljB49mtDQUHbs2IGtrS0ZGRmsXr2ac+fOsWrVKvR6PXPnzsXb25tdu3bx5JNPAhAaGsqiRYvo1asXGzduJCwsjP79+wOwfv169u/fD8CQIUNwc3Pj6NGjNY7x6t+/Pzqdjt9//52kpCR+//13OnbsSEhICAAXL17knXfeMdu3Xq/nX//6F+fO1f3DqaKigh07dhAWFoaDgwP33XcfhYWF/P3vfyc8PBwHBwf++9//4ufnxz333MOWLVvqnHdTCwoKYtOmTYwbN05Ny8/PZ+XKlYwaFVrnfLRaLVOmPM6SJUv4/PPl6tgU4xfB5MmTAMMXDRjmjQkPD2fixAlqcGA6Dic3NwcXF2f1CyohIZG4uDh1zJmjoyP33z8SvV5PVNQZhg8frn55ubu7WyyjpTwtla26bqa9e/dy773D1fJ26NCRQ4cOU1RURG5ujllLSW6uHg8PDzw9PSgqKiI1NYUJEyaoX8iV8+rXr1+9y1MfNeWdmxtvVi+miouL2blzF8OHD0Or1ZKamkq3bl3RarUWj6G4uJhffvmF556bhqOjo1kAWp+WF2MQM336NLRaLcXFxRQUFKitVklJyfj5+ZsF+cZrZ+vWH82uh8rnpi77sHS9BQV1ITU1FScnZ4vXommLW3WMgavxOoiMPGE29iwqKoqFCw1f1sYxXkVFRWZjJ406dGivBvJgOFfh4eHquTIee0FBQa3lEpZt27aNUaNGER0drQZdYLjJbvLkyepzo5MnTxIdHU3nzp3Ztm1bk5UzR59HQlIatjZabG2qjuerqAB9Xj6XY5O5jkkdAJm5nqKiIk6dOsXo0aO57777KCgowNHRkU2bNtU6ZUb79u0pKyvjt99+q7ZFRq/Xq8FPu3btcHFxISkpSQ26wBDMlJaW4urqyu+//05sbCxdunRh69atHDlyhJUrV7Jnzx7atWtHWVkZp06dUrfdtm0bc+bMwcfHBycnJ/Lz8xtcF8HBwfTq1YuCggJ1H6dOneKhhx6ia9euDBo0SD0WBwcHXnzxRVxdXfl//+//8fXXlrsEqlNaWkpycrK6Xw8PD5ydnVm2bBnLli1T18vLy2v0sSLXIyYmhl9//ZWQkD4sXPgeXboEceVKPjExMYSGhtb7v3BHR0feffddwsK+ZtWq1Tz77DOcP3+O7du3s337dsD8ywSgdevW6vZJSclmLRpBQV3UL5Xz589ZHMeVm6vHwcFRHedY+QvalKU8LZVNq9UyYMAAVq1azdtvv612MxsDCFMeHh7Y2NhU+QI1/bJPS0vHwcFRPVbTYMRUfcpT03g2R0dHRo9+kDlz5vDcc88ydOjQGvOuXC9arRY7Oztyc3PIzc0BDJ8XpueoumNIS0vn+PHj6n48PDzUFjFPT486H0PlcXumg96N+540aZK6vrFcxvNv2uVd3cD6mvZx7Ngxi9ebl5dXtddiq1a+9O17F9Onz+DNN9+w+P5JTU1Vr3FLgoKC1BY8MJwLrVbLu+++Cxha6Ly8vCzmfeHCBdzd3assq8tNBcKy5557zqylyyg8PJzff/8dMHyOmhoxYoTFba5HcXEhNjZ2VdIVRUGjUVAUhfjEVMrLy2nn54uNjRbjFKrl5eVk5eg5dzGOgsIiWrSwpry8nPLyCotxQnFxYY1lueMDL4Dt27dzzz33qF88er2effv20adP3QY213VQXl1cvHiRJ598khkzZjBq1CgGDx5Mt27dblhza03uvvtuPD09sbGxYcGCBSxYsEBdptVqGTJkiBp4vfPOO3Tt2pXo6GiWL19+Q/aflpbGZ599Rk5OjppWUlLC4cOHb0j+N1pMTAwff7yU2bNfwd/fn/x8Q8Cl0+nw9//zdeX94IMPsGLFSnVgsPHL31RaWrpZ11xCQiJnzpxRv8hNgzCjunx51nSHo6U8LZUNDNfM88/PZM+ePWzd+iMPPvgAOp3OLN/z589hZ2f4MDT9sje2EnXr1tViGYEqedW3PLXdWRgUFMSKFV+wYsVKtVzV5V1dXcfGxpKYmMSYMWMstjpVdww9e/Zk8uRJVVqY6nMMlYOlY8eOAYYWOuN1Zdy3abkq35VoGGi+kwkTJtRrH8Y6MKrcclddMDN06FA6dOjIhg0baN26dZXgrPIg/+DgHuzcuYsBAwaY1Zelc1IT44D6KVMeN0uPjDxRr3xEVdUFUJUDrrps01BX9DlmgZeiKGhbtMBeZ4uriyOODvZkZuWQlpFNWno2ri5OaLXWQAX6vAJy9Xno7GwJaNsKZ0d7snPyyMrORZ+XT0lpqVkAdkWfY6EE1zQo8Jo9e/Z1TaC6dOnSBm/bGMLDw3nuuefo3LkzYOjC2LVrV62BV0JCAtbW1nUO0JKTk8nLy8PLy4sxY8aorV4BAQFYWVmRkZGh3nn41ltv8dZbb7Fy5UoeeOABQkJC1P1169ZNzTM0NBRXV1cKCwvJzMxsyOGrQkJCsLGx4dSpU0RHR6vp7dq1o3fv3mp34/jx4wkNDb06SPjzKnd4Koqifpl27Nix1q7pyMhIcnNz8ff3R6fTsWbNmus6jqZQOegCw5fo9YwzOXjwoDpGLj4+nrw8PU5Ojnh5eREWFkbv3r3NvoScnBxJT08nLS0dT08PwsPDURRDuqVWK9N8AA4ciOD++0dW+RLMzc2xeFdabXlW1/ri5eVFUlKymt+xY8cYOnQoCQmJ7Nixk2nTDN1N+fn55Obm0KqVLz/9tI2UlBSGDzd0/1cuY+W8Dh48SOvWbepVnrqwsbHBw8OjxmOtroXQy8uLhQvf46GHHlK7Ek2DmuqOwcnJkcuXL3HhwoVqr6e6HIOXl5cakKSlpbNp02Y1OKkp2DaWyzjGb+vWH8nOzrHYAlrTPirX19atP9KmTRtatfIlNzfH4rVo5OTkWO34SDs7O7OytG/fnp07d7Fp02Y1EK2uNbEmpgPqjfR6PRkZGWatyuLWlJmeqs5arygKTo72tPPzxdPDBWsrw/xdLT1dcU/PJj4xBX3eFcorDI0qLaytaeXtSWtfL5yvjgHzdHehuKSUxOR0YuOTyS8oVOOizPSahwQ0uMXL0m8d3cr27t1LUFAQZWVlHDlypE7bbN26lSFDhjBgwAB+/PFHzp49i7+/P6dPn1abUE3t37+fffv2MXbsWN5++21GjhypDq5PSUnhu+++4/7772fWrFns27ePxMREunTpQklJCSkpKRw9epQhQ4YwdOhQNm/erA6ud3V1ZfPmzezatavauxVTUlLo0KEDw4cPp127dnz11Vdmk6oOGjSIrl27UlhYyA8//MAXX3yhLpsyZQqdO3cmICCAJ554gsmTJ+Ps7ExkZCTDhw9n+PDhlJWV8fPPPxMdHc2AAQN45JFH8PHxoWPHjrRs2bLGeszLyyMiIoL27dszc+ZMunXrRmZmJh07diQ3N5enn366TuejqVgKum6EH3/8kU8/NXSzGruXDONigggK6sL06TMA83EpffvexZw5c/Dw8GDSpImcOROFjY2NxbmUKufz5ptvUFxczKlTp9UABzAbg2SqLnkayxYfH6+OszGmabVaxowZw+LFi/nnP1eZdaEBdOvWVd3mr399lczMTLPxSKatDpXzGjhwIL169aJVK986l0ev17NixUomTZpkNoC+8nxQzz33LK1a+VabN2Bx3ionJ2d69uxpNu7LGNQsWbKEV1991eIxaLVaJkyYoJbXeK6AKscAhgHsPj7eVVrijAHJU09NZeDAgTzwwChsbW3Vc1xdsK3Vahk+fJi6r5deepGMjAyLLXM17aPytfHQQw+pgZGla7HyHHZvvvmGxeDZxcVZDdDBcC08++wzrFq1msmTr7U0mwa8piy1WFYeUG9kGOs2TKZZuQ2kJsXSIdDwGWJro6VtGx98WpqPZdVoNHh7ueHu5kRO7hVKS0sB0NnZ4eRY9R8BbQtr/Fq1pKKinIsxieo0E6lJsTWWRdm7d2/FxIkTb8Rx3VJ27tyJj48Pb775Jt999x2DBg3ik08+obCwkCeeeEKd/mDmzJkcPHiQiRMn8vDDD7Nw4UKSkpIYPnw4AOPGjWPmzJl06NABjUZDbm4uX375JZcuXaqyLhjGRi1YsID7778fR0dHSktLOXv2LB999BG//PIL9957LwsXLqRVq1YA5ObmsmXLFhYuXEheXp7F/ZkuNx4HwMsvv6x2DY4fP56//vWveHl5ERcXxyuvvGIWeL3++us899xzxMfHq8dvFBAQwJo1a2jXrh3R0dF06tQJKyvzGX5LSkpYvnw533//PQsXLqRv374oisLp06cpKiqiZ8+eLF++nCVLlrBx40b69eunvjbWy5tvvsno0aNxcnICICsri2+++aZJullN7du7p8blr78+l+nTp93QoEs0vaioKFJTUy1+Ed8q9HrDXZzjxo29Yyb4rOsM+nVlDLSHDx9m1sJ4o/dzMxl89617zV+Pex+cgKOTC24uTvTq0Rltixsz2qqgoIjfT50lJzcPfW42O7aGVbvuxo0b79zAS4jq1BZ4iVtfcXExmzZt5sEHH7ilWzNqGih+u7rRP0m0Z88ekpKSzQIs4xQZTfGrEc3hTg282nXsSq++Q/HxcqdH1w43NO9jJ6JJTc/i+OFfa/ytxo0bN8rgeiHEncfQnXfrt2Tcyq11DWWcGPVGsVSHQ4cOvSPr9nZ36dxp2rYPJMD/xv+GqJ2dLVkZKbX+QDbc4TPXCyGEEOLOcfzwXrQtWtzwfO1stEQe2VendSXwEkIIIcQdISsjlf+G12/eybrY8v03ZGXUbYJjCbyEEEIIccc4GXmMVSuXX9e0WEYVFRWsWrmck5HH6ryNjPESopLs7Gz1tyiFEOJ2kp2d3dxFuCkcOXyQtNQUxk/8M+1NfqWhPi6cP8fXG/9DTMzlem0nLV5CVLL8ixXy4SSEuO1kZ2ez/IsVzV2Mm0ZMzGUWf7CQDf/5iuTkpDpvl5ycxIb/fMXiDxbWO+iCO3geLyGEEEIIo6AuXenWrQftAtrj1dJb/SWZvLw8UlOSuXTxAqdOnSDqTO13LlZHppMQQgghhACizpy+rqCqrqSrUQghhBCiiUjgJYQQQgjRRCTwEkIIIYRoIhJ4CSGEEEI0EQm8hBBCCCGaiDVAZGQkFRUVlJeXU15erj6vqKio8gCq/DV1I2aCFUIIIYS4GSiKUm2a6d/KD41Go/41Pj9z5owh8FIUhYqKCnVlAI1GQ3l5eZUdmQZWlV9XV0AhhBBCiNuBaZxjGjdZCroqLweuBV6VF8C14MsYYBmDLNOAy3R9ae0SQgghxO2mtlavyg1XllrAqg28Krd0aTSaKq1cYB5kWQrChBBCCCFuJ5Vbu0yf19TdWGPgBVWDr8otXsZuSQm4hBBCCHGnqW6Ml+lzSy1fUE3gBddauix1MVpq9bJEuh6FEEIIcauprUHJUstXda1edQ68TDOs7o5GaekSQgghxJ2oLq1eNQZelVu4TB+m3Yo1TSVhSlq7hBBCCHGrqmurV12mlrAYeFWXaeXgq67djOLOdDG+iA/+lcTfnvYhoLVNcxfnjnYxvojlYam88ZwPWbll6nNXJ+vmLpoQQtzyaupuNH1e5a5HSwtNJ/syPm/IwzTP4hJY/GUKlxNLzNJz8sp5Z3kSOXnldeofbYpHVlYWH374IYWFhfXe9tgfBTz4/Hn18cPuXDX9neVJFJfUrR+4Lo+cvHKmz49V99Ecj8rH1b6NLaveaUf7NrY3zTkxPn7YnWt2bia+dqnK9XgrPi4nljDxtUsc+6PALN3wHjR9P1Z9X94Oj4ZeG9nZ2Tz22GN89NFHVZZ99NFHHD58uFHL/dFHH+Hh4aE+HnvsMbKzs5u9PuUhD3lcf+xjKQ5SlGpavBRFsTiYvvKYrvq2eGk05SiKBo2iwcrK6lq6UoGiqZrenDw9PRk2bBifffYZL730Ejqdrk7bHTl9hVXfZhC2uAOuztYUFpXz61E9VlZWaBSN4Tg1GqysbswvNe09pqe9vx3RMUWUlCrY2jT9L0A1xnFZ0tBzYrRsfQqpWaV8/2kntZ6OnL5Ctr78prnuGuqnvbkM6e3Ewch8+nZzVNM1ytUPAEVjeJ9dfX6rH29lDb02NBoNrq6uHDx4kMOHD9O/f391mfFDsjHqqqCggLlz5+Lj40N2draavnXrVrKysvDw8Ljh+xRC3HimMZHpa9O/lp5bV16ptqCrtikkqgvIjP9xK1cjQLWgFtKXbUhly54cANp4t+DDv7TB1cmKi/HFLNuQQrcOOr75ORMnBw1/f6UNJ87m88XXaerrgNZaALJyy/jrR3HEJZdUWVabAQMGoNFoWLZsGbNmzcLOzq7WbRSNhuBAe9xcWgBgZ2vF/YNcCN+ZzRdfpwEwZtZF3pvVipAuOrPj7Nvdnjef88FGq7BsQyo6WysiIvX4eGrVdFNFxRX8cbmIMcPc+H53NknpZQS0vvYlYXrsgLrPi/HFvLY0jtw8w3QhM8Z7Mma4CwDhOw1fAsbXF+OL+frnTGY/3lItl7G8M8Z7AlQ5Ljcna5ZtSOGt6b64OllVW47KeRn3eaPPifG4FI2GhS+2Nku/q5uD+txSnSekljSorhJSS1i2IYVRdzvz0ZcpAIwe6syLk7yA67suK8vKLSMtu5ypYz1YszmdbH05rk6G60DRaMD43tJUXHtu4b1reo0+OcaDy4lFjL/fjYDW2nrXzbINqQzo6UBIF0MAdORMPhHH83hxkpf6Hq6ubkyvT9P3fm0acm1oNBqcnZ2ZNm0aK1euJDAwEFdXV0PdKdduBQf45ptvePbZZwF44403mDNnDgcPHmTPnj3MmTNHXSciIoJFixZha2vLN998A8Bjjz1mtt/PPvuMgQMHVkkfPXq0+nzx4sXY29uzY8cO/P39WbRoEfHx8TzxxBOcOnUKgFWrVql5VN7X+fPnWbduHXPnziU+Pp7333+fRx55hIkTJ5odgxCidtXFO5aW1xZ8QTVjvGoKuiqvW9efDDK0eF1rfjNP17ltshgAACAASURBVKDRGJZt3pFNWlY5Wz7viI1Ww5HT+Sz9dxrzpnmj0WhISC3lnrta8L9Vndm8I5sZC2OZOd5Lff3l95nMm+YNwNJ/pzFzgjchXQ0Bx6frU3h7Rt3HuAwYMABFUfj00095+eWXa/0w7+hny8pv0vl+Vy5j770WSIwb4Yafjy3hO7OZN80bG62GrNxSvNy0/G9VZ4qKy1mwMplt+/WMvdcFRVH47cQVPvqrX7VlTUovRlEUOvrb0iVAx497c3hpcksAsnJLmfNxgtmxFxSVk5NXzqLVybz+TCtCuurU/fr5FBLSVYeiaK6ek2t/DedM4ftdhu7M/63qbFaOysd1Mb5YPZ85eeUWy1FdXo1xToqKyzkWVciY4S5m111lles8K7e0wXVlvE7PXi4yO7/f78rlgbudzK7L63UpoZCW7i1o38aWlu4t+PXoFfXau9a9qFR5burI6XyORRWq77nNO7L5PaqAiaOuNZXXr26utrIZ60Yxb3qvrm7uucuBzzam8eFf/BsUiNb32jB+VnXu3JlRo0axevVqXnvtNXWZscy//fYbERERpKWlYWtry9///ne+/fZb7rvvPsLCwsjOzsbNzY309HQACgsL0Wg0nD59milTppjVd2ZmJtHR0Tz88MO1Xo87d+5kzZo1uLm5kZmZyWuvvcbSpUvp378/hYWFvPbaa7Rt25b+/furx2LM07T8iqJw9uxZTp8+jV6vV7f99ttvGT9+fL3rWYg7naU4p7bgy/SvxTFelfs5LfV51rcfVFE05BfA9PkxjHzunPoY/+olktJK0CgacvTl/Ho0j6fHeWJna41Go6FHJx32OisS08pQFIU23jYM7+uERqOhZ6A93TrozF5fKSinsAhOXSgCFHp00qHRaGjdUktLDy3Z+ooGj1OrbV13Fy1fzGvL0TMFjHzuHOG7cq/lo1EABeM4G3cXLZNHe6DRaLCztSakm4PaZYei4aFhbri7aKvd15Zfc+jS3h47W2t6BtpzKaGEHH05Go2GiwklBAfa07e7AxqNhg5+tnTvqGPP0XyzdDtba8aOcOVA5JWrZbzWbXjt2A3nzs/XhtTMcopLMK+fSsel1pVSfTmqy6sxzomiaLDXWeHu0kJNC9+Vq15/xnNUuc6vp66M1+kTf/I02/bomQIURYOXewviU0trLLdpGd9clmSxropLIHxnDoN6G67/Qb2dOHqmQF3X9FyYPreUx9gRrup77sEhLvTp6qDWb33rxtCyZjLGQaOAyfVRXd1YazQ46KzJ0pc16Lqo77VhXF+j0TBmzBiSkpI4ePCgWT5FRUWEhYUxadIkdDrDZ8k999xDTEwM9vb2KIrCuXPnyM7OJj8/HycnJ86dO0dhYSGOjo74+flV2aezszOenp7q68WLF+Po6Iijo6PZ/idOnIiHh+EzYvv27QwYMICBAwei0WjQ6XRMmjSJX3/91fxcmxyX6Wd7YGAg06ZNM9s2IiKCoqKiBte1PORxpz5qi4lqiqngaouXpQjOUrdjTRFfbWO+NBoNDvZWrHongIA21/6bzcot48O1yYZuEcBBZ427Sws1fztbKxx0VmTpy3F3sjbrltQYv+gsvtZw6FQ+o1+4YFaO+we51NpsaBQREcHu3buZPXt2nbu17GytWPRya4qKK3j3i0Tikot5+c8t1S9k40kB2LQjm883pqrbPj/Ry+JJqiwrt4zLCSX83z1uKIpCBz9bAtrYciGhhLtcWhCfUoq/r63Fc1o53cNZS35hhTo43rgemLdU9O3mQHxKKaNfuEC/7va8PcMXG61S5bhMz0F15agur7qo7znRaDTkF1SQpS9Xy/HwCFceHuHKph3Z6vFWrvPrqavK16VxWwd7KzQaDTPHt+TdLxJZHpbG8xO9GHdv1W5WYxlrkpRWRn5hBR397FAUheBO9vwvQk9SWhkBbazMymEY41W1q9H4vvRw1pq1mlQO2OpbN8brwrB+5SDQct3Y2VkzZ6oPsxfH8XpyIh+80pq76tEqWN9rw/S4dDodL730EgsXLiQwMLDKh+iIESPMtn3mmWfQaDQMHjyYuLg4FEUhICAAPz8/YmNjzfKtvM/c3FwyMzNxd3cH4PXXX+f111/ngw8+qBI4mp6TgIAAszr39PQkLy9PDZ6M+Zudw6tfCqbHa9zWycnJbB9CiJrV9l4xXV7dc6jU1VjTpKim6zSsQOVm/wmbppt+SF8pqCBbX4771XFShUXlXCkEj6uvDa0rVz+U1NaWqq8VReFPw1x55fGWNZarOhEREezatYvZs2fXeyA3gJ0tzJnqw4drU8jWG+/YvPZh+N32LOKSS9i1JhCA77ZnASZj4RTzejJ1Ib6AU+cLefbdGLP0tMxygjsZunpik4qrbG8pPVNfhoPOGjtbK7MPbUBtqTCW5ZH73HjkPje+257Fim/TeeXxllWOq/I5sFQOwGJetWnIObGzhbu6O3Dg+BX6dXcwW2b+JWVe59dTV5Wvy8rbAnzwShsKi8p594sk/Hxs6NvNvk7HYyrynOE6eGT2RbN0B5214dyYngsLZTIcZzn5BYbydbiaXlBUSmpGmfperX/dVF1fbRGtpW7sbK346v0AMnNKefvzRDxcWtC+Te3TkjTk2jANJDUaDZ07d+aBBx7gn//8J3AteHFycuLEiRN06tSpSh59+vThyy+/RFEU+vTpAxgGyefn5zNs2LAq176HhwdBQUEcO3aMzp2rdrWbBkrG10aXLl0yr/PMTBwdHc2Ot3KQVfmh1rmFbYUQDWMp/rHU8GFUbVdjdemVm9Xq9cByOlf/ursYxqqs3pRBUbEhCDx5vpD8ggpat9TWa18d/WyJ/KOAw6fz613OzMxMdu7cyV/+8he1O6Euj5/3514d42R4fSG+mKS0a9MVYLJuXFIJ/r42KIpCUXEFR06bTAVQTT0Z1928I4fFf2nD7rWB6mPTJx24UlBOYlopvQLt2XM0Tz32i/HFnL5QWCXdmNfg3o4oioKfjw1HThdQVFxBUXEFqzdlkF9QUaUMfj42pGaWqeeIaspaXTlqyutGnxNFURje14nIPwr45N+pdb42r7eu4lJL2H0kD0VRDHNobUxTtzU+7GytaOnegviU+k9pkZVbxp7Defxrfjuz6+Bf89txKb6YrNyyOuVjZ2vFXd3t2bwjRz0Hu4/kEZdqUqZ61o2/rw0Hfr9iduymedSlbuztrHCwtyazDsfR0GvDtFXImDZ27FiSkpKYP38+ADqdjh49erBs2TKL01V4enoSHx/P/v378fT0xM/PD4Djx4+btZyZPh599FGWLl1KWFhYlWXVfe6GhIQQHh5OREQEiqJQWFjIhg0bGDZsGIqi0LZtWw4cOEBhYSGFhYUsW7YMvV6vbv/HH3/wv//9z1DnWVm8//776rbykIc8GvaoKR6qKbYyG7ltTKxNQ34uyNLOATSKgoJi+KsozH7Cm4/XpTBqxnkA+vdw4N2ZvtjaaFCUUlCurasoSrWvXZ2teXtmK2Z/GEeOvkzN652ZPrVOu+Dh4cG8efPqdXzG/Gf9PY7YpGIA/Hy0/ONvfrg6W2NvZ8Xm7TmMmnGexX9pzVNjPJj19zg+25CGs6MVIV3t1S8nrtaJpTpOTCvlSkE5nfzMu3rcXVoQ0MaWH3bnMHtKS5b+1U89dmdHKz7+axvat7ExSwdY/JfWamtLcCedWkZnRytmPOapfrlu2p7Nsg2p147rtTbY2VqZbbP4L61xd7ZWz0EHP1uL5agur8Y4J8a6WbcogI/XpTBs6lmz8/XOTB+LdV657PWpK0VR8PO2ISO7XN3fi5O86NfdgcIiw7x1v53IA+BPw1x45D63eh/ThfhiHHTW6j8kRq1banHQWbP7cB49A3Vm7w+z5yYeuc+N2KQS9T339MOe3HV1jFdD6ubevk7M+nscw6aexc9Hy6QH3TlzsbDWusnKKTV7/xjTa9PQa6PyhyMYAq1Zs2Zx8OBBNX3SpElcvnwZF5drXcK7d+9m4MCBuLu706VLFwC16zA4OJh9+/ah0+ksvoc7d+7M3r17efXVV3nyySfV9HfeeYdBgwaZlcm4fefOndmwYQOTJk3ixIkTZmUA6N27Nxs2bMDFxYUePXrw9ttvc+DAATWPwMBA0tLSsLExtB5+9dVX6r6EEA1XUyxU3TJl7969FcY3L8hPAQlxvS7EFfHxuhQWvOCLm/OtN0t8Zk4pf1+TwmtTW97w8t/qdXMrOnv2LPPnz+cf//iHGhwKIW6c2hqiTJcfOHCAKp98lTOo63QRQggjBQXzlpRbyZffZ9DS3VodZ3lj3dp1cyuTOheiadT2Pqsyj5cEWkJcH7V77hb5ovv2lyw+XZ+ivh4Q7MD8530bpey3Wt3cDix1qQohmk7l952yd+/eipr6+qVrUQghhBCibmr6B2f//v1Vuxrrk4EQQgghhKg7dToJIYQQQgjROKpMJ1HboHohhBBCCFE31TVqVdvVKK1gQgghhBA3ljVAVFRUc5dDCCGEEOK2p7Z4BQUFNWc5hBBCCCFua/v27aPm384RQgghhBA3jAReQgghhBBNRAIvIYQQQogmIoGXEEIIIUQTkcBLCCGEEKKJSOAlhBBCCNFEJPASQgghhGgiEngJIYQQQjSRJg+81q9fj6Io+Pr6snPnzirLCwoKmD59OoqisH///qYuXhWlpaXs3r2bJ598krZt26IoCu7u7jz00EOsXbuWoqKi5i6iEEIIIW6wMWPGcPz48VrXO378OGPGjKlzvtX+VmNjS0pK4rPPPqN79+54eno2VzFqlJaWxt/+9jfWrFkDQP/+/encuTO5ubls2bKFkpIS/vSnP2FjY9PMJRVCCCHEjfTOO+8wZswYwsPD6dmzp8V1jEFXeHh4nfNttq7GXr16sXnzZjZs2EBFRUVzFaNaV65c4Z133mHNmjXMnDmTxMREIiIi+Pnnn4mIiCAlJYUJEyag0UhvrRBCCHG76dmzJ+Hh4dW2fJkGXdUFZpY0W9TQp08fxo4dy9q1a/njjz+aqxjVCgsLY/ny5cycOZPFixfj4+NjttzLy4snn3wSV1fXZiqhEEIIIRpTdcFXQ4MuaMbAy8/PjxdeeIHU1FSWL19OQUFBrducPHmSqVOn4u7ujru7O5MmTeLYsWNUVFSwf/9+nJycmD17NsXFxQCUlZUxd+5cFEXhhx9+UPM5evQovr6+LF261OJ+cnJy2LZtG0FBQcycORN7e/tayxYdHU3Pnj2ZPn06UVFRjB8/ntDQUDIyMgBITEzkjTfeIDAwEEVRCAwM5K233iItLU3NIyMjg9DQUHr27El0dHSVdNP89u/fj6IoLFiwgLi4OKZOnYqTkxOBgYF8+umndapPIYQQQtSscvB1PUEXNPNdjUOGDOGpp57iq6++4pdffqlx3T179vDQQw+RmJjIX/7yF15++WXOnz/PuHHjOHr0KO3ataNPnz5ERUWRm5sLQGpqKocPHwbgxIkTapfmkSNHyMvLo2/fvhb3lZyczLlz5wgJCcHPz69ex5STk8P8+fP55ptv1LSoqCjGjRvHsmXL6N27N++99x4dO3ZkwYIFPPbYY8TExNRrH6aio6N55pln0Gq1TJs2jcLCQmbNmsWnn35KaWlpg/MVQgghhIFp8HU9QRc0c+BlbW3Ns88+S48ePfjHP/5BQkKCxfVSU1P5+OOPGTlyJN999x1z585l3rx5fPbZZxQXF7Np0yY8PDwYMGAAkZGRaiBz8eJFUlJSuPvuu4mMjCQ3N5fi4mKio6Pp168fAQEBNZZPp9NhbX3t/gNjK5Ppo/Kdlzt37iQwMJC8vDy2bduGra0tixcv5syZM6xYsYL169czd+5cNm/ezAcffMDu3bv57rvvGjzO7dixYyxatIgVK1bw4Ycf8tNPP9GvXz82btzIhQsXGpSnEEIIIRpHs48Mb9u2LS+88AJHjhxh7dq1lJSUVFnn4sWL7Nq1i1WrVuHg4KAGPf369SMpKYnMzEzKysro378/SUlJ6pixQ4cOMXDgQP785z9z7tw5kpOTycnJ4eTJk9x11114eXnVWLaysjKzgMjW1paRI0cycuRIOnfubHGbdu3aMWXKFLV7MikpiZMnT3L//ffz4IMPoigKYAg6/+///o/u3bsTERGhttLVV2hoKN26dVNfd+rUieHDhxMZGUl6enqD8hRCCCHENabdizUNuK+LZg+8AB566CEmTJjA6tWrOXbsGG5ubmbLy8rK0Ov1PPvss+zatavKY/r06Wi1Wjp37kxwcDBHjx4lIyOD33//nV69etG/f3/y8/OJjo4mNjaW06dP079/f6ysrCyWx9HREVdXV06ePElKSoqa3qdPH37++Wd+/vlnJk+ebHHb7t2707JlS7Oyl5aW4u7ujlarNVvX09MTX19f9Hp9g7sFXV1dzfK1srLCzs6uQXkJIYQQwlzlMV213e1Ym5si8LK3t+eFF15Ap9OxfPlycnJyLK5nZ2fHgAEDuOeee8wePXv2xMrKitatW9OrVy9OnjzJmTNn1HFa/v7+BAcHc+LECU6dOoWXl1e1LVYALVu25O677+bgwYP88MMP9eoGtLKyUlu1TGVkZKiD/o3S0tJITEzEy8urSlBmqqioqNqJWiu3yhUUFJCQkICjo2O1gaUQQgghalfdQPrrCb5uisALDC1F06ZN49tvv2X58uVmy1q3bs3AgQP5/vvv+e2339T0iooKfv/9d+Li4gBDANe/f39Onz5NeHg4Li4u+Pv74+TkRHBwMPv37+fnn3+mf//+NQ6at7KyYuLEifTr14/58+ezdu1as7sES0tL6zxjvTEY/Pnnn9m6dasaJJWWlvL9999z8uRJ+vTpg4ODA3Z2drRp04aLFy+q49QqKirYvXs3R48etZj/tm3bzKbjOHToENu2baNfv374+/vXqYxCCCGEMFfb3YsNDb6abeb6yhRFYdKkSezZs4fNmzebLfPz8+P5559n+vTpjBs3jkcffZR27doRGRnJ2bNnWb9+vbpuSEgIABs3bmTmzJm4u7ur48EWL16MnZ0d8+fPr7U7LigoiKVLlzJjxgyefvpp/vrXvxIcHIyVlRXnzp2r852I9vb2PPPMM0RERDB9+nS2bNlCt27diIiIYMuWLTz66KNMmDABRVHQ6XT079+f1atX89xzz/Hoo4+i1+tJSUmp9kYArVbLzJkzGTRoEEVFRXz77bdkZmby9NNPV5l7TAghhBB1884779R696Ix+DKuWxc3TYsXGMY8vfDCC1UCBkVRmDBhAps2baJv375s2LCB9957j6ysLF5//XXatm2rrmvsVkxKSqJfv35qt5+fnx8BAQFYWVmpwVltBgwYwI4dO1i2bBndu3dn165dbN++HTc3N1566SUOHDjAgAEDas1n0KBBbNu2jWeeeYYDBw7wxhtvkJaWxvLly1m7dq3ZmLBJkybxySefALBmzRoURWHRokV4e3tbzHvEiBG89957/PrrryxZsoQOHTqwadMmHnvssTodoxBCCCGqquuUEcbgq66UvXv3Vri7uxMUFHQ95RNNbP/+/QwePJj58+czb9685i6OEEIIIWqxb9++m6vFSwghhBDidiaBlxBCCCFEE5HASwghhBCiidw0dzWK+hk0aFCDf2ZICCGEEM1DWryEEEIIIZqIBF5CCCGEEE1EAi8hhBBCiCYigZcQQgghRBORwEsIIYQQoolI4CWEEEII0UQk8BJCCCGEaCISeAkhhBBCNBEJvIQQQgghmogEXkIIIYQQTUQCLyGEEEKIJiKBlxBCCCFEE5HASwghhBCiiUjgJYQQQgjRRCTwEkIIIYRoIhJ4CSGEEEI0EQm8hBBCCCGaiDXA6jhfiMsB4Jk2iQCsifehvEIBYGqbRDTAl/E+lF5Ne6p1ElZKBV8l+FBSbkh7onUSLZQK/p3gTVG5IaZ7vFUyNppy1id6U1BmSPtzq2RsNeVsSGxJfpkVAJN8U9BZlRGW1JK8UkPaBN8UHKzK+CbJi9xSawDG+6TgaF3Gt8le5JQY0h71ScXZupTvkr3Iupr2sHcqri1K2ZziSUZxCwDGeafh1qKE8BRP0q+mjWmZhoe2hB9SPEgt1gLwp5bpeGmL2ZLqQXKRIe0hr3Ra2hSzNdWdpCIbAB70SsfHppif0txJKDSkjfLMoJVtEdvS3Im/mhbqmUFr2yJ+SXcjtsAWgJEemfjZFbI93Y3LV9NGeGTS1q6QHRmuXMq3A+Be9yza6QrYleHKhatpw9yzaK8rYE+mC+eu6AAY6pZFR/sCfs104ezVtCFu2XSyz2dflgt/5BnSBrtlE2ifz4EsZ87k2QMw0DWHLg5XiMh25rTekDbANYeuDlc4mO3ESb0DAP1ccunumMfhHCcicw1pd7nkEuyYx5EcR47nOgIQ4qynp5OeY7mOHMsxpPV21tPbSc/xXEeOXE3r6aQnxFlPpN6Bw9lOAAQ75XGXcy4n9Q4cvJrW3TGPfi65nM6zJyLLGYCujlcY4JLDmTx7DlxN6+JwhYGuOfxxRce+TBcAAh3yGeyazdkrOn69mtbJPp8hbtmcu2LHnkxXADra5zPULZsL+XbsyjCktdcVMMw9i0v5duy4mtZOV8C97llcLrBle7obAG3tChnhkUlsgS2/XE3zsytkpEcm8YU2bEtzB6CNbRH3e2aQUGjDT1fTWtkWMcozg6QiLVtTPQDwsSniQa8MUoq0/PdqmrdNMaO90kkt1vJDiiHNS1vMn1qmk17cgvAUTwA8tCWMaZlGZkkLNiUb0ty1JYxtmUZWiTXfJXsB4NqilIe9U8kptebbJEOac4tSHvVORV9qxddJLQFwsi7lMZ9U8sqsCEs0pDlYlzHBJ4X8Mis2XE3TWZUxyTeFwnIN/0nwBsDOqpzJvskUlWv499U0G005j7dKpqRC4at4HwBaaCp4olUSZRUKa6+mWSsVPNk6iXJgTZwvABqlgqmtk4Crn1lXyWfWtc+s/6Z6kCKfWfKZJZ9ZN+1n1lgdKHv37q3YnN+dj0YaLgQhhBBCCHHj7du3T7oahRBCCCGaigauNdULIYQQQojGowGoaO5SCCGEEELcATQA/zIZqCqEEEIIIRqHjPESQgghhGgiGgBFae5iCCGEEELc/jQAT7eWwfVCCCGEEI1NA6iTDgohhBBCiMajAcOMz0IIIYQQonHJ4HohhBBCiCaiAcPvCQkhhBBCiMalAdQfcRRCCCGEEI1HA1Amg+uFEEIIIRqdBmCtDK4XQgghhGh0MrheCCGEEKKJaACsZHC9EEIIIUSj0wA8JYPrhRBCCCEanQagVAbXCyGEEEI0Og3AlzK4XgghhBCi0cngeiGEEEKIJqIBsJbB9UIIIYQQjU4D8KQMrhdCCCGEaHQagBIZXC+EEEII0eg0AF/J4HohhBBCiEYng+uFEEIIIZqIBqCFRgbXCyGEEEI0Ng3AE61kcL0QQgghRGPTABSXS4+jEEIIIURj0wCsS/Bu0p2mbN1MytbNTbpPIYQQQojmZt2UO7ty7g/sOwZSlJRQJa06OTk5LFiwgMTERDVtxIgRTJ06tVHLWpuYmBjWrl3LK6+8grOzc7OWRQghhBC3BmsAraa8SXZ2dsHrFCUlYO3oBEDi1+uw8WlFr3WWW79iYmJ4//33ef755+nRowcARUVF/PTTTxQVFWFjY9Mk5RZCCCGEuBGUvXv3Vri7uxMUFNQkO8w5doiTzz8BQPfPv8K5d1/L6+XksHTpUp566in8/f1rXKdnz5588803TJkyhdDQULZt28a6desAcHR0ZO7cufj7+5OTk8PKlSuZNm2a2kq1Zs0aQkJC6NGjB9u2bVNb1rZv3w7A3/72NzXoMzpx4gQffPCB+nrKlCkkJibi6+tLaGholfLv2LEDNzc3zp49y/Hjx83KZFzX2KpXeZkQQgghbg/79u0zjPEqasLB9bGrP8N9yL34jp9C7L8+r3a9mJgYdDod3t41jz/Ly8sjMzOTDRs2EBoayokTJ9i+fTtffPEFGzZsYO7cuaxdu5acnJw6lW/79u2EhISwYcMGFi1axFdffUVMTIzZOj169GDRokV06tSJL774gtDQUEJCQjhx4gRFRUVq+f38/NQA6qeffmL8+PFs2LCB559/nmXLlpGTk0NRURErV65kypQpDSqvEEIIIW4dGoB/N9Hg+tI8PTY+reg4bxF+z7yAfcdASvP01a7v4eGhdifm5OTw6quvMmnSJF599VU1MHFwcODee+8FDN2Q27ZtY8qUKWqLlr+/P35+flWCp+qMGDFCbeHy9/ena9euREVF1bqdMcAqLCwE4MiRI4SEhKjLx44dq67TuXNnvLy8iImJITo6Wk0D8Pb2xsPDg+zs7DqVVwghhBC3jiYdXG/t4EineYvU1wEvv17j+unp6epYLmdnZ5YsWaJ2F1ZHp9NVGezu6+tLYmJig7rvfH1967Ses7MzHh4exMTE4O/vT3p6erX7s7GxwcPDQ319/PhxnnrqKbN1hgwZUu+yCiGEEOLmZg1g00SD6+vD39+f/Px8kpOT6xUw5efnV+mmS0xMNGt9qo/6bHvvvfdy4MABwNBaV93djkVFReTn5+Ps7ExOTs5NcZemEEIIIRqfBuDxVsnNXY4qnJ2d6d+/P++//36duwltbGzo0aMH69atU4OvmJgYYmNj8ff3x9bWVk0D1PFgpg4ePGi2/MyZM3UO/Ly9vSkoKODXX39Vuz+Ntm/frpZp165d5Ofn4+3tjb+/P2fOnOHEiRN12ocQQgghbl3WAIU36cz1oaGhBAUF8f7776PXXxsL9re//U1tLbK0DcCMGTMAQ1fhvHnz1Nan0NBQ9Y7EESNGMGLECLPtu3fvztdff21296Gllivj2LEZM2aod1Pa2Njg6+vLiRMnqtwU0KdPH/XORWOZbGxssLGx4cUXXzQ7xp49ezJr1iyZLkMIIYS434kFZAAAIABJREFUzSh79+6t2JzfnY9GyiSgxukkrqfbb9u2bcC1ABAMU1aYTjUhhBBCiDuPOp2EuDFycnI4ceIEAwYMaO6iCCGEEOImpAGwtbr5BtffatasWcOMGTMIDQ2VnxASQgghhEVNPnO9EEIIIcSdSO1qLCiTHkchhBBCiMamAVif2DQz1wshhBBC3MmadOb6ZcuWNeXuhBBCCCHq5MUXX2yS/VgD2DXh4PqmOjAhhBBCiLpoyoYhDcBk35tv5nohhBBCiNuNBiC/zKq5yyGEEEIIcdvTAGxIbNnc5RBCCCGEuO3JPBJCCCGEEE1EA6CzKmvucgghhBBC3PY0AJN8U5q7HGb279+PoigoikJoaCgZGRmNvs8FCxawfv36Rt+PEEIIIe5cGoArN9Hg+ujoaD777DPS09OpqKjgH//4B3FxcY2+33nz5jF58mTAEITt37+/0fcphBBCiIbZvXs32dnZNa6TnZ3N7t27m6ZAdaQB2HgTDa5PT0+nS5cuuLu7A9C5c2d69uzZzKUSQgghxM0kPDycYcOGVRt8ZWdnM2zYMMLDw5u4ZDW76QbXBwYGsn///mq7/RYsWKB2Q5quY9o9OX36dDIzM5kzZw7R0dEAFBQUqK8zMjKYPn06S5cupWfPnkRHR6utXAsWLOCtt95i8ODBTJ8+nbVr17JgwQJ1P9HR0UycOLFJuj+FEEIIYdknn3xCcHCwxeDLGHQFBwfzySefNFMJLdMA2N9Eg+vd3d3ZvHkze/fuRVEUsy6/BQsWMHz4cCoqKsjPzycyMpLo6Ogq3ZMrVqzAzs6uxv1cvnwZLy8vjh8/TufOndX0efPmMX/+fPbt28eKFSv405/+REJCghpoHTlyhNGjR6stckIIIYRoHl9++WWV4Ms06Pryyy+bt4AWaAAm3mSD6+3s7FixYgXp6elqS1RBQQEJCQkMHjwYRVHQ6XR8+OGHpKenNygYatu2LaGhobWu5+7uTqtWrfjjjz8oKCggMjKSkJCQ6zk8IYQQQtwgpsHX5cuXb+qgC64GXnk30eB6U+7u7sybN4+dO3cC4OTkxB9//EFFRYX6GDRoEBcvXqRt27aNVo7HHnuMQ4cOERsbi4+Pj1kLmRBCCCGalzH4ateu3U0ddMHVwCvsJhpcv3//frPuxcuXLwOGVjBHR0e++eabKtsMHz6cBQsWmI27Mq5/5MgRAGJjY4mMjGxQmfz8/MjLy+PHH3+kb9++DcpDCCGEEI3nyy+/ZO3atTd10PX/2bv36Kjqe///z+xvSpiBZCAZuWQkCRQJiISAOQgGrECkUy/US78gRFA553xFbYucokXPLz3W/Ly02CJaFXpqaMFQ5Vv0gFYDRLBNYoBSCLFARhFIYMLFJDAJZgi6fvP7I85uhlwIyFwIr8darHb27fPem67V9/p8XnsDERiuHz16NCtXrjSD8kVFRSxYsACABQsW4Ha7W33jKzMzk1mzZmG3281wvdfrZdq0aSxatIioqCiefPJJBg4c2KkaJk2aZIbrvV4vFouFQYMG4XK5GD16dDBvX0RERC7QfffdF+4SzimqqKjIt/HM1fx8UnzQB3vppZf40Y9+FPRxgsH/BqX/W18iIiLSNYSqPykuLm6e8bq7f2SF6yNNbW0t7777rkL1IiIi8o0YAA1fRWa4PhLk5+djt9v54Q9/qFC9iIiIfCMGwJtHIidcH2mys7PNtydFREREvomIC9eLiIiIdFUGQGz0V+GuQ0RERKTLiwaY3v84EJp/Auell14KyTgiIiIikSYaoP6r6JAMdql+SkJERETkYjAAVh/pE+46RERERLo8hetFREREQsQAiFO4XkRERCToDIBp/Y+Huw4RERGRLs8A8IQoXC8iIiJyOTMA/q/C9SIiIiJBp3C9iIiISIgYALZvKVwvIiIiEmwGwP/up3C9iIiISLAZACe/VLheREREJNgMgD8dVbheREREJNgUrhcREREJEQOgl8L1IiIiIkFnAPxA4XoRERGRoDMATihcLyIiIhJ0BsAahetFREREgk7hehEREZEQMQB6f+vLcNchIiIi0uUZAHf1+zykgx7789sc+/PbIR1TREREJNyiAeq+/FZIBvvi0wp6XDWUpiPuVtva4/F4yM3Npbq62tyWlZXFnDlzglqriIiIyMUWDfDW0SvITAv+YJ/kPk7TETfRsXEAVL+5gpj+DkataHv2q7KykmeeeYaHH36YtLTmApuamnj//fdpamoiJiYm+EVfgnbu3ElhYSEulwuA1NRUsrKyGDVqVJgrExERubyF9DsSo1a8jWfHNj5++F4ARrz8B2yjx7R5rMfjYfny5TzxxBMkJyeb22NiYrj99tvNYxYvXkx6ejqrV69m9uzZOJ1OCgoKWLFiBQCxsbHmNTweD8uWLeOBBx7AZrMBkJeXR0ZGBmlpaRQUFJgza4WFhQAsXLjQbPpaOvvYluP49/trSExMJCcnB5vNRkFBAfv27aOxsZGysjLS09N54IEHWLZsmfl73rx5ZlPpbz4bGhoCrtOevLw8PvroIwASEhIAcLlcuFwuMjMzuf/++zv+SxIREZGgMQDiQxiur/rdb0i4YTKJ02dT9drL7R5XWVmJ1WqlX79+HV7v1KlT1NXVsWrVKpxOJ+Xl5RQWFvLqq6+yatUqnnjiCZYvX47H4+lUfYWFhWRkZLBq1SqeffZZ/vCHP1BZWXnOY++44w7efPNNmpqaaGpq4vTp0yxfvpxVq1Zx9dVXs2bNGvO8jz/+mOnTp7N8+XIAHnvssYDfmzdvBgKbz1WrVjF79myWLVtGU1NTm/Xs3LnTbLoA5syZE7AkW1JSws6dOzv1HEREROTiMwDuDFG4/qtTDcT0d3BVzrMk/dsP6XHVUL461dDu8Xa73Zz58Xg8LFiwgJkzZ7JgwQKzkerZsyeTJ08GmpchCwoKmD17tjkrlJycTFJSUrvN09mysrLMGa7k5GSGDx/O3r17z3nssGHDaGxs5PTp0+asnL/2jIyMgPOuu+46kpOTiYmJIS0trdVv/0xaaWkpSUlJ5iya/z9Pnz7dZj3+WTq/devWsW7dug6PERERkdCJBqg9E5pwfXTPWIbkPGv+HvTI4x0eX1NTY2a5bDYbzz//vLlc2B6r1dpqKS4xMZHq6uqAJcvOSkxM7NRxvXr1wmq1mr/Ly8t57rnnzN9ZWVnnPTY0N0otm6XY2FhOnjzZ5nKjP9PlN3XqVKqqqgK2n32MiIiIhE40wNvHrmB8uCs5S3JyMo2NjRw9evS8GqbGxsZWy4rV1dWtZp0660LOLS8vp6CggOXLlxMTE0N5eTnbt2+/oPH9ubULkZqaekHniYiISHBE7JfrbTYbY8eO5Zlnnun0MqF/qW7FihVm81VZWUlVVRXJycl0797d3AaYebCWtm7dGrB/z5495z1TVl1dHbBMeqFN17Bhw9i4cWOn778zjZaaMRERkfCJBkjoFplfrnc6nQwbNsx8q89v4cKF2Gy2NgPz/tmhBx98EKDVm4BOp9NcAszKymq1BDhixAjefPNNysrKzDcVO3qLsC0TJ05kyZIlzJw50xznQiQnJ3Pvvffy+OP/XJLt6BtmWVlZ51xKnDp16gXVIiIiIt9cVFFRkS8hIYFhw4aFu5aw838i4lL+OGvLz0mkpqbS2NjIoUOHALj++usv6XsTERG5lBUXFzfPeNWEKFwvwTdnzhxGjRqlD6iKiIhEoGiA/zl2BRPCXYlcNKNGjVKTJSIiEoFC+uX6SHehbw+KiIiIdIYBYI/QcL2IiIhIV2IA3N43NF+uFxEREbmcRQN8fuZbhOKdxoXjXg/BKCIiIiLn57nSe0IyTjTA2mNXcENIhgvdjYmIiIh0RignhiL2y/UiIiIiXY0BcEW3M+GuQ0RERKTLMwC+37cm3HWIiIiIdHkGwPEz3cJdh4iIiEiXZwCsO2YPdx0mr9fL3Llzyc3NbXN/bm6uua+2than00lUVJT55+zz8vPzcTqd1NbWtrpWSUlJu/suVG5uLiUlJeZ/z8/Pv2jXPltb9x8VFXXR70lEREQujogM18fFxeF2u1s1Dy6Xi927d9OzZ09zW0pKCjU1Nfh8Pnw+HwBz587F6/Wax/Tq1YuKioqAa3m9XtauXUtKSkrQ7iMnJ4fs7OygXT8hIYGCggJ8Ph+vv/46r7/+Oj6fj4KCAhISEoI2roiIiFwYA6BPTOSF6+Pi4igoKAjYtn37diZNmtTheTk5OTgcDnbs2GFuS0pKYu3atQHNWFVVFbGxsTgcjotbuIiIiEQk75l6Xnjne7zzt5+HrQYDYGqfyAvXZ2ZmsmvXLrNZqq2tpaioiL59+3Lq1KkOz500aRKbNm0yfw8ePBhobrb8Vq9eTVpaGm63u81r5ObmsnbtWnMpr+Usmn85tL3lzZbX8C87nn3Oe++9x4wZM3C5XAHHX6ylSZfLRXp6esDSo8vlYsaMGeZMon+8s5cs/TWcXbP/XkRERC5F67Y9SXXdbhqbPGGrwQA41hR54fqhQ4cSGxtrzlxVVFQwYcIE7Pbzz6P16NGD73//+6xevRrAbDyuvfbaDs979dVXyc/Px+fz4XA4eOutt/B6vcyfP58JEyYELG+eq2F6/vnnA865+eabufXWW9m+fbtZk9vtvij/ULfL5eK1116jtLQUn89HTk4Or7zyCqmpqdx6660UFBSYTVR2dnbAkmVNTQ1FRUXU1tayY8cOHA6HWXNmZuY3rk1ERCQciva8xt8/+xP9469m+vhfh60OA+Cd45ETrm/JP3Plz2NlZGR0+txBgwYF/B46dKiZGysoKGDQoEFYLJYOr5GTk2NmpaZNm8auXbuoq6vD4XBw5513msf597VcymypvaYqIyPDPK+iogKHw9Eqm1VSUmLOOJ2dXWtPTU0NixYtwmq1EhUVxfjx43G73Xi9Xu68806KiorIzc3loYceMs/Jz88nKioKu93Oli1bqKmpwW63s2bNmqC+ICAiInIxvVn8H7zwzvfwnqk3t1XX7eadv/2c7t1iuW/i78JYXYSG6/1Gjx5NQ0MDGzZsoH///qSmpp7zHK/Xy8qVK1uF5hMSEpgwYQJr1qxh//79F2VmqbNqamqIi4vDarUGbE9NTaV///5UVVWxbds2pk2b1urczMxMc8Zp6dKl52wW/Z566inzvJbnWiyWVrm2/Px89u/fj8/no7GxkSlTppj1lZWVAWipUURELhnVdbtZtn463jP1eM/Us2z9dADunfg7eve8Mqy1GQB9IzBcD2CxWBg5ciS33347Y8aMOefx/mVAh8PR5rJYRkYGr7zyCkCn3vprmRNbvXo1I0eOJD4+HrfbzVtvvdVqX3tNUVJSEvX19QHn+I0ZM4b33nuPU6dOkZSUdM6aOsNut1NcXByQH/PLz89n0KBB5vIjwP79+80ZwqqqKnbt2hVwTnZ2NsXFxQHPQ0REJBJNH/9rrv32D6iu283qkp+wYvO/4z1Tz00j5/PtfuPCXV5z43VbBIbr/ZxOJ0899RSjR49uc//Bgwex2+1ERUVhtVqZMGECOTk5bR6bmprKvffe2+bMUnv8y3zQ3IBYLBaefvppVq5c2Wpfe9o6xz97NHToUNavX8+kSZM6PZt1LqmpqfzsZz9j6NChAYH5kpISVq5cidPpZPTo0bjdbvLz85k2bRqLFi0iKiqKJ598koEDBwKBy5xnL02KiIhEqunjf03/+KvZXbWez46WMnzAFG5Knx/usgCIKioq8n3Zsz8T078d9MEWjnud50rvCfo4F0Nubi6TJk0KeqC8traW//zP/+Tpp5/Wt7dEREQuEu+Zepaun8bpMx4euW09lm5x7R4bqv6kuLiYaIB3j9uZGPThpC0FBQVthupFRETkwlm6xTH3u6s5cepQh01XqEWHu4DLVW1tLdnZ2aSkpLB48eJwlyMiItLlWLrFYYkfHu4yAkQD9IvQcH04tZcTu1j8384SERGRy4cBcGsEh+tFREREugoD4EhTTLjrEBEREenyDIA/H1ewW0RERCTYQh6uXzju9VAPKSIiIhIRogH6d28KyWCXyje8RERERILBALjlitpw1yEiIiLS5RkA1acVrhcREREJNgPgvc8VrhcREREJNiPcBYiIiIhcLgyAxBCF60VEREQuZwbAzQrXi4iIiASdAeBWuF5EREQk6AyA9xWuFxEREQk6hetFREREQsQAcChcLyIiIhJ0BsD3FK4XERERCToD4LDC9SIiIiJBZwAUKFwvIiIiEnQK14uIiIiEiAFwpcL1IiIiIkFnADgVrhcREREJOgPg0Onu4a5DREREpMszANZ/Hh/uOkRERES6PIXrO9DU1MRvfvMbKisrgzqOx+NhwYIFlJeXX9D5eXl55OXlXeSqRERE5GKLBhhgOQ3YQjaox+MhNzeX6upqc1tWVhZz5swJWQ2RxGaz8fzzz3f6+Ly8PBITE3E6nQCX7XMTERG51EQDfNdeB/QNyYCVlZU888wzPPzww6SlpQHNM0vvv/8+TU1NxMToY66RZufOnRQWFuJyuQBITU0lKyuLUaNGhbkyERGRS0s0QJW3O8NCMJjH42H58uU88cQTJCcnm9tjYmK4/fbbzWMWL15Meno6q1evZvbs2TidTgoKClixYgUAsbGx5jU8Hg/Lli3jgQcewGZrnrXLy8sjIyODtLQ0CgoKzJm1wsJCABYuXGg2fWdrOc60adNa7c/LyzOv46/t7PNazt6Vl5fz3HPPAZCYmEhOTg6lpaXs27ePxsZGjh8/zrx583jttde4//77SU5OJi8vj/j4eD755BPKysrM++3Xrx9LliyhrKzMvJ+cnBzWrFkTMAPW0bNavHgxkyZNIj8/n4aGhnPONObl5fHRRx8BkJDQ/KFdl8uFy+UiMzOT+++/v91zRUREJFA0wIaaeL4bgsEqKyuxWq3069evw+NOnTpFXV0dq1atApqbl8LCQl599VVsNhuVlZUsX76c+fPnd2rcwsJCFi5cyJw5c6isrOTFF1/kxz/+cUDz5x+nvLyc5cuXExMTQ0FBAR9//DG33XYb0NzQAKxatYqmpiaWLFlCYmKiea7/vJbXW7FihVn3tm3bzH0ff/xxQEN0tvfff58nnniCxx57jPLycl566SVycnJ47LHHWi01nn0PHT2rU6dOsWXLFl588UVOnz5Nbm4u5eXlbTaiO3fuNJsu+OeS5qJFiwAoKSkhPT1dM18iIiKdFPJwvd1uN5sTf6h85syZLFiwwGxAevbsyeTJk4HmZciCggJmz55tzmglJyeTlJTU6dB7VlaW2VgkJyczfPhw9u7dG3CMfxyn02nWN3HiREaMGGHWumXLFrOumJgY0tLSqK6uxmaz0djYyOnTpwOuuX379oC6x4wZY/736667rlXj19Idd9xh7k9NTaVPnz7nvN/OPKuePXsyffp0YmJisNlsXH311QFZu5b8M3t+69atY926dR0eIyIiIu2LBkgKYbi+pqbGzHL5Q+X+5cL2WK1Ws5HwS0xMpLq6usPmpT3+WarOjNPSqVOnePzxxwO2ZWVl4XQ6ufPOO3nwwQfN5cTu3bvT2NjY4fU6KyYmBrvd3qljz/dZtfcsADPT5Td16lSqqqoCtp99jIiIiLQvGmBKiML1ycnJNDY2cvTo0fNqmBobG1stx1VXV5ORkXFBdbR37tnjnD59mpqaGvN3nz59yMnJabOZSktLY9WqVZSXl7Ns2TLmzp3bZt0XoqmpqdNN3MV+Vi2lpqZ+42uIiIhczgyASm9ovlxvs9kYO3YszzzzTKeXCf1LeitWrDAbisrKSqqqqkhOTqZ79+7mNvhnxqmlrVu3Buzfs2dPq8bPP05BQQFNTc3/dmVpaSlHjhwxa7fb7axZs+ac99jY2IjP52tV97Zt2zrdiBUWFprHbt68mcbGxnNm4871rM5XZxotNWMiIiKdFw2wsSae1jHt4HA6nQwbNoxnnnmGhoYGc/vChQux2WxtNib+EPmDDz4I/PPtQP8MkNPpNN8czMrKIisrK+D8ESNG8Oabbwa8IdjW7JHT6aS6utp8U2/atGlmxgsgOzubJUuWMHPmTOCfbwx6PB5z/JbXP7vu9PR0Ro4c2anndO2115rfOvPfrz97NnnyZJ555hnzrcbOPqvznX3Lyso651Li1KlTz+uaIiIil7OooqIi39uNI/jVlNB9QDWU/J+TuJQ+MtrRW4vhqMX/ZmNqaiqNjY0cOnQIgOuvv/6Seq4iIiLhVFxc3DzjlRziL9fLpWPOnDmMGjVKH1AVERG5CKIBbgrhl+vl0jNq1Cg1WSIiIhdBVFFRka/B6uB7oweGuxYRERGRLqu4uLj5rcbCmvhw1yIiIiLS5YX8y/UiIiIil6togBRraML1C8e9HvQxRERERM7Xc6X3hGScaICshNCF60N1YyIiIiKdEcqJIQPgQKMlZAOKiIiIXK4MgA9qe4e7DhEREZEuT+F6ERERkRAxAAZaveGuQ0RERKTLMwAmJ5wIdx0mr9fL3Llzyc3NbXN/bm6uua+2than00lUVJT55+zz8vPzcTqd1NbWtrpWSUlJu/vCpba2lhkzZpzzH6f28z+vls8gKiqK9PT0Tl9DREREQsMA2B9h4fq4uDjcbnerhsjlcrF792569uxpbktJSaGmpgafz4fP5wNg7ty5eL3/nMXr1asXFRUVAdfyer2sXbuWlJSU4N3IBUhISOCPf/wjqampnTreYrGwdOlSfD4fxcXFPPXUU/h8PsrKyjp9DREREQkNA2BTBIbr4+LiKCgoCNi2fft2Jk2a1OF5OTk5OBwOduzYYW5LSkpi7dq1Ac1YVVUVsbGxOByOi1u4iIiIRCTvmXpeeOd7vPO3n4ethogN12dmZrJr1y6zWaqtraWoqIi+ffty6tSpDs+dNGkSmzZtMn8PHjwYaG62/FavXk1aWhput7vV+V6vl8cee8xcqmv5++ylvZKSEvOYtrbn5+ezePFinE4nubm5lJSUmMecPTPnv8+5c+dSW1uLy+Xiscce47e//e0FLR+6XC7S09OJiooyl1RdLhczZswwZxNzc3PJz89vtWybn5/f4X2JiIhcatZte5Lqut00NnnCVoMBMCgCw/VDhw4lNjbWnLmqqKhgwoQJ2O32875Wjx49+P73v8/q1asBzKbj2muvPe9r7dixA4fDYS5tZmZm4vV6+a//+i/mz5+Pz+ejpqaGlStXmuOsX7+e/Px8FixYwNq1a6moqMDn87F06VIslo6XeTds2ECPHj3w+Xw8+uij5j2ci8vl4rXXXqO0tBSfz0dOTg6vvPIKqamp3HrrrRQUFJhNVHZ2NgkJCRQUFJj1FxUVUVtb2+b9ioiIXGqK9rzG3z/7E/3jr2b6+F+HrQ4DYFIEhetb8s9c+fNYGRkZnT530KBBAb+HDh1q5sYKCgoYNGjQOZuettjtdtasWWPOCAE0NjZSXl7O0KFDiYqKwm63s2XLFmpqagCYNWsWCQkJWCwWYmNjmTdvXqcD/VOmTOHOO+8EICMjg4aGhlazZG2pqalh0aJFWK1WoqKiGD9+PG63G6/Xy5133klRURG5ubk89NBD5jn5+fmt6m/rfkVERCLVm8X/wQvvfA/vmXpzW3Xdbt7528/p3i2W+yb+LozVfd14fRZh4Xq/0aNH09DQwIYNG+jfv3+nwuJer5eVK1e2Cs0nJCQwYcIE1qxZw/79+3E6nRdUU2pqKmVlZQABS29nh/zbC7fn5OSQn59PdnZ2m0uNF5M/aO//459hs1gsrbJt+fn57N+/H5/PR2NjI1OmTOnwfkVERCJVdd1ulq2fjvdMPd4z9SxbPx2Aeyf+jt49rwxrbQbA5ggM10PzG3sjR47k9ttvZ8yYMec83uv1Mn/+fBwOR5tLYhkZGbzyyitAcyPW0bixsbFs374daM6G7dq1K+CY7OxsiouL2bRpE1arFaDVywDtSUhI4O233yYuLi4gd3Yx2e12iouL28yE5efnM2jQIHP5EWD//v3mLOG57ldERCRSTR//a6799g+ortvN6pKfsGLzv+M9U89NI+fz7X7jwl1e5Ibr/ZxOJ0899RSjR49uc//Bgwex2+1ERUVhtVqZMGECOTk5bR6bmprKvffey7Rp08457rRp01i0aBFRUVE8+eSTDBw4ECAgHO9fqrNYLDz99NOsXLmyw+B8y6C61Wpl5MiRQfvkQ2pqKj/72c/M5U9/YL6kpISVK1fidDoZPXo0breb/Pz887pfERGRSDZ9/K/pH381u6vW89nRUoYPmMJN6fPDXRYAUUVFRb5yBvPQ+H5BH2zhuNd5rvSeoI8jIiIilzfvmXqWrp/G6TMeHrltPZZuce0eG6r+pLi4mGiAiQkngOA3XiIiIiKhYOkWx9zvrubEqUMdNl2hZgDsi9BwvYiIiMiFsnSLIzF+eLjLCGAAfBih4XoRERGRriTiw/UiIiIiXYUBMLhHY7jrEBEREenyDIAb40+Guw4RERGRLi8a4NMvrAwL0YALx70eopFEREREIks0wF/qejE1BIPpG14iIiJyOVO4XkRERCREDICrFK4XERERCToD4DsK14uIiIgEnQHwyRfWcNchIiIi0uUZAH+t6xXuOkRERES6PIXrRURERELEABiicL2IiIhI0BkANyhcLyIiIhJ0BoBL4XoRERGRoDMAihSuFxEREQk6hetFREREQsQASO2pcL2IiIhIsBkAE3orXC8iIiISbAZAxSmF60VERESCzQAoPqFwvYiIiEiwKVwvIiIiEiIGwNCeX4S7DhEREZEuzwAY39sT7jpEREREujwDYO+pHiEd9Nif3+bYn98O6ZidVV3t5q01/5eGhoagjbFx43q2bdva5r5t27byzrr/oampKWjji4iISHgYACUnbCEZ7ItPKwBoOuKm6Yg7YNvZmpqaeGfd/7TbhDQ0NLD6zT+228CBNCqrAAAgAElEQVRcqsaMuY7bpt5OTEzMeZ3nf16ffvJJkCoTERGRbyo6lIN9kvs4TUfcRMfGAVD95gpi+jsYtaLt2a/o6G9RX++hqrKSq4YMCdi3d+8evF5v0GuWztm5cyeFhYW4XC4AUlNTycrKYtSoUWGuTEREJHJEAwzr+QUQ/FmvUSvexrNjGx8/fC8AI17+A7bRYzo858oBAzhYeSCg8WpoaODY0SMkp6QEHFtd7Wbzpg/46quvsFgsfO/mW4mNjWXbtq3U1tTw1VdfUldXR3x8PDdOnMyHmz8wf0/57vcCZpk+2/cpu3aVAZDocHDTTd81923cuJ5qd/OM3bCrhzNmzHU0NDSwcUMBffv1Y9+nn5rb2zoW4Msvz/DOuv+hrq6O6OhoJk6aTGKig23btuLxnOSmm75LdbWbLaUfMWjQt9utxf883n/vXbxeLx99VExFxR6+PfgqPtv3acB9bdy4Hput+dMhHk/zR3P9tV1//fiAZ9xe3W3Jy8vjo48+AiAhIQEAl8uFy+UiMzOT+++/v91zRURELicGQGYIw/VVv/sNCTdMJnH6bKpee/mcxzscV/LVl19RXe02t+3du4fuFgtW6z+zaQ0NDWwp/YiJkyZz731zGDXqWj7c/IG5TFlXV8u1Gf/C3TOyAVi39u2A3/7GBsDr9fJ5zefce98c7p6RzWmv11zS9P+nf9+xo0fM5b2vvvqKxsZG7r1vDmPGXBdwrH+b38EDB7g241+497459Onbl927/9Hm/XdUi19sbCzfv/1O4uPjuf768dw29XYGDEjiyy+/pLa2xnw+p71ehg27GmhuuFKSB3LvfXO4acp32bFju/mMO7rHs+3cudNsugDmzJnDnDlzzN8lJSXs3LmzzXNFREQuNwbAnhCF67861UBMfwdX5TxL0r/9kB5XDeWrUx2H2Lt160aC3W42Jk1NTdTW1DB8+DUBx+3du4fYuDgSEx0A9OvfH4AzZ84A0KdvXxITHcTExNC3X/9Wv/0zQAAWi4WxY68HICYmhqFDr+bY0SPU1tZy+FCVObb/3BMnTwAQHR0dUFfvXr057fW2mVG7akiqWWtK8sB2j2uvlnOF72NjY4mNi+OLU82fCjl65AjdLRZiY2OB5pkz/wxXYqKD+IQEDh8+TENDQ4f3eLbCwsKA3+vWrWPdunUdHiMiInK5igb46ISNu0IxWM9YhuQ8a/4e9MjjnTpv2LCr+XDzBzQ0NHD0yBGivxVNYqKDw4cPBxxX7Xbzh9/n/XO86GgaGuq/cd09evYgOvpbQPOs1sYN6wP2JzocbZ531ZAhnDh5gjf+mN/mcmZb1z+fWs4lJXmguUx7sPIAKckD2z3WvwQJ53eP/kyX39SpU6mqqgrYfvYxIiIil6uQhusvVGxsLH379ae8vIx6Tz0j09PbPK69LNLZDdr5+uLUF0R/K5pu3boFZMdaau/zE2PGXGcuO/71rx+2ymddaC2deesxKTmZg5UHOFJdzWmv15wFbIvHc9JszNq7x85ITU0973NEREQuFwbA1ZfAl+uvvPJKDh44wFdffUlCgr3N/Qf2fxaQBbtQXq+XvXv3AM0N1c6dfycleSCxsbF0t1jYsuWjc1yhtY6WHS+kls6IiYnBZuvFP3Z/TN9+/QMaqePHjpnP6tNPPuFEXR39+vc/73vsTKOlZkxERKRZNMD1vT1AYphL6VhiooM+ffuSkjywzdmexEQHo0dnBCyRtfUGYGdYLBYaG78wly2HXT3czEPdcMONbFj/vrnP/0Zi7NefyGhp27at7N2z27zm926+9by/z9VRLS3581/+txr9y5r+hvTsTFx8fAJ/3/43Ntatb3EPsR3eoz+T1lJWVtY5lxKnTp16XvcsIiLSVUUVFRX5jsYk8YN/SQp3LXIW/+ckbprivKBlP/81dpWVMWlyltn0tfxkxcXQ8nMSqampNDY2cujQIQCuv/76gLccRURELlfFxcXNM16lJ2z8INzVSFDs3v0PBg++6rxn2s7HnDlzGDVqlD6gKiIicg6XRLhezt+nn3zCRx8VB3w2IphGjRqlJktEROQcooqKinyf/K9BzBkX2RkvERERkUtZcXFx81uN43qF7sv1IiIiIpcrA+AfDaH5cr2IiIjI5SwaYMtJG/87BIMtWbIkBKOIiIiInJ958+aFZJyQh+v/dc79oR5SREREpF2v5S0P2VgGwDWxp0I2oIiIiMjlygAY2+ub/0PSIiIiItIxA+Djhp7hrkNERESkyzMAtp5s/e8MioiIiMjFZYS7ABEREZHLhQGQFoHh+jNnzlBYuJFdu3Zd0PlffHGKgoICjh07dpEra+3MmTN8+OHmkIwlIiIily4DYEwEhutPnDhBdHQ0n39+nC++OP/GsEePnjidTvr27RuE6kRERCScioqK8Xg6/pd3PB4PRUXFIaqocwyA8ggM1x89epTk5BS6d+/O8eOfh7scERERiSDvvvsuN99yS7vNl8fj4eZbbuHdd98NcWUdiwbYdjKO6eGupIUzZ87Q0FDP4MHfBsDtPszAgQOB5iXEzZs/pKnpNNHR0YwdO46ePXu0ua20tJRx48bRo0dPdu3axb59nwLgcFzJqVMNjBs3DoDS0lISEx3s3bsHgNGjrzXHO3DgADt2/B0Am83GDTd8h27dugVsT0hICN3DEREREX7xi+eYO/dBbr7lFt7785+x2WzmPn/TNeKaEfziF8+FscrWQv7l+s5wu91A83Jhnz7w2Wf7+OKLU/To0ZN9+z5jwIABjBw50jx+165drba1XJ48cOAAhw4dwul0mk1YTU2Nuf/06Sbq6mq5664fcODAAT77bB8OhwO3243bfZi77vqBOc7evXvp168fu3f/g/HjJ9C3b18OHDhAefmFZdFERETkwixd+mqr5qtl07V06avhLrEVA2BkXGSF693uwzgcVwLNzVfL5ca4uDj27fuUAwcOmMe3ta2l+vp6BgwYQI8ezUuqgwd/m+7dY8z93bvHMGrUKAD69LkCgC+/PEN9fT3Hjh1jzZo/sWbNn9i371MaGuppbGxkwIAkMz/mcDgCOm0REREJjaVLX2XENSO4+ZZbqKqqiuimC76e8foXWz3gCHMpzb744hQnT3o4duyYuZTnN3DgQPNPcXER5eW7GDt2XJvbevbsYZ7X0FBvNnLna/DgqwJm0oALftNSRERELj7/zNfwa0aQPXNmxDZd8PWM1676yAnXHz/+Ob162bjrrh+Yf5xOJ6dOfRHwuYbx4yeQkjKQo0ePdrgNmjNdn322jzNnzgCwb99nnD7ddM5a4uLiOHToUKu3Kvv168eRI0fM7W63+5xvVoiIiEjwLF36KktffSWimy74esbrb5447g53JV9ruczo16NHT3r27MHRo0c5evSoGZL3h91bBuf927788ox5/sCBA3G7D/POO+uA5kas5VJjewYOHEh9fT0FBQXmNn/wvn///ub2hIQELTWKiIiEWXZ2drhLOKeooqIi39uNI/jVlOA3DkuWLOFf59wf9HHO5dixY+zdu4frr8+kW7du4S5HREREwui1vOXMmzcv6OMUFxc3LzWmR1i4Ptg+/fQTeveOV9MlIiIiIRUNkBFB4fpgOHbsGFu2lPLVV18B0Ldv31aBeREREZFgiwYoq49lWLgrCaK+ffvy/e/fHu4yRERE5DJnAGz3xIa7DhEREZEuzwh3ASIiIiKXi2iAUXENQGg+h/Ba3vKQjCMiIiISaaIBrrU1hGSwULyqKSIiIhKpDICd9cp4iYiIiASbAfB3hetFREREgk7hehEREZEQMQBGx4Um4yUiIiJyOWtuvEIUrhcRERG5nBkAOxSuFxEREQm65sZL4XoRERGRoFO4XkRERCREDAjdB1RFRERELmcG+P/JIBEREREJJn1AVURERCRE9E8GiYiIiISIwvUiIiIiIWIAZChcLyIiIhJ00QDpIQrXR0VFhWQcERERkfPh8/lCMk40wHZPHMNCMFi9NzQ3JSIiIhKJDICy+p7hrkNERESky1O4XkRERCREDIB/sdWHuw4RERGRLs8AGBl3Ktx1iIiIiHR5BsDfPHHhrkNERESkyzMAdilcLyIiIhJ0CteLiIiIhIgBMKaXwvUiIiIiwWYApMUqXC8iIiISbAbAtpMK14uIiIgEmwFQ3qBwvYiIiEiwKVwvIiIiEiLRANf1qgdsYS6ltU2FBby5aoX5e/rM2UzKcoaxIhEREZELFw0wIgLD9ZsKC9j9j3JefHU5MTExAOSvyCN/RR7Zs+eEuToRERGR82cAbI2wcP3hQ5Vs37aFe+c8YDZdAD+Yno3X28jhQ5VhrE5ERETkwkQDfBxh4XqPx4PjyiTi4gKXP2NiYrBYrHg8Hv6yOY/00RkMvyaNw4cqWbVyOXN/OJ+4OBubCgvo2y8Rm81GwXvvkOi4krVvraZnz1jmP/oEVw5IBppn0P76YSHwz2XMw4cqKXjvHQAOVR3kR/Mf44+v/55/lJcB8OP/WMjwa9JC+DRERESkq4jIcP2xo9X0T0xsc1//xERz/7Gj1QB84tqLz/f/caiqkqamJvZ/tg+brblp27v7Y7p3786yvFXcMvUO/rL5A6C56UofncGyvFW8+Opy9n+2z5xJ27v7Y8Zl3sDPn36eY0ePEh9vZ1neKpblrVLTJSIiIhcsGmBshIXr+/ZLpGzH9g73+2ezMsZ4OFJdzYQbszh2tJoBSclYLFau6NOPz48fZdjwEWROmAjAkNRh7P9sHw319dTV1fDir58LuO64zBuw2WwMGz6CwVelAmCz2dixfSv9ExMV7BcREZFvxAC4JsLC9TabDffhKurrPQHbW85mXdGnHwCHqiqJj0/gmhEjOVJdzb5PXfRPTAzIhrXFYrGS8/NnzZms9mazrhyQzK9eXAbAA3Nmsvsf5RfpLkVERCSYnv1/nyR/5e/DXUYAA2DLyciZ7YLmZsdxZRJ/yFtGU1MT0Nx0/fbVJVgsVq4ckExMTAyDvj2Ysh3bSUoZSFycDYvFwsaCdxmSOqzD63f7OivmX3bsjElZTn78Hws7nIkTERGRyPHQjx7hld+8EFHNVzTAPxp6hLuOVrJnz2FTYQE/fvB+c9vZ3/EakjqM7du2cNvtdwGQOmw4bvchczasIz+Yns1vX13CA3NmAtCvfyI/+WlOq+N2/6PcXJJs7xgRERGJPDZbL97b8CE3T7kRgOxZ94W1HoCooqIi39uNI/jVlODPejWcDvoQIiIiIgE8npPcPOVGHvrhI+02X7Hdg19HcXFx84zXuF4eIilcLyIiInKxRNLMVzTA8NgvwlaAiIiISLBFSvMVDVB6wkbHcXQRERGRS1skNF8GwO5TkReuFxEREQmGqKiosI0dkV+uFxEREbnYPJ6T3PLdiTz48LywLTUaANf39pzrOBEREZFLViQ0XfB143V1T4XrRUREpGuKlKYLvm68PjqhT0mIiIhI1xNJTRd83XjtUbheREREuphIa7pA4XoRERHpol556YWIarrg68YrM4LD9XV1tTzyo7nU1dWGu5Sw8Hq9PPKjuWwpLQl3Kfzi2VxWv5Ef7jJEREQ65fH/58mIarrg68ZrWISG61e/kU+Kw05l5cFwl3LJW/1GPr94NjfcZYiIiFzWDICSCAzXr34jn49KiijeupPevXqHuxwRERGRb8wA2BuB4fppd2fzwktLsXS3dOr4LaUlxFmizD/+2Z1PP3ExZ/YMc6myrq6WO6Y6zaW7lkt5dXW1zJk9gz+/s5bM69KJs0Rxx1RnwDKn/3z/OP6lN/91lr/2WzKvS+eRH83F6/W2qvMXz+aa57Y8pmX9mdel8+knrnbvdfUb+eaxZ9f36Scus3Z/fb94Npd/u/8enn7qZ8RZosx7b+9e2hrnkR/N5VRDQ6f+LkRERKRtXSJcv6W0hJ888jB/31VBvdfHsbpGjlS7Wf1GPlcOSCLOZuMTVwUAn7gq+GDjev7y4SYAvN5GAIakDgXgxMkTbNzwPoUflnKsrpHk5BT+e9krQHOj8q/3ZfPTx3Oo9/o46K6h4L13A5qkXWU7KPywtLlptAQ2jVtKSzhS7eZYXSP1Xh9z/n2uuf0Xz+Zy0F1DvdfHr154mZdfWtxm4+afCfRfY8bMWWZ9n37i4tGf/Jjfr3zTrO+KK/rw08dz+N3y1/nPnz1FvdfH2HGZ57yXs8e5e+YslixedNH+zkRERC5HBsD43ifDXcc38pcPNzFv/qNcNSQVAIvFwt0zZ/FRSREA12dOoOrrnFhV5UGW/GYZpxoa8Hq9fOKqoH+ig/j4BAB69+rNwz+aj8ViMa9zpNptHpucnMLI9NEAxMcn4Lz5Vnbu2G7WcvfMWa0arpYqKw+azV5aWjoWi4W/fLiJGTNnmTWMTB9NbGwchw9VBZzr9Xr5qKQoYIysKU6OVLupq6vlrTWrmZk923wO8fEJTJx8U5t1dHQvbY0zdlwm//mzpzrz1yEiIiLtMACG9mwMdx0XzOv1cqTaTVJySsD2hAQ79R4PXm8jSckpfFRSRF1dLQcO7GeK82YADh+q4i8fbuI7N07q1FhVlQfJ+90y+sZbzSW4f7v/Hg4c2N+p88eOy+Snj+eQ4rCby4n++v/t/nvMa/aNt7Jk8SJqa2vOutdGKisPMmXSePPYFIedv23bQrX7cJvP4ULuxettpN7jISHB3qlriYiISOcYAMUneoW7jgtmsVjon+gwZ7Raclw5AIvFypDUodR7PJSWFNOzZ08cjisZkTaS4qK/cKqhodMNRlJyirlc1/LPTx/P6XS9Y8dlUu/18fuVb/LoT37M4UNV9E90sGFTcavrjh2Xeda9WrnmmjRzSdX/p2RrGdeMGNnuczjfe7FYrMTZbAGNn79BFBERkQtnAFScsoa7jm/kOzdOYsniRWY+yev18vJLixmRNhKLxUJ8fAKpw67mT6v/yLUZYwAYNTqDv36d87pyQFKnxhmSOpQtpSUX/E2tP7+z1qwxwW4nvne8Wf8vns0957fKLBYLI9JGtpv/Ovs51NXVsvmDjed9L/5m9o1VK81xdpXtIO93yzp/syIiItJKlwjXjx2Xya9eeJlrRw41l+quz5zAtLuzzWO+c+MkTnpOmiH6BLudk56TZnPWGfHxCfzy+SX85JGHO/0GYksJdrtZY4rDzv958IdcNSSVseMymTFzFikOe5tvPLY07e5s+ic6ApYI/W9wnv0cUhx2LNbmpjpritN8c3JLack57+Wnj+cEjPOXDzcp4yUiIvINRRUVFflqug/g9ozkoA/WcDroQ4iIiIict9juwR+juLi4ecYrtcelG64XERERuVQYAEV1l264XkRERORSYQC4vri0w/UiIiIil4IuEa4XERERuRQYADfEX9pfrhcRERG5FBgAQxSuFxEREQk6A+CvCteLiIiIBJ0B8InC9SIiIiJBp3C9iIiISIgYAN9RuF5EREQk6AyAqxSuFxEREQk6A+AvCteLiIiIBJ0B8KnC9SIiIiJBp3C9iIiISIgYADcmnAh3HSIiIiJdXjTAYKs3JIPFWaJCMo6IiIjI+fD5fCEZJxrgw9reDAvBYKG6KREREZFIZADsa7SEuw4RERGRLk/hehEREZEQMQAmKlwvIiIiEnQGwLdDFK4XERERuZwZAJtre4e7DhEREZEuzwD4TOF6ERERkaBTuF5EREQkRAyASQrXi4iIiASdATBI4XoRERGRoDMANilcLyIiIhJ0BsB+hetFREREgk7hehEREZEQMQAmR1i4vqmpiV/+8pfk5eW1uT8vL6/dfReioKCAgoKCi3Y9ERERkbYYAAMjMFxvtVqpqanB4/EEbK+srOTgwYNYLFoeFRERkUuLAfBBhIbrrVYrpaWlAdv27t3L6NGjw1SRiIiIyIWLBjgQoeH6tLQ0ysvLaWpqIiYmBo/HQ3l5OWPHjmXfvn3mceXl5Tz33HMApKenM2/ePE6fPs2yZcsYO3YsS5cuJTExkccee4zf//73lJWVmcfFxMQAcPr0aX75y19SVlZGYmIiOTk52Gw2oHlps7CwEIDZs2fjdDqprKzknXfeAeDgwYMB1wZYuHAhaWlpIXtWIiIiEvkiOlyfnJyM1WrF5XIBzcuMaWlp9OrVyzymvLyc7du3s2rVKlatWkVaWhqbN28G4Pjx4+zbt49Vq1aRlZVFTk4O06dPZ/ny5QDmdQHef/99pk+fbh67Zs0aoLnpysjIYNWqVSxfvpx9+/ZRWVkJwMcff8wNN9zA888/z9GjR7Hb7QF1iIiIiLQUDZBlrwNsYS6lbRkZGWzfvp3U1FT++te/cttttwXkvqqrqyksLDRnpACysrIA6NOnD3fddRcAiYmJXHfddSQnJwNgt9sDxrnjjjvMfePGjWPZsmUcP36cmpoaczbN74YbbsBmszFixAhSU1MBsNlsbN26lcTERJxO50V+CiIiItIVRAOkWE6Hu452+RuurVu3kpCQQHJyMuXl5QHH+Jf/Wjo7lH+hrFYrzz77rNmU+flnvfySk5NZtmwZBQUFzJw5U0uNIiIiYfbkk0+SkpLCfffdF+5STAZAYU18uOtoV0xMDIMHD2bp0qUMHz681f7ExEQKCwu/caPlz5IBlJaWYrfb6dOnD1arlQ8++KDT13E6nSxcuJDt27d/o3pERETkm3nkkUd44YUX+P3vfx/uUkzRAAe93cNdR4fGjRtHdXW1uazXUlpaGllZWTz44IPmtoULF7aaoToXq9XKj3/8YxoaGszgPUB2djZLlixh5syZAGbw/mwtA/7tHSMiIiKh06tXLz788ENuvPFGgIiY+YoqKiryvd04gl9NicyMl4iIiMg3cfLkSW688UYeeeSRsDZfxcXFzTNeN0VwuF5ERETkm4ikma9ogOQIDteLiIiIfFOR0nxFA2ysiWdYWIYXERERCY1IaL4MgMoID9eLiIiIXCxRUVFhGzuiv1wvIiIicrGcPHmSiRMnMm/evLAtNRoAU+x1YRlcREREJBQioemCrxuvJIXrRUREpIuKlKYLvm68NkTwl+tFRERELlQkNV3wdeNVpXC9iIiIdDGR1nSBwvUiIiLSRb3wwgsR1XTB143Xd6+IzHB9bW0tTqeTqKgooqKiKCkpCXdJrdTW1jJjxgxcLle4S+mU/Px8cnNzw11GxNQhIiJd15NPPhlRTRd83XgN6B554XqXy8XkyZPJycnB5/Ph8/nIzMwMd1nCpddsioiIRAoDYP3nCeGuo5XVq1fz6KOPqtkSERGRLsMAOHQ6Jtx1BKitrcXtduN0Ojt1fElJCXPnzuW3v/0tUVFRpKen43K5KCkpMZcpz17WarnPf7x/7BkzZrB27VrS09OJiooiPz8/YNnT6XRSW1sbcL2amhpzf8vrAXi9XubOndtmLfn5+Tz22GPMnTvXPM/lcpljd7TEmp+fbx7TsqaOxmvrWbdczs3Pzw/Yn5ubGzDG1q1bmTx5Mm+88QZDhw5l7ty5eL3eDus5+3k7nU6OHz/ebk0iIiJdVUSG62tqaoiLi2PNmjXm/1m3/D/4tixbtowePXrg8/l49NFHGTp0KJs2bcLn81FRUUFxcbHZDJWUlJCbm0tNTQ0+n4+XX36ZxYsXm9c/ceIE77//PqWlpVRUVLBo0SKys7PJz8+nsbGRlJQUCgoKzLFPnDhBbm4u+fn55vXmzZtHbW0tXq+X+fPnM2HCBHw+H42Njbjd7oBmasOGDcyfP5+ysjKSkpJYvHgxL7/8Mj6fj5qaGq644opW9+tyuXj33XfNe3jxxRcBOjWeX21tLdnZ2eZybk1NDe+++675nPwNm3+p9yc/+QmDBw/mgw8+4O6776aiooKlS5disVjIz8+nqKiIxsZGfD4fs2bN4pVXXmnzeS9ZsoQ//OEP5/W/CRERka7AAHBeUXuu40Juw4YNZiPl8/lwOBw8//zz7R7/wAMPcOeddwKQkZHBlClTmDZtGgBJSUkMHDiQmpoaADZt2sSsWbNISGheYh09ejRxcXFUVVUB0Lt3b+bPn4/FYiEpKYmxY8eax1ssFiZMmMD+/fvNsXv37s2SJUsCrpeSkkJFRQVVVVV4PB5z9s5isTBr1iw2bdpknn/XXXeRmpoacD8HDx4EICEhgSFDhrR5z3V1deY9DRkyhISEhE6N51dRUUFKSgqjR482x7r11lvZvn07LpeLPXv28NBDD5nH33TTTeY9tuT1eikqKmLWrFlYLBYAnE4nbreb2traVs87NTWVRx99tM17EhER6coMgCu7N4W7jlaGDRsWsNQ4bdo09uzZ02qJry12u52BAwdit9tb7fN6vbjdbu655x5zNs1qtbJo0SKziWnJYrHgcDhISUnpdO3+c6B59u6NN97Abreb440fPx63293mDJ7FYmHx4sUUFRV1uEyYmprKiy++yPTp0wOWI89nvIMHD7Js2TKsVqt57D333MP+/fupqanBZrNhtVrPeb+NjY0cPHiQ8ePHm9ex2+1s2bKFw4cP43a7z+v5iYiIdFUGQEGEhevtdjs2my0o1/Y3RcXFxeZs2sV+a9Lf3EHzvTz66KPmEpz/j3+Jrr0aly5dis/nA+iw+SorK6Ompobc3FxKSkrOa7yUlBSeeuqpVs8hJycHu92Ox+OhsbHxnPdrtVpJS0ujoqIi4DplZWWMHDkSh8NhzuD5tZwxFBERuVwYAIcjLFyfkJCAw+EwM0LQ/Jbj1Vdf3eZS1/maNGkSubm5nZo964wTJ06wevVq8/dbb70FNC85JiUlUV9fb247l9raWv77v//b/D1o0KA2jyspKTFnuaxWqzmjdD7jDR06NOA6LSUlJWGz2QL+DjZu3NjmM7NYLIwcOTIgJ9fSoEGDWLlypXmuy+VizZo156xPRESkq4nIcD1ATk4OgLl01XLbN5WZmcmsWbMCluPOFd7vSO/evenbt695rZUrV/L0009jsViwWJwV+8oAAAoiSURBVCw8/fTTrFy50tzf0ZuKVquVv//97+ZxRUVFLFiwoNVxdrudhx9+2FwqnTBhApmZmec1XkJCAkuWLDGv0/KNTP+Sp9vtNvetWbMGq9VqZsFavtWYnZ2Nw+EIWLb0z9RlZ2cHPO/FixcHZMdEREQuF1FFRUW+0z0SyRrV9syKiIiIiHxzxcXFzTNejggM14uIiIh0NQbA+xEWrhcRERHpigwAd4SF60VERES6oogN14uIiIh0NQbAzRH45XoRERGRrsYASFS4XkRERCToDID3FK4XERERCToDoFrhehEREZGgU7heREREJEQMgFv6KFwvIiIiEmwGQP8YhetFREREgs0A+PNxe7jrEBEREenyDIAjTd3CXYeIiIhIl6dwvYiIiEiIGAC39qkJdx0iIiIiXV40QL+YMyEZLCoqKiTjiIiIiJwPn88XknGiAd49bmfYsOAPFqqbEhEREYlEBsBRhetFREREgk7hehEREZEQMQBuU7heREREJOgMgL4hCteLiIiIXM4MgHf05XoRERGRoDMAjilcLyIiIhJ0CteLiIiIhIgBMLWvwvUiIiIiwWYA9OmmcL2IiIhIsBkA644pXC8iIiISbAbA8TMK14uIiIgEm8L1IiIiIiFiAHxf4XoRERGRoDMArlC4XkRERCToDIC1x64Idx0iIiIiXZ4B8PmZb4W7DhEREZEuT+F6ERERkRAxAG7v+3m46xARERHp8gwAe7cvw12HiIiISJdnALytcL2IiIhI0BkAtQrXi4iIiASdwvUiIiIiIWIA3KFwvYiIiEjQGQAJCteLiIiIBJ0B8JbC9SIiIiJBZwDUKVwvIiIiEnQK14uIiIiEiAFwZz+F60VERESCzQCI/5bC9SIiIiLBZgCsOapwvYiIiEiwGQAnvlS4XkRERCTY/v/27izGrrqOA/i3/7kz3ZjpMkM7XVAhAa0sKaaRKmBIsJhgLAJFAYEiPuADxuiDyxPRBMOLDyYEQ+JCRVSUoDQuGBtBqCEoSm0g7Fig0073lm7TznJ9aAKJ3Ya2597O5fN5vef+z/ecp1/u+d7/Ua4HAGiQkiRX925sdg4AgJZXkmRa+1CzcwAAtLySJA/2z2h2DgCAlleSZPtgrdk5AABannI9AECDlCRZolwPAFC5kiRTlesBACpXkuQ3yvUAAJUrSbJDuR4AoHJvT1wrVqxoZg4AgJY2YcKEA4PXNbM2ZuG5n2x2HgCAlrVy5coDjxqn1JTrAQCqVpLk1+uV6wEAqlaS5K0h5XoAgKrZuR4AoEFKknxulp3rAQCqVpKkS7keAKByJUkeUK4HAKhcSZKdyvUAAJVTrgcAaJCSJJ+ftaHZOQAAWl5Jks7acLNzAAC0vJIkv1o/s9k5AABaXkmSXUNtzc4BANDylOsBABqkJMm1yvUAAJUrSXKKcj0AQOVKkvxynXI9AEDVSpLsHlauBwComnI9AECDlCS5brZyPQBA1UqSTG5TrgcAqFpJkl8o1wMAVK4kyR7legCAyinXAwA0SC1Jrp+9IcmUyk/2l6e35Z7lfdm7f6Tyc7WSiR0lty6ek0ULpjU7CgBwHEqSTGpQud7QdWz27h/JPcv7mh0DADhOJUnub1C53tB17Nw7ABj7SpLsVa4HAKiccj0AQIOUJPnC7P5m5wAAaHklSSa26Q8BAFStliQ/X9ebO+Y1O8rx+8hZnbnpst6cMXtC2sq47No7nIce35QHHt3Y7GgAAAcGr4HhsV/1uvyC7tz0qd6Ukjz2zPa8tn5vLl/Ynd7pHSdk/bPmTsqXr5idjlrJbT946YSsCQC8t9SaHeBEuWT+1JRxyb1/6s8fn9qSJNmwbTDTu07MJU4cX9IzpT27B7xQHAA4NrUkuWFOfxqxc31VLpjXlTmnjs+r6/a+PXQlyZPP7UiS3LBoZq65ZEb6t+5P7/SO/PXf27L6td25/tIZmdU9PsMj9Tzz8s7c9du+3HhZby48d0omdpQMDdfzr5d25pGntuS2q+amu6s93V3tefA75+Tuh/tSr+eQa2zeMdisWwEAnMRKkkwoY7tcP3liW8a3l/Rv3X/E40bq9Xzznlfz539uzQ2LZmbTjsHcfOfzWf73zTn3jFPymY/35JW+PbnrobVZcvuzWfXKrpxz+uRMmtCW7z/wZra8NZg3Ng5kye3PZt3mfYddAwDgUGpJcl9fb743hsv1+wdHMjRcT8/U9iMe98Lre/LCG3ty3aUz093Vnt7pHVn27XcuvGtSW7bvKrnu0p585aq5Gd9eMrB/JKWMO2it88/sPOwaAACHUkuSfSNju1z/3/UD2bF7KB+YOSELPtiZp1/cedTv1Ov1/P7Jrfnhw++8A/FjZ0/JV6+emzX9A7njvtdz5cU9ufi8qe9qDQCAw2mJcn3f5n15/D/bs+SSGfnaNafl0We2Zd3m/fnovM6s3bQvA//3nsOX1+7Jnn0jWfjhrjy3Zne27RzKlRf1ZMtbg6m1jcvOvUOZ1lnLvPdPfvs7m3cMZt9gPR21kg+9b9Jh13h89fY8tmp7o28BADAG1JLkxjFerk+S+1dsyL7BkVxxYU8+e9GpSZLdA8N5pW/vQcc+/eLOPPi3Tbn6E6fmG9e+LyP1etb0D+SRf2xN7/SOLJzXlfPP7Mya9QPpmXLg8WXf5n15fs3uXHL+1Hz3ltNz9+/6DrnGtp1DDb1uAGDsGPfEE0/Uu7u7M29e9SWvT39rdeXnaGV/uPO8ZkcAAI7RypUrD/yr8Wd9vc3OAgDQ8kqS7B/j5XoAgLHAxAUA0CAlSW6a09/sHAAALa8kSccY37keAGAsKEmyrG9WQ042scOTzWPl3gHA2FeSZHDk4FfiVOHWxXMMEMdgYkfJrYvnNDsGAHCcGrpz/aIF07JowbRGnhIA4KRRkmTp3PXNzgEA0PJKkrSPqzc7BwBAyytJcu/axpTrAQDey0qSDNUbU64HAHgv8xdDAIAGKUlys3I9AEDlSpLUlOsBACpXkuSnyvUAAJUrSTKsXA8AUDnlegCABilJ8kXlegCAypUkaVOuBwCoXEmSnyjXAwBUriTJiHI9AEDllOsBABqkJMktyvUAAJUrSVKU6wEAKleS5MdrZzc7BwBAyytJUveDFwBA5ZTrAQAapCTJl05b1+wcAAAtrySJXbwAAKpXkuRHbyrXAwBUTccLAKBBakny9bN3pa9vV7OzAAC0tFqSdHZ2NjsHAEDL86gRAKBBas0OAMDJYdWqVc2OACet+fPnn5B1/OIFANAgBi8AgAYZ9eC1dOnSKnMAAIxJy5cvH/Wxoxq8DF0AAIc32uHrqIOXoQsA4OhGM3wdcfAydAEAjN7Rhq8jDl7Lli07oWEAAFrZ4sWLj/j5UR81Gr4AAI7uaENXMspyveELAODwRjN0Je9iOwnDFwDAwUY7dCU2UAUAaBiDFwBAg3hJNgBJTtxLgIHDqyXJ6tWrm50DAKDl/Q9WaIYSe/5kHQAAAABJRU5ErkJggg==" id="0" name="Picture 1"/>
          <p:cNvPicPr>
            <a:picLocks noGrp="1" noChangeAspect="1"/>
          </p:cNvPicPr>
          <p:nvPr/>
        </p:nvPicPr>
        <p:blipFill>
          <a:blip r:embed="rId2"/>
          <a:stretch>
            <a:fillRect/>
          </a:stretch>
        </p:blipFill>
        <p:spPr bwMode="auto">
          <a:xfrm>
            <a:off x="4241800" y="203200"/>
            <a:ext cx="3746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Screenshot of the Create Group feature in the Azure portal.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membership type field can be one of three values:</a:t>
            </a:r>
          </a:p>
          <a:p>
            <a:pPr lvl="0" indent="-342900" marL="342900">
              <a:buAutoNum type="arabicPeriod"/>
            </a:pPr>
            <a:r>
              <a:rPr b="1"/>
              <a:t>Assigned (static)</a:t>
            </a:r>
            <a:r>
              <a:rPr/>
              <a:t>. The group will contain specific users or groups that you select.</a:t>
            </a:r>
          </a:p>
          <a:p>
            <a:pPr lvl="0" indent="-342900" marL="342900">
              <a:buAutoNum type="arabicPeriod"/>
            </a:pPr>
            <a:r>
              <a:rPr b="1"/>
              <a:t>Dynamic user</a:t>
            </a:r>
            <a:r>
              <a:rPr/>
              <a:t>. You create rules based on characteristics to enable attribute-based dynamic memberships for groups. For example, if a user’s department is Sales, that user will be dynamically assigned to the Sales group.</a:t>
            </a:r>
          </a:p>
          <a:p>
            <a:pPr lvl="1" indent="0" marL="342900">
              <a:buNone/>
            </a:pPr>
            <a:r>
              <a:rPr/>
              <a:t>Security groups can be used for either devices or users, but Microsoft 365 Groups can be only used for user groups. If the user’s department changes in the future, they are automatically removed from the group. This feature requires an Azure AD Premium P1 license.</a:t>
            </a:r>
          </a:p>
          <a:p>
            <a:pPr lvl="0" indent="-342900" marL="342900">
              <a:buAutoNum type="arabicPeriod"/>
            </a:pPr>
            <a:r>
              <a:rPr b="1"/>
              <a:t>Dynamic device</a:t>
            </a:r>
            <a:r>
              <a:rPr/>
              <a:t>. You create rules based on characteristics to enable attribute-based dynamic memberships for groups. For example, if a user’s device is associated with the Service department, that device will be dynamically assigned to the Service group.</a:t>
            </a:r>
          </a:p>
          <a:p>
            <a:pPr lvl="1" indent="0" marL="342900">
              <a:buNone/>
            </a:pPr>
            <a:r>
              <a:rPr/>
              <a:t>Security groups can be used for either devices or users, but Microsoft 365 Groups can be only used for user groups. If the device’s association with a particular department changes in the future, it is automatically removed from the group. This feature requires an Azure AD Premium P1 license.</a:t>
            </a:r>
          </a:p>
          <a:p>
            <a:pPr lvl="0" indent="0" marL="0">
              <a:buNone/>
            </a:pPr>
            <a:r>
              <a:rPr/>
              <a:t>Finally, you can select group owner(s) that can administer the group, and member(s) that will belong to the group. Both of these can contain other groups as well as individual users.</a:t>
            </a:r>
          </a:p>
          <a:p>
            <a:pPr lvl="0" indent="0" marL="0">
              <a:spcBef>
                <a:spcPts val="3000"/>
              </a:spcBef>
              <a:buNone/>
            </a:pPr>
            <a:r>
              <a:rPr b="1"/>
              <a:t>Script group creation</a:t>
            </a:r>
          </a:p>
          <a:p>
            <a:pPr lvl="0" indent="0" marL="0">
              <a:buNone/>
            </a:pPr>
            <a:r>
              <a:rPr/>
              <a:t>You can also use Azure PowerShell to add a group using the </a:t>
            </a:r>
            <a:r>
              <a:rPr b="1"/>
              <a:t>New-AzureADGroup</a:t>
            </a:r>
            <a:r>
              <a:rPr/>
              <a:t> command as shown below.</a:t>
            </a:r>
          </a:p>
          <a:p>
            <a:pPr lvl="0" indent="0">
              <a:buNone/>
            </a:pPr>
            <a:r>
              <a:rPr>
                <a:latin typeface="Courier"/>
              </a:rPr>
              <a:t>New-AzureADGroup -Description "Marketing" -DisplayName "Marketing" -MailEnabled $false -SecurityEnabled $true -MailNickName "Marketing"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Change membership for a group</a:t>
            </a:r>
          </a:p>
        </p:txBody>
      </p:sp>
      <p:sp>
        <p:nvSpPr>
          <p:cNvPr id="4" name="Text Placeholder 3"/>
          <p:cNvSpPr>
            <a:spLocks noGrp="1"/>
          </p:cNvSpPr>
          <p:nvPr>
            <p:ph idx="2" sz="half" type="body"/>
          </p:nvPr>
        </p:nvSpPr>
        <p:spPr/>
        <p:txBody>
          <a:bodyPr/>
          <a:lstStyle/>
          <a:p>
            <a:pPr lvl="0" indent="0" marL="0">
              <a:buNone/>
            </a:pPr>
            <a:r>
              <a:rPr/>
              <a:t>Once a group is created, you can add or remove users (or groups) from it by editing the group membership by selecting the group and using the options under the </a:t>
            </a:r>
            <a:r>
              <a:rPr b="1"/>
              <a:t>Manage</a:t>
            </a:r>
            <a:r>
              <a:rPr/>
              <a:t> section.</a:t>
            </a:r>
          </a:p>
        </p:txBody>
      </p:sp>
      <p:pic>
        <p:nvPicPr>
          <p:cNvPr descr="fig:  data:image/png;base64,iVBORw0KGgoAAAANSUhEUgAAA+gAAAJwCAYAAAAa4Ut+AAAACXBIWXMAABYlAAAWJQFJUiTwAAAAB3RJTUUH4woBFgsynYDrwQAAAAd0RVh0QXV0aG9yAKmuzEgAAAAMdEVYdERlc2NyaXB0aW9uABMJISMAAAAKdEVYdENvcHlyaWdodACsD8w6AAAADnRFWHRDcmVhdGlvbiB0aW1lADX3DwkAAAAJdEVYdFNvZnR3YXJlAF1w/zoAAAALdEVYdERpc2NsYWltZXIAt8C0jwAAAAh0RVh0V2FybmluZwDAG+aHAAAAB3RFWHRTb3VyY2UA9f+D6wAAAAh0RVh0Q29tbWVudAD2zJa/AAAABnRFWHRUaXRsZQCo7tInAAAgAElEQVR4nOydd3wUdd7439v7bnovEAi9Q+hNpAhKVUA4LOepd57tfNRHfbyfinrnvU65x/M8Hz09X6eiolhB6UiAIBgg9FCDIb0nm832Mr8/NjNuQrASis779UJhZ3fmOzPf9umK7du3C16vFxkZGRkZGRkZGRkZGRkZmYuDTqdD7fV6efDBB2lubkatVl/sNsnIyMjIyMjIyMjIyMjI/GIIBALYbDaeffZZ1ADNzc3Y7XZZQJeRkZGRkZGRkZGRkZGRuYAEAgEUCgVAWEBXq9XSHxkZGRkZGRkZGRkZGRkZmQuHKIvLErmMjIyMjIyMjMxlSSgUkv6IKBQKFAoFKpVKskjJyMjIXC7IArqMjIyMjIyMjMxlhSAIBINB1Go1JpMJrVaLSqUCwq6iXq8Xj8dDMBiUPpeRkZH5KQiCAAgIAoAAQusBRfg/Cun/P00xKAvoMpcd4qIcqS2XkZGRkZE5FyqVShbSfkYIgkAgECAqKoqRI0dy1VVXMXjwYJKSkgiFQpSVlfHVV1+xbt06CgoKcLlcaDSai91sGRmZyxRBEBCEEEqlCqVSjVKlQqlQgCiICwKCIBAKBSUZRfTk+THIArrMZYdSqcRkNKLT61s/Eb71+zIyMjIyv1QUCIKA2+1GLin780AQBHw+HxkZGTz00EPMnDkTrVaLUqmUvhMdHU2fPn2YP38+y5cv54UXXsBut8tCuoyMzA9CaBW8VSoVao2e2LhE4hJSscXEYTJZ0Gh1APgDPtxOB02NDTTUVFBbW4nfG/bg+TGCuiygy1xW+Hw+evbsyW23/oacnGGA6G4iIyMjIyPTFoVCgd/vZ926dbz51tvU1tbKQtpljCAI+P1+MjIy+Nvf/sa4cePOufFVqVTYbDZ++9vfEh8fz6OPPorT6ZQ9KWRkZL4XgiCAIKDV6UjPzCYjqxfWqFiUrbktFAoF4uyjxYDJZCUmLpmu3XrjcDRR+vVJSr4+jtfjQhCEHySkywK6zGWF2+1m1KiRTJkyudXFXYwDkZGRkZGRaYsYD3jdddeyPW8HZWVlsoB+GRMIBIiLi+Ohhx5i/PjxbY55vV5qa2tRqVTExsai1WqBcFbk2bNnU1NTw7PPPksgEGhjbZeRkZFpjyAIKJUKYuJSyO4ziISkNNRqTdhnV3RnbxXgAUn4ViqVoFQRFR2PxRpNcloGJwr3U1NZRigYQPE95x5ZQJe5rBAEAYvZjNFopLGx8WI3R0ZGRkbmEkehUGC12tDr9LLH1WVMKBRCo9EwevRo5syZ0+aYIAhs3bqVxx9/HLPZzP3338/UqVMlQVyn0zF//nzWr19PQUHBD7ZmycjI/IIQQiiVSlIzutNv8GiMJnNrfHk4QZyIgm8Ec/FTMYkchL144hJSsUbFUbj/K86cPkowGECh+G4hXRbQZS47xHgQGRkZGRmZ74O8bpyN6C7+fZ+LUqm8qN4HwWAQi8XCtGnTzmqHx+PBbDazatUq7HY7ubm5NDU1ERMTI30nJiaGKVOmsG/fvvMuoIdCISnWVK1WS89WqVReMqXegsFw8irx3i+ltonPLzL5r1KplNooI3PhEEChICW9O/2HjsFotBAKBdvMkxqNBpNBj8GgQ6lQIAD+gB+n043L/U2uE0EIn0unM9BvyEgAiouOEgoFv3PcyQK6jIyMjIyMjMx5xOfz/SSFgFar7XTBSaVSERcXh16vl4TLc7l+h0Ih3G43drv9oik6AoEAarWaQYMGnXVMr9czcuRIlEolfr8fjUZz1vPTaDQMGTIEhUJx3qrAhK1qIXQ6HRaLhUAgQENDA1qtlqSkJPx+P83NzRe11JvYRr1eT1RUFDqdjmAwSHNzMw6Ho9WV9+K4/IuCuV6vJzY2FoPBgEqlIhQK4fF4aG5uxuVyyYK6zAUjFBKITUim3+CRGE0WgoFAm+N6nY7kxBgS4mKwWk2olEoEATxeL3X1dipr6mmyO76ZYwSBkBBEo9XTZ9AInC4HVWXFrVXZzj3HywK6zC8CceMRuWCHQiG5VJuMjIyMzHlFEAQSExMxGo2oVKofLND6fD7q6uoIBAKdIqSL3gT9+/dn6dKlZGZmotPpCAQC+P3+Dn+j0+nYt28fd999N/X19Rfcki7WO09KSiI1NfWs42LCpsrKSvbs2cPgwYOJioo663tJSUnn7ZmK7zUpKYmxY8cyZcoUmpqaeOCBB+jZsyePPfYYhYWFbNq0iYKCAnw+33m57g8lGAySlJTE7NmzmTBhAqmpqTgcDgoKCli1atVFc/kPBoMolUrS0tIYM2YM48ePJzs7G6vVisvloqioiJ07d5Kbm0tZWRl+vx+1WhZbZDoPQRDQaDT06D0Io8lCKBhsc1ytUpGcEEuX9CT0el2bMWMy6tHrtBgMOk4XV9DQZG/z21AwhE6np0fvwTTV1+Bxu8Jl2s5Bp/T09m5TarX6LM1XMBgk0KqVEN2mxM+USiVqtfqScLtpj1iDO9j60n5MW0OhkLQIXmyXsV8C4rtxOBx4vV5JW2w2m9FqtZeNkC4qGUKhkOyq2ckoFApUKpXkDng58EP6h2gtuVz6vozM5YK4vv/rX/8iIyMDj8fzva2TopAUGxvL3LlzKSgowGQynfc2igL68OHDqaqq4s033+RXv/oVe/bsIT8/X7Kmi/ej0WiYNWsWiYmJF8XSKrq2X3HFFVxzzTXodLqzviMIAmVlZXz66acMGjSIAQMGdHiu8zWfC4KAx+MhKSmJ3/3ud2RkZLB161Z69uzJQw89hF6vZ//+/bhcLh566CFefvllVq9ejUqluqCWYK/XS3p6Og888ABdunRh2bJl7N27l8TERG677TaeeOIJnnvuOTZv3tzhc+0sAoEAer2eSZMmccstt+Dz+fjggw9YtmwZtbW1REdH069fP+bOnct1113HW2+9xeeff47D4ZCFdJlOQZwbUjOziU9M69DTxmIxkZgQjV6va/MbEZVSSXSUheSkWJwuFx6vL0I+DCe1jolLJCOrJ0XHDkq10jvivPdysVZcXFwcarWaYDAoCUaRmEwmLBYLSqUSt9uNw+HAYrFgMpkIBAKSS9ClhLh4Wq1WzGYzKpUKr9dLU1MTHo8H4Dsn31AohFarJSEhAZVKhcvlwuFwXKhb+EWiUCioqKhg27ZtVFRUSu9gwIABDBs2FIvF8oP6mii8iRuVSIVNZyK6GGo0GinGTaZz8Pv9NDY2YjKZLhsFWjAYxOVyo9VqvnMD6PV6JbfCzkT0Wmmv0BTnUtG98cf0ZXEciu6b8niQuVRQKpVER0fz+OOPs2HDBnQ6nRRP+22EQuHERGvXrsVsNnda+xQKBYmJicTExFBeXk5eXh5XXHEFBw8eJDc3t02Wc3G97NOnD9HR0RfFymo2m7nhhhsYOHAgubm59OzZk+zs7Dbfa2pqYs2aNfTu3ZuUlBTKy8uJi4s7S+gsLy//yXOFOH/ZbDa8Xi/79+/H7Xbz73//m9GjR/PSSy9x6NAhbrvtNrp37063bt2or69Hr9ejUqnw+XwX5DmKm/8rr7ySbt26cdddd1FWVkYoFOLrr7/mT3/6E/feey+33HILeXl5F8yKLgo9119/PTfddBNvvPEGK1euxOfzEQgECIVCtLS0UFlZyRdffMG0adO48847yczM5LnnnpPGiYzM+UalUpPeJRuNThfO0N5Kayg5UVYTJqMBhULR4TwiELay26wmLGYDXl9bj6SwjKwmvUsPSk6fwONuQaHoeL923nu4z+cjOjqat956i7y8PD777DNmz54tbaKCwSAajYaFCxeyceNG8vLyeOSRR9DpdNxwww1s2bKFF198kZSUlEvOuhMIBEhKSuLRRx9l06ZNbNmyhWXLltGtWzfi4+NJTk7GZDKdc/IXBIFAIMDo0aNZs2YNO3bs4MknnyQ6OvqSu9efCxqNhjNnzpCbu5WsrCzuvPP33H33Xdx44w2cPHmS9es34PV6v/dkLwoV9fX1lJSUUlpaSnNzcyffRVjxU15ezrp166mqqr5shMbLDdFNsqqqipUrP6CiolL67FJGpVJRW1vLZ599Rn19wznbK8Zn7t+/n+3bt3fqvSkUCtxuN42NjVLiJLfbQ2lpKWVl5ZSWllJXV3fW3PdtcbCR3xFjPR0Ohzx/ylxyiDG+9fX1KJVKmpubqa2tpaGhgcbGRhoaGs75p71B43y3S61W88ADDzB79mzGjh2LTqe7JMeQqByYPHkyOTk5PPHEE6xatYrdu3ef9V2n08mBAwd4/PHHWbRoEXfccQdFRUVtvuP3+9m7d+9PFkT9fj+pqanceeed9O/fH7/fT0pKCgqFgp07dzJmzBhuu+02mpqaUKvVWCwW9Ho9s2fPZu7cuRcsYWEgECA1NZXk5GTWr19PUVGR5LWp0WhoaGhg27ZttLS0MGDAAMmrtbMJl8sdxdSpU3njjTd45ZVXaGhowOfzoVKpJCOEaKxbsWIFL7zwAkOHDuXqq6/G7XZfkHbK/PKIjU/EaosJzw9txqiAUqFAr9N9Lw8OnUaD8VyCvALMFhtxCUkolecOgeoUPxGFQoHJZEKv15OamsqwYcP4+OOP8Xg8hEIhTCYTo0ePJjY2Fggn9xAFn9raWurr66XFIhQKSRo18dyidai91VK0XovfF29atNqIm75AINDGahN5XHSzF49FXk+pVDJixAjmzp2L3+8nNzeXvXv3kpqayrJlyzAajSxbtoyVK1diMpnOWgD8fj9xcXFMmDCB5ORkAAYNGkT//v3ZuHGjFAPWkUVJ1L6L96zRaCQXXNFdXhTaxH+Lz1R8LmKGzMgMnpdqKMH5QqVSsX//fhISEhg7dqz0bIxGI/PnX8f69es5dOgwo0aNlLwgvg2lUsmxY8f4+ONPKC8vIxAIMmXKZK6++mqMRqN0TTEUIrLfRj5rUVklHhP/iHHxYn8Uz6NUKikqKkKhAKvVInmndGS5F/t5+3OKVn9RuBG162K7Iq2ZkdldxTEYee7I+xLdqiOPi31V1HSL5xLbHOmFICquxH7ZUXu+7f2K47PtPalQKJRn3VNkG8VNUvu5JRgMkpaWxs033yS9S/E67d9r5HsS76Gj+/022ntkdNTm8HeUhEJCm02USqWSFgu/34/b7cZgMHR4DbVajVqtxuPxYLfbsdlsrc9DgVLZ8TPvqB98n3ekUilxOt1s3ZpLfX09CxYsoLGxkW3btrNx40Y0Gg1er5fk5GRuvPEGunbtKj0nv99PMBg8p7ul+LyOHz/Ohg0bSU5OYsSIEWRmZl5yXlcyv2zE+fauu+7i+PHjrFmzBqfTec7M2eJ82Zlrsjg3f/DBB9IaIVrMI9cisQ3i30Wh7kLuF4LBIAkJCVx11VW89957VFRUALBu3TrmzZvXxgMoJSWFv/3tb9I6oFQqz5oLq6ur2bBhw08S0EWL/pgxYxg0aBBms5mEhARWrlyJUqkkJiYGo9EorbnFxcXk5+ezaNEi7HY7ycnJFBQUcOLEiU5/lqJCNj8/n+rqanQ6XZv3qlaraWxspKmpifT09A4VH+cbMVxh8uTJ1NfX89prrxEVFUVMTAwtLS04HA5pT2GxWEhNTcVut/PRRx/Rv39/pk+fzqZNm3C73XLSOJnzhhReFJ+CWqPtcN+pVLV6QX2PYatUKlGrziFfCQJKpYrY+BSqKkoIBvx0dNJOC+Tw+/1SwpFBgwbRr18/9uzZg1qtpk+fPvTu3Run0ylt9LxeLytWrGDDhg14PB5qamqAcCZT0U1JqVQSCARwOp0IgoDJZJKEGa1Wi91up7GxkZiYGEwmk7ShFjNBipZSi8WCxWJBqw2/BLfbLR3X6/XYbDYpg6rf78fhcOB0OklOTiYrKwudTkdRURHvvPMOBQUFjBgxgl69euH1eklNTSU1NRWn03mWNjIYDJKYmEhOTg5NTU3U19eTlpbGoEGD2LBhAwqFgujoaCwWSxtBThQKfD4fWq0WgObmZtxuN3q9nqSkJARBkLKrJiYmStc0Go04nU4aGxux2WxSWEEgEJDu6+eKaFUEiI+Pa+NqGwwGSU5ORqVS09zc/L0s6CqViqqqKnJzcxkxYjjjxz9AfX09zc0OaYPT2NhIS0sLarW6TT8KBoNUV9fg9XpQqVTodDrJhTEUCuHz+aQyMWKNd3F8REVFodVqaWlpISkpmUAgQHFxsfTd9ojZg71eL16vF4vFgsFgwOl00tzcTCgUIjo6Gr0+XBNYbJdOp8dqtaDT6aRsveJiKiqcRNdorVYrZVp1uVxotVqUSiUejwdBEHA4HFIYi8vlwm63EwqFsNlsUpvr6urweDzodDpsNpt0vqqqKvx+P3q9HovFcs5FWKFQ0NzsoKUlHCJis9laN2QC1dW1+HzfjGex7eJ8IMa/iXOHKGw2NzdjNBqlyVmlUqJUqmhpaaG5uVlyaxSVio2NTa0b7vDGTK1W4/f7qaqqQhAEDAZDm/Hc0T0A1NbW4vX6UCoVaLVaaZyKlrSwJcGB0fjN+RQKRZt3WlZWjsFgkGKjRMTNTnV1NaFQiMbGRurq6ujWrRtKpRKfz0dDQzXBYAiD4ZvnJc5/4u+MRiNWq5VgMEh9fT0+n096d5HjR6VS4vX6OHjwIKGQwIIFCygpKeGDDz4kJSWZP//5T+j1epxOJ4cPH6G0tJSsrCzpWRQVnaa0tJTJk6/sUPusUqmoqKigqKiIcePG4vH4OHz4COnp6ed0O5ORuRiIfXrnzp3cf//9pKWlsXz5cmpqai64sBvZplAoREFBAUOGDMFgMLSJOQfa5BASFbxVVVWUlJTgdDrxer0XRLkvzjsDBw7k4Ycfltr01VdfsWLFCm666SapDUql8ltDdlwuF8uXL6ewsBDgR7c9EAiQnJzM+PHj+fDDD1m1ahVarRa32023bt245557yM7OxuPxsHnzZl577TVee+01AKKiorj99tuZM2cOf/nLXzrdO0utVtPU1MSOHTskRXP7e0lISCA+Pl6yrnc2Xq+XkSNHEhcXx6pVq2hoaOC6667jr3/9K//85z/585//jM1mw+FwMG/ePJ555hleeOEFHnvsMTZu3MiSJUuYNGkSH330UYf7HxmZH4tCocAWHRseJx3sI4LB1sTS32OLEQiG8PkDHe5HBCE8X0VFx4blMaHjZO6dmmnB5XJRVVVFcnIyOTk5fPXVVxgMBiZNmkRsbCzl5eVkZmZKSUjmzJnD/fffz+7du7nlllvQ6XTMnj2b22+/nS5dugBgt9t59913aWlp4fe//z0Oh0OyOr/11lt89dVX3HvvvYwbN06yKJ8+fZpXX32VDz/8kISEBG677TZmzZolxZEXFhby5JNPcurUKRYtWsSNN94oCb1Op5OPPvqIjz/+mMWLFzN//nw0Gg19+/blueeeo7S0lNTUVPR6PTqdjgcffJAxY8bw1FNPceLECcm6FQqFMBgMDBgwgOzsbI4cOcLBgwe55ZZbGDx4MJmZmZKl6e6775bKYKhUKrRaLfv27WPbtm3MmTMHpVLJ008/zXvvvcfUqVP5xz/+gdfr5aGHHsLlcvF///d/aLVa6uvriYmJYc2aNeTl5TF//nzGjRsHhAXUjRs38uKLL3LixAlJ8P+5ERbIFahUZ3f1H7owim6KGo2W1NRUSXBOSEhAqVRSVVXFJ5+s4tChg5hMJubMmc2IEcNRKBQcPXqUTz75lKqqKnw+H3369GHJkiU0NjZw5MgRHI4WamqqmTp1KklJyXz44YccOVKIxWJi4cKF9O3bD4/HS3NzM5988gm7d+9h5MgRzJkzh5iYGEkZpFKpOHToEF9//TXNzc3U1dVx9dVXk5mZyYYNG/nyyy9xOBzMnHkNV145mcrKct58czkVFRX069ePBQvmExcXx7Zt2/niiy9wOJrp06cvCxbMJzk5ib1792K328nJySE6OpqysnK2bdvGuHFj0en0rF27FqPRwP79+5k2bRpDhgwhNzeXL77YgtvtYvLkKUybNpWqqmpWrlxJWVkZiYkJLFq0iKysLI4fP87y5W/T3NzMoEGDuPbaecTExJxlGRXfxSeffEpBQQEKhYKbbrqR/v0HcOrUST788COqqqpIS0tl8eLFJCcns3fvXqqqqmhqstPS4iA7OxuTycyIEcPR6/UcP36CXbt2MWXKZGmzMmLESLxeF59/voadO3eiUCiYOfMaJkyYQH19PZ9+uopDhw6j1WpYsuRX9O3bl4KCfaxYsQJBEBg5ciSzZs2ULCod9b+TJ0/y8ccfU1FR2RpGk8jtt9+OzWZj165dBAIB3G4PX3zxBV26ZLJkyRLi4+Ox2+1s2rSJrVu3SfV2Z8yY0WYsi8L50aOFfPLJp9TU1OLz+cjIyGDatKvw+fzs3r2H1atX43A4yMjIYPHixaSnp+H1esnP381nn32G2+1i4MCBXH/99RQXF/P+++/T0NBI7969uf7664mOjoq4P4Xkwj558mR8Ph8HDhwgO7s7M2fOlMroWK1W4uLipLhDMZmouIkU7yNSWBDzfhQWHqOlxcngwYM5ebIIu72xjQJTRuZSQaVSsXXrVsrLy3n66adJSkri5ZdfpqSkBPjxguJP5Vxu1mJ8utlsbhNKtWfPHvbu3UtCQgIxMTFUV1efJdh3FpGKN41GQ1NTE8uWLSM+Pp6pU6d+Z8iXy+VixYoVvPzyyz+53FlkIr/evXuTn5/PqVOnyM7O5p577uHMmTMsXbqUjIwMlixZwg033MArr7yCRqMhOzub5ORkTp8+fUEViZFeYuI9+P1+kpKSmDRpEoFAgMLCwguSfC0QCJCeno5arebw4cMYDAa8Xi91dXW43e42Fn7xc5fLhV6vp7CwkLq6Onr06HHOagMyMj8Fg8mMUqkiFDrbG08QBNweL/5AAJXq2/ca4r5NrIPe7kygUGIwWVAolJxL4u+00Sgmfzt06BBXXXUVI0aM4LXXXsNmszFw4EBcLhenTp0iIyND+o1o7TKZTKjVakaPHs19991HUlJYMCgvL8dqtUo1LqOjo7Farbz77rs8//zzGAwGnnrqKSZOnMipU6coKCggNTWVMWPGcOedd+J0OklMTOSmm26ivr6eN998U3KhiY6OZt68edx3330Eg0E2b94sxYsvWbIEg8HA3r17SUtLY/To0dTW1pKbm0tlZSWZmZlcc801BAIBdu3aRV5eHna7vY02UoxRGjVqFCaTiYMHD7Jp0yYWLlxIr169GDBgAGvWrOHYsWOsWrVKspyOGDECs9nMvn37OHLkCDfddJPkOiVqRMXnJW5uTSYT8fHxnDx5kgceeAC/38+TTz7J0KFD2bhxI4cOHWLatGlcd911VFdX89e//vVnmXRDtJKr1SoqKyslRZB4r42NDQhCCJPpbOGpI0KhEHFxcbhcLnbv3kNqaio2m01yE1u7dh3dumVx6623UFBQQEVFBXV19dTW1rJr11fMmjWTAQMGtLrYgcVi5uTJk+zatYtJkyZz/fULaW5u5oMPPqR79+7cfPNNnD59Go0mrGxxOJqprKxk9uxZTJkyhY0bN1FVVSWFikB43NXXN7Bz5y5mzJjBwoULUalUrF79GVqthsce+yMORwtbtuRSXFzMrl07mTRpEsOGDZVCHjZs2EBtbR1/+MO9mM1m/vOf/7B//36ioiZSV1cvZb8XBIHS0hIEQUCv1+NwONizZw+jR4/igQcewGQysWbNWhwOBw8++AA6nZYjR47y9dfF7NixgxkzZtCzZw/y8vIoLi7GZDKRl7eD+fPn06dP7zYu55GIHgmHDh1CrVbz2GP/T7Iql5SUsGVLLvPnzycjI4Nt27ZSVFREdHQ05eUV7N+/nyVLlpCV1ZUTJ05w4sRJQqEQDoeDHTt2MHToEIxGI0VFpxk6dCg+n481a9ai1Wp58smluN1uTp/+mrq6OjZu3ET//v1a8xmc4vDhQ5jNZvbu3cvvf/97MjLSJTfCjvqXQqGgqKiItWvXcs0119C1a9fW8xwmKspGMBjizJkSmpoaGTt2LI888jCbNm3m9OnT6HRatm7ditfr4+mnn8LpdPLFF1vo1i2rzfkFQeDo0WNs2rSZBQsWkJqaSmHh0VYPDBP79u1j79693HvvPeh0OrZu3cq2bdu49tp57Nu3n/379/OHP/wBjUZNWVkZJSWl7Nu3n6uvvppBgwZJOUUiQxwcDgfV1VV065ZFfHwcx44dw+fzM2XKFAwGveSdEfaSMGCzWREEQfIaqampoampiTNnzqDRaLBareh0utb5Ttkau17D2LFj0Gq1aLUaBCG8CRe/JyNzqSAKHMeOHeORRx7h6aef5pFHHmHp0qWUlZVdNKWS6J0XOTeJ8enPPPMMY8eOpaGhQbLyiuE6cXFxAEyaNImKiooLkvm7vUu6RqOhpqaGhx56iOrqaubNm9dhSTWv10tDQwNvvvkmL730Ej6f7ycLoXq9nhMnTnDHHXewdOlS/vWvfzFx4kRSUlLo3bs3jz76KA6Hg7KyMiwWCw8//DDPP/88o0eP5p///CdPP/00H3zwwQUNL2x/nUAgQHR0NHfddRcZGRn8z//8j+SN2tmIcfE2m42SkhKioqLYvHkzW7duJRgMYrVaAbBaraxfv57NmzcTDAaJjo6msrISpVJJt27dLli8vMwvBbHqmLbDcSl+Vt9gJzY2Cp1Wg4KzRWtxrmxsdmB3tJwznEYBqDUdX0ukUwV0v9/PsWPHGDx4MNnZ2VxxxRXExMSQlZVFUVER9fX10g3BN/HmXq8Xm80mbbI//fRTHnnkkTau7TfffDOhUIjjx4/z9ttvU1VVxZw5cxg2bBjFxcU8/vjjfPHFF2RlZfH8888zePBgxowZQ3V1NQaDgZqaGtatW0dFRQWhUAir1cqtt96K0Wjk1Vdf5YknnsBms3HDDTfw8MMP079/fz799FM2b97MqFGjKC8v580332TPnj2MHTuWGTNm4PF4+BmMObMAACAASURBVPzzz1m5cmWbmHfx3hITExk8eDB2u52CggKOHTtGYWEhw4YNo1+/fnz22Wd8+eWXbN26lfj4eO655x7i4uLIz8/n3XfflRLQRcbIi/8WPxM/b2ho4KOPPiIvL48lS5YwZMgQioqK+Pjjj9m3bx+CIDBs2DBycnLIzs6msLDwZ2d9EvtVXFwcBQX72L07nx49ekr9bMuWXHQ6HX369Ple2thgMEhsbCyzZl3DG2+8ybvvvsv8+fNJSkpi//4D6HQ60tJSaWhooKysTArB2Lu3gN69ezN48OBWi6aAxWKRNhn9+vVn6NDBWK1W8vJ2EBsbw+DBg7BYLPTu3RulUsnBgwepq6tj4sSJdO/enfr6+lahVNkmX0IgEKCuro4hQwYzcOBALBYLJ06coLGxiYED++Pz+Tlz5gw6nQ6TyYROp8PpdBIKhTCbzVRUVFJcfIaxY8eQlpYGQPfu2fh8PhwOBy6Xi8TERDQaDYIgUFdXT2ZmBmazmaKiInr06MGoUaOIjY2VkoFdeeUVUs6F4cNz+Oyzz0lOTsJms1JTU0NlZRU9e/ZAp9Oh0WhoaWkBBPR6w7fGoIuCr9vtJjExEbfbTUHBXrp06YLRaKCqqorq6hoGDOgvJWwaP3483bt3a3XRD09/gUCAoqIiVCoVXbt2xe/3o1AoSEiIp7Kykrq6OubNm0t0dDQ2m43o6GgOHTokWSAaGhqoqqrEZouS3OYdDofk/dLRRkKlUuFwONi7t4ChQ4fSp0+f1iMCVqsVjUaL3R62HAwfPpyhQ4ficDjQ6XRYLFaKi89QUVHJggXziY6OxuPxoFAosFjCmxtBEFCr1dTV1XPo0CFGjBhBz549JWu06EJ48uRJRowYTmpqKqFQiIyMTA4ePEh1dTVFRUWMHDmClJRkBEEgPj6empoaqfqE6H4aeX9KpZLa2lpKS8uYMmUKPp+Pmppa3G43NpsVUFBbW8cHH3zAgQMHyMjI4K677sRkMrFp02a2bNkiWXdyc3NJS0tjwYL5ZGdno1AosNvtHDt2HIPBQGpqKsFgELfbjcvl/tkpGGV+PohCcFRUFIFAgJqaGmmeuViYzWbJ8y+yHeF5vU5SKIiKMlFIWrZsGRqNpk2m9wuNGBNfX1/P0qVL2blzJ//7v//LqVOniI2NlUqu5efns379eo4cOSJ56fxUxDrJYvhWU1MT8I3Cw2g0SntbvV4vvWev14vT6SQ9PZ2UlBSqqqouyvv3+/1ERUVx2223kZ6ezh//+EcqKiouaOJZMY+LaGjyer1ShZrIPiXO7+L7jszLIyNzoQkJAs0tTsora9DrNFjNZ+caCwVDNDY5KC2rwe8P740EvlfY+ll0qrpMoVDgcDg4evQo48aNa7WghLPaifU9z5UoRafTkZmZSUtLC/v27ZMyAYvxryLV1dUcOHAAs9lMVlYWJpOJnTt3smXLFinOuqSkhGHDhqHRaNi9ezcHDx6kf//+vPPOO2zfvp1//etfOBwOKRnFyZMnpZir7du3c/fdd2M0GjEajdLEIArGYqx9ZNvbLwRiHG9OTg5du3aVtIBJSUnU19ejVqsZPnw4ffr04ciRIwAMHz6c6667jvr6et555x3y8/OZOnXqWc/qXG5qLS0t1NbWSm5YOp2OrKwsnnnmGcky2dzcjNPp/FlubEXLZWlpGfv378fn81FQsJ9Dh45gs1mpqKgkMTGRsWPHYrVav5c2VnQX7tKlK//1X//F22+/w9q165g1ayZ1dXXs2LGDnTt34vP5mDp1ChMmjKeurh6DwUBKSjIqVTiW2W63ExsbA4RDKFJT04iOjsbpbKG8vJz09HRpIye+q9raWrKzsyVBpaGhAaVSidFoaPP+fD4fbreL7OweWK0WQqEQxcXFHD1ayL59YVfwgQMHMmfObBITE1Eo4N//fp3KygquvXYeFRXlREVFkZAQzmMgJk0Mt89FY2Mjffr0QavVSrkdUlNTW4XBOrKyuhIbG0swGKSkpISYmGji4+OBb2LtS0pKKCo6xaZNmwFYuHABAwcORK1WM27cON544w2qqiqZPn0GFov5rMVY9Bzp378/xcXFLF/+NvPnX0dsbCzFxcWUlJSydu1a1Go1ixcvpl+/fjQ2NuL3+8nK6ipZfE0mEz6fj/r6Bg4ePMiQIYOxWCyUlJSg1+vRaDRUVJSTnJwkVVpQKsPWpBMnTrJ//z7279+PVqth/PgJTJsWdrXMyRnGihXvUVdXy4QJE1stvMJZ9+B2u/H5fHTp0hWVSoXT6aSqqoq4uFhCofAmGaBXr16SUOz3+zEYDFRX20lNTcFmsxEMBrDb7Xi9XkwmY7trhAXprl3DMd4ul4u6uloSEhKkfAldu2ZJ85lSqcRqtUr5Kbp27drGwhYfH8+QIYP56KOPqKqqZtasmVIuA3F+9nq9GI1GSSAXLfliQrnk5CTuuON3HDhwkGPHjkn5QGbNmsmMGdM5fvwEZWVlTJp0heTVIXq9nDlTgsfj4YorrpDuMRzrr8NgMMjWc5lLDkEQ0Gq1DB06lEceeYQtW7bw+uuvU1tb2yYvirhmdTaiYPTrX/+ayZMn4/F4eOedd6TPvV4vf//733n11Vf59a9/zZNPPkltbS0Gg4HbbruN2NhYHnzwQRobGy9qPWrxebW0tHD8+HFqa2v51a9+JSXhEwW5yPCv84HX66VXr1785S9/4csvv+SJJ56QvLf27NnDb3/7W15//XXS0tKYOnUqH3/8MTqdjvz8fH7zm9/w6KOP0rt3b2699dYLnodAnIfnzJnDqFGjuOuuuy64cK5Wh72xevToQWZmJqWlpWRkZBAMBiktLW0jiPt8PhITE7FYLJw5c4bU1FQgHBYmV7KROb+Ex6Hf5+lgvxZOpqvThA2vdfXhfF/pKYmYjAaUyvBvg4EgDXYHpeVVeLw+jAZ96xwUJBgS2ni6C+e4ViSdOrsqlUqcTidbtmwhJyeHESNGoFarqaqqYteuXVxxxRXfOjmJGZnFpGaRmaEjibQmA1KZBjFrvJidVBAEduzYwX333cfixYuZMGECU6dOJT09nU8//VQSiMTrAWe5IUXGx4iZ1SPPL7qBRbo1+P1+kpOTGT58OBqNhpSUFJ577jlJ0BAEgezsbPr168fu3buZMGEC994bdi/+97//zapVq866vqgcELMsd0TkxlihUHDw4EFWrFghlagQs+aXl5df1IX2fCMu3JWVVbz//vskJMQzc+YslMpw+Sy32824ceOkZFjfRzhXKBR4PB7UajUGg4Hk5GTGjRvLnj3huGatVsPcuXMYN26c1B/CsXJFaDQazGazFHNVXV3NgAH98Xi8aDRaEhLipSQzarUanU6HTqdrUxPU6XSSlJSCxWJBEASKik6jUikxm81t4staWlrQ6QzEx8ej0YQFG78/wJVXTmLUqFGS+5iYKKhLly48/PBDLF/+NoWFx1CplJhMRnQ6LVqtlsrKSioqKkhJScHv92GxWIiPj0elUnHy5ElKS0sYNGggAE6nix49stHr9VKbjEaDlFDO6XTi9/uxWCzcfvvt9O7dG0BajJVKJb179+LBBx/g3XdXcPr0aQYM6C+VW2mPzWbj+uuv58svv2T37rBrfUxMLLNmzaJbt25AOGGZIIQVVlarldjYWGkMWSxmXC4XBw7sx2aLIju7R2viuWYslrB1KawEMUpZ1kVvA61Wy6JFixgyZIg0R4hzwogRI0hKSuLjjz8hO7sHXbt2ke4hcjL+JolfuG+UlJRQUFDA3LlzAYGWlhapHWIyPp/Ph14f9noQkxDa7U0UFOxDoVBI7qbi2Pd4vrlGuBLAaQ4cOMDChQul+9DrdWi1WhobG6VwAI1Gi0ajker2ulwulEolOp2OgQMHEhMTw8aNGzly5AjDhg1rne8gEAjidLqk96/RqElMTKSwsJCioiIGDBiASqWSNMtWq1VSuGq1Wqnvi6E6ogAjJoY7deoUPXv2IDY2hlAoJLmwKhQKKexCRuZSIhgMcs011/C73/2ODz/8kOXLl9Pc3EzXrl0xmUxtvldaWtrpsbXi3iQ5OZno6GgcDoek6BLHT1lZGY8//jgvvfQS8+bN47333mP8+PEsWrSIp556igMHDgCdHz8vWlfF5J5ut/ssha3X68Xn8xEMBmlqapLc2MU5+XwnYhOTZ5aUlFBZWYler6dbt27U1NTwj3/8g7vvvptXXnkFl8vF6tWrefvtt4mNjUWvD2/Wjx49Sm1t7UUxjPj9ftLT08nKymLnzp18/fXXUrLaC4VY+jYYDDJgwABKS0v5zW9+Q3R0NEuXLsVut+PxeNBoNFJSvbS0NO677z769OlDYmIiu3btkgV0mU7B5WwhOjYo7aEUCgUGvQ6L2UCUzYzJaKTZ4aS2rpHDR09jNhnR6TSAgMvtwenyYDToyOqSgtVsxNHiwd7soMnegqd1LoNwCTdXiwNBCHEu+3qnSmXixi4vL4/FixczZMgQvF4v27dvZ8+ePUycOPGcvv5er5fS0lKGDh3KsGHDSEtLkwTS9q7Yojt9SUkJLS0t9O7dm1mzZrFhwwbS09Pp3r07fr+f+vp60tPTAXjmmWd4//33ef755+nWrRsZGRmUlJTQo0cPBg4cSHx8PFarlenTp2M2m2loaKCurk76fXtEYVtMfBRpWRczq/fv3x+v18uOHTsoLi4GwGAwMGLECLKyssjOziYrK4sbbrhBEtbFkkRxcXFSaS29Xk9cXBzdunVj6NChxMTESAln2j//hoYGjh8/TiAQIDExsTVW9QsMBgM6nQ6XyyWVtfi5oFKFY87ff38l8fFxzJ49W/J+yMjIaFO+6vvWflWr1Rw4cBCns4X09HQ0Gg3Hjh3DYAi/C6vVytdfF5OQcJy4uHi02vDiEg5R2M3hw4fx+fzk5e3A5XIRFRXdmhVckGoligvS8ePHiYqytQqKVlJTU2huDnt4aLVafD4ftbW1xMTEnGU1tNvtqFSKVk8VJaFQkNTUFLZv305MTCxdumRKVlKPx0NLS4vk3m4wGIiOjmLHjh1YLBbcbg/5+flYrVa6du2C2+2moaGB06eLsNvt7Ny5E50unDfC4/HgdDolgU7s83l5O4iJiSExMZHy8gr69++HzWajsLBQ8koxGo0YDAbsdjsulwuv1yvFHbvdbvx+vyQki/fq8XiorKyUkhSFz2HEZDJx+PDhVgWDDrPZgsGgx263o9Pp2swdOp0Ov9/PV1/lc8stv8ZkMuLz+bDb7VKoTUxMDLt27SIxMRG9Xk9tbR3Dhg0lKSmRQ4cOExsbi8ViQafTYzabpGoQzc0OoqOjUKvV+Hx+XK4mqbIEhOe4cLI0JYcOHSI1NZVdu76ipcUp5dlobGyUqkb4fD4qKioQBAGz2YzVamXfvv2kpaVRWVlFQcFeRo0aJd2fOB+JyekOHjxIQkIC+fn5uN0erFYbgYCfYDDEzp076du3L8ePn6C2toYrrrhCynS/a9cuMjIyqKmppUePbLRarTRnWCzWs+bisPunWkrAGQqFSEtLJT09ndWrP0MQIDY2lsbGBoqKiiTPkshSmmq1GqPxm8zS4eoAXgoLj+JyuenRo4cktNfX19PY2Ej37t3aKFZlZC4FxPlq2LBhvPzyy6xevRqv14tCoeAPf/gDo0aNkr7b2NjIXXfdxcmTJzu1TeJ4e/LJJ6WwPr/fL5V+Ez1WDhw4wCuvvMKtt95Kfn4+Dz30EJ988gmbN2/uMCP4+Ub0POjRowcWi4W+ffvS2NgouZhHhvv16NEDm80meSF2Zqk60ciUl5fHokWLGDBgAImJiaxevZqPP/6YJ554QtrY+/1+YmNjuf322+nevTt2ux2j0cgrr7zS6eX0OkIM5zQYDBw5cuSiGGZ0Oh0FBQVMnjyZOXPmsGrVKlauXMn999/Pn/70J1avXk1xcTFJSUlcffXVJCcn8/LLL2O325kxYwahUIjc3NwLkvtA5peFIAjYG+pISs1ErdaiVIDNaiYjLYn4uCg0reMlIS6K6CgLldV1tDjdeH3hajsajZrUpDiSEuKw2cwoFRAXAz5/HDW1jZwpq8LhdIIQHotNDXWtBtSO29NpddB1Oh16vV4qD7V3716GDBnS6mpcIFlvxNqaEJ749Ho9RqMRh8PB2rVrGTp0KFdddRVZWVnU1tZiNpvZsWOHpGETrXNut5u8vDxyc3OZOXMmS5cuZeHChSQlJdG9e3e2bdsmZTKfP38++fn5KBQK0tPTqa+v58CBA+zfv59BgwaxYMEC+vbti8/no3///tTX17Nq1SoKCwsZOXJkm7gtMRleZWUlPXr04NZbb6Vfv3689tprkqt8bGwskydPpmvXrpw5c4bXX39dWuSSkpK4//77ycrKYsKECVgsFubMmYNCoUCv13P77bej1WopKipi3759HDx4kGnTpnHvvfcyd+5cqVSSWIZOLDUixqACHD9+nF27djFu3DiWLl3K3LlzMRjCVtbly5fzyiuvXHAtamehVquprq5qI5wbDIY2teFF6/EPQRAEYmKi2bx5E2+//Q5KpZIePXpw7bXXkpCQQE5ODiUlZbzyyr/w+/2MHTuGmTNnkpKSQpcumXz++Rr27NlL3759MZtNGAx6GhoaJAFPtAqMGTOGlStX8o9/vEjXrl1YsGAhPp9PssKLFn+j0Uhqakoba7Vo5Y+Pj5cS34VCIXr16sWZMyV88MEHOJ1OevXqxbXXzuPo0WNs3LiB5mYHU6dOoXv3blitVoYMGcratWt4//2V5OTkMGfOHOLiYnE6nRiNBpYvf5sePXqQk5NDQ0MDOp0Or9dHdHS01I8EQSAjI4NBgwbx6aercDqd/OpXi7HZbIwbN47ly5ezfXseCoWCa665mtGjR7Nt23a2bt2K3+9n5sxr6NIlk4KCAqqra7jyykmt7tzh51ReXs5//vMGjY0NdO3alcWLFxMfH8fYsWNZvnw5X3yxBY1Gw+zZsxk1aiSBQICUlGRpYwdhTX5mZiZ9+vSWFDcqlYro6GjWrVtPTEwMw4cPp2fPXvznP2+gVqu56aYbMRgMDBw4kFOninjxxX+iUikZPnwEV145iQ0bNpKfn49Wq+Xaa+eRkpLMqVOn+PLLncyePYuYmBjpvURHRzNw4EDeeOMNTCYT06ZNw2g0YrFYWz1xwnkrRAWkWN7HZDKRlZVFfv5uXnrpJQYMGMCVV14pxV5G5vRISIinT58+vPXWWyQkJDJx4gRiY2MxGPQYDNGMGJHDu++uYPXqz8jOzmbRouuJjQ1nzR8+fDjvvvsuwWCAK66YhNFoJDc3l7Vr12E0GpkwYQJ9+vSJ8GCi1QNEL7nji3H4EydOAOCll15qnZcE+vTpy/TpV0n9VzxPVlZXsrK6Sp+pVCrKykqpra1l3Lixkgukx+Ph+PFwBYqePXvKcYkylxx+vx+/388jjzyC3+9vk4z1wQcfbCPkilZi8e+djdvtxuFwMHToUGbPnk23bt0YO3as5JXl8XhYv349N998M3q9Hr1ez3vvvYfD4fjWcmbnCzGx7mOPPYbL5eKFF15ArVaTkJBARUWF9HexpKXH4+Gpp55i0aJFeL3eTlMgqFQqPB4PX375JXFxcRw9epTk5GQmTZrEypUrUalUZGRk4Ha7KSoqol+/fvTq1YvXX39dyoXS0NBwUWp4i0qD2trai2aYUSqVuFwu1q1bx/3338+DDz7Is88+y3//938ze/ZslixZQnp6upSI+e9//zsnTpzgtttuo3fv3rz00ku4XC65xJrMeUW0mNfVlpPl649Go0OnVZOWkkBSQixqddgbU0xWGx8bRZTNjKPFTSAQli8Mej1mk6FVzgjviRQK0Os0pCTFEhJCnD5TjsfjIxQKUldbTqi10lRHnHcBXRQgxDrNYs3M7du3M3z4cKqqqtixY4fkXn369Gmqq6ulLL6nTp2isrISn8/Hxo0bMZvNUvZhi8VCVVWVlJG7qKiIiooKILzZrq6u5tlnn8Xr9ZKTkyNlely1ahWvvvoqR48eJT09HbfbzZgxYxAEQSpx9OGHH2IwGDCZTMybN0+qJX78+HE++OAD3n77bZRKJU1NTZw6dYrS0lJJcKqqquLDDz/k2muvba1DrMfn8wHhTbLFYiEpKYnS0lK2bNnC3r17pWdVW1vL1q1bycnJQafT0bt3b+rr66Wa0dHR0ZL75tatW3nrrbeIiooiNTWVmJgYCgoKiI+Pl2JaPR4PRUVFUkISo9HI8ePHefbZZ3E4HPTr14/+/fsDUFRURGlp6c/KvV2j0bB37z6Sk8Pa1/ZJrH7sxicQCJCWlsbdd98tCRQqlQq1Wo3X68VgMLBo0ULmz79WEipUKhU+n4+xY8cycuRIoG3IhMViITMzs42bvdls4oYblrB48SIp/lYQBObNmystriqVihkzpp+laAgGg/Ts2ZOePXu2OadCoWDq1ClMmnQFoZCAUhm2ksTHxzNmzGipXSpVWBAcPXo0w4fnSFldRfdsrVbL4sWLWbBgQZu2hSc2mDFjuhSGIl53woTxjBkzWrJ6KBQK4uJiufPOO6UyFuKzmj79KqZOnSK9R5fLRU1NLUOGDMZsNrdJGNelSxceffR/ACLilMPxzX/4w71t3pFKpWLgwIFSmyIttVOnTpHeh9ju3r1789hj/0/67YwZ05kyZbLULjF+/Ve/WszChQukNqhUKubPv45rr50HIHkAlJeXM3LkCGw221nhOAMHDuQvf/mLdG6xjQBTp06R8h5oNBrGjBkjtd9ms3Hrrb+RLMmR3gXi/8XQluHDcxg8eFCbGFdxMerbty+PP/6Y5FUiJoMC6N+/H716PSEp+5RKJVOnTuXKK6+M6DNtrysqWZ1OJ5WVlaSlpUntv/LKSYwfP07qr+L4aa8sEzeN4jiqq6vj8OHDmEwmKQbR5XJx8OBB7HY748eP/1FKNxmZzkK0/nbv3p3BgwdLCvRIi2lHCTBFJbsYitRZiOP/yy+/ZOLEidx8880oFArGjx8vlWJtaWlp9fzy4fV6pfDCC2X1FUvFzpw5UwodTE9P59lnn2XFihVYLBYmT57MXXfdhcvlApC8aDpb+NVoNNTW1vLaa69hNBrJzMykuroao9HI2LFjefHFFzl06BC/+93vEASBhoYGAPLy8tqUkrzQ6HQ6iouLWbZsmbSvvBgYDAYKCgr45JNP+O1vf4tCoeC9997jvffe46233pLeoVarxWw2c8cdd7Bw4UI++eQTtmzZgsFguCjtlvn501hfS1NDLXqjCYPeREy0DbU6nNxZRJy2tRoNMVFt5SdxbhW/841QryI+Joqqmga8Hj/2xnoa6moIhYIolecIU960aZNw5513Yrfbz6ugJk5AYmZL8TMxTjsyhlu0KIn/Fr8jbv7F+M/wzX5TFqSjjI6iUBEZFy4mJxJ/E3k+ceIXF5721xN/G9k+8bqR9yb+TtwodnQs8nztFznxt2Kbxd9FIrpzid8Vzxf5d/EeI5995POP3CS0b+flQFNTE//94APcc8/dUvbU9gSDwTbv6XzRPp4tsi8CbZ5t5DGxr0e+i0hLZ0ebtG8GuSAJT5G/P9dvv+3z9mMo8rP2/bWj8dZR2yKvFdl3O7pu5DXa90PxeYifB4NBiouLW+P1B2AymdqM8+/Txvbn/r7PSzx3+3Z92z2IbWj/WW1tLfv3H2D06NEYjWcnMWt/7khBs33b2v/7295FR9cQv9f+Gud6jh3d97meReSz93g8HDx4CI/HzYQJE9oobCItNu2vd652Hzp0iMOHjzB9+lVSKSWxPNw111xDUlKSbD2X+VbEMJg77riTjZs2YbFYOu1aYqLYN954g169ev2oNUilUnHjjTdy6NChTrcUivslcXyL84zP58NsNrNhwwaefvppHnvsMa677jpOnTp1Qd2LRUWzuLebOHEid955Jy6Xi7///e/s2bOnTdsvpPDr84U9x37zm9+Qk5NDfn4+GRkZ7N27l5iYGNLS0mhsbGTw4MG89tprrF+/vs3+8kIjKo6sViterxeHw3HB3exFxLl/+PDh/P73v8doNPLZZ59x+PBh6urqiIqKolevXkyfPh2LxcLLL7/MF1980cYLRUbmfCIIAgogJaMbQ0ZMJDMjnd49MtBpNW0E9B+DuK89cryY0rJK9u/ZzpmiYwhCW6VnIBAgKiqKf/7zn50noEcKxJGCMrQV3iMF3/bCvPid9oJJe+G0vZtYe5fJyI1/R4J1R5vO7zoeeW/tfxd5vcjnIQpa7SeX9hvVb9tkR16r/cTaPq66IwGiI0HkYk3QP4bvI6CfSxiTubw4l6LqciJSwfJL4nzet3iuSGu9OJeJXhwyMt/GhRTQRURL6Y9RFEdmH+9MOtoXiIgbxffff5/o6Gh8Ph8LFiygsrLyopZkFQQBnU6HIISzfF/s9UEUeocNG8a8efNoaGjgj3/8Iz179uSBBx6gqKiIVatWcebMmYvaTggn1MvOzmbOnDkUFhayZs2ai/4uQ6Fwuc6RI0cyffp0+vTpQ1RUFE6nk2PHjrF582Zyc3Npbm4G+MWtpTIXlrBspSRn9JWMnzCB7lnpqM6DsU+UP4uKK9jx5Q52bV2H3+87qz9HCuid5tvcXovZkWazvbDa0cD7tsHY0bHv0qB+1/HvGvznOv5dv/spbfoh5zrX8QutWb6YyBv2nweRlt3LlUjr9S+J8/nuRCVipBIz0ltJRuZSxOfz/aT+H+kp11l8275ArVbj8XiYN28eKpVKUhpcTIFORKxEcykIawpFOKlxuJrIbkKhEAaDgdLSUu6//34EQZAqBF1sZYJOp6O0tJSXXnpJUixcTMT10eVykZuby44dO87ypA0EApJX5MV+fjI/fxQKBUIoyPHCAoYMGoBa1RXouJz1DzwzarUKn9fFiSP7wsL5d/Tnn0/wsYyMzM+Kn4tQ+3O5jx/C+bznSI+mb/tMzwighgAAIABJREFURubbubCb+5+LQlwsc3apKPkvlXZEIgqUYoZ+8d+ihf9SUCSIRIZZXgoCr/g+xecV6YkK34SlyshcMBQK7A11bN60htTUJDLSM/AHA60J3X444TxJGupqa/hi4xpqq8vD/fs7xt+lM2vIyHxPLpWFRUZGRkbm8kCplNeNH4OYzFEWkr6d9vmL2v/7UuFSDW0U2xXZ3y6EF4mMTHtE4fnEsULefftNvv76NLSG1P2Q/qhQKKQwvMqKcla8u5yDBwq+d7JN2YIuc1mhVCppaGykubn5rBrgMjIyMjIyHVFTU43T5bzkBCYZGRkZmUsLhSJcJ+3I4YP8q7GBKdOmM3DQYKxWm1R9JiQI0M6bT1KAKZUIoRDNzc0cKzzCunWfU/z16R+Um0cW0GUuKwwGAzt27KBLZibDcoaBAAKykC4jIyMjczYKwuUp12/YwOnTX1/QDOQyMjIyMpcnCqUSBIHy8jLe/M+/GTJ0GKNGjyOzSxcMBiNarba1CsY3Sc0DAT8ejwe320VFeTk7v8xjz+6v8Hq9HSYJ/zZkAV3mskKj0VBeXsGzzy2TLSEyMjIyMt8LMaHg+axWIyMjIyPz80UMqQ2FQuzZnc++gr106dKVHj17kZaeSVxcPCaTCQCX20VjfT1lZSWcOHGc00Wn8Pv9AD8qrEReqWQuO8TBItc+lpGRkZH5PlxqybpkZGRkZC4PIisLnC46xenTRR3mw4pMYCsmO/yxeRRkAV3mskTeaMnIyMjIyMjIyMjIdDaisC0K4Ocq8xpZgeCnIAvoMjIyMjIyMjIyMv+fvfOO06OoH/97ZstT7p7rJXeXK+kJhIRO6ISSSJBeFEX4qog/CwgKNkCsCIKiCCio9K6AdISEGnrAEAgJCenJXe5yvT33PLs78/tjn+daKiU0553Xk9vdZ3f2szOz++xnPmUMBoNhC2QV8O09w4AxQxoMBoPBYDAYDAaDwfAJwIYBn/lPx5RVYsjc7kopUqlU+I2ZL9FgMBgMBoPBYDAYDB8j71Wv9n2faDQKZBR027b7P5kSYZCuO2x1y8K8J1HeP9kBhWg0yqhRo/q3GQwGg8FgMBgMBoPB8FHwXo3Ew/cXQhAEAYlEAiEENgLy8hKgFbZthwr2MEU3XN025Xd76sgajVYKpTRKKXqTvdTV1nD9DTcCmw/YNxgMBoPBYDAYDAaD4cNmcAK57HqWbMK4bKK5wZ/sFGzZedKVUixZsgRbMNQ6LgAtxBBNO1zN7rVlDXy7epnrgbMLQca0L7AsK7PNuLgbDAaDwWAwGAwGg+GjY1NW8cHLm1POByvo2WPsoRpvZpFNK+mw7Yr69kMgJOggXA5l0kP+GgwGg8FgMBgMBoPB8ElEKbXRXOlZb/D+adYEZE3l/evDlfTsLoOOALavW/vQk4MQGq0GTigzow4Gg8FgMBgMBoPBYDB8XAy3nA//uyVL+oAFfXCBDFXK+9dhi1r4R+ZZnnVxFwJEaEmHDz4ZvMFgMBgMBoPBYDAYDB+UzSnpw5eHK+cDCnpG2e0vhI2VdNg2Rf2jREC/l71R0A0Gg8FgMBgMBoPB8ElgUzHog5c39cliw8ZTqG0yBn3gDMDHE4EuyFzUoPOLTFC9wfDBEdiOQGiN7+uPLcuCARACxxEoTxEwaNk0ymcMDdLBsR1EkCStbFzHxVJJen29zdN7GgwGg8FgMHzS2JKL+/D1rEUdwM6quiJrSR9sORdiQEkZHou+XS9n02xKFsH2tqBrtBYIKbAs0L4i0CKMhdcCaYXbg7RCIT46d/9NSZqpF9u2EULgeR6wjdnttUYLgW0LXCuzSYHna3wNji2QWpPyw8z5H+wyM3VnC2wLlKfxlf5os/Bnrte1BVppPAWW9mle65F2HIpLbFw++ECU1uF12baNUoogCID3NuOA1hohJa4DlghlEoDnafxAoz/mfvd+CSdhEDgu6CBzLTq8Fu17NDZqYsUOcRnQtFYRLXaIuwLxGVDSs/eqlBLbtvE8r7+vbOXIzPPIxo25WF4fyXQQ9onM81sjkLaDG7EJ+nrxAoF0XOIRZ0g5ykuRTPnZXwCEZROJush0H71eEG7LzJYRluniRiyCZC+e4kN4DgBColLtbGjagJ8YR5lsZsWaNXTFJzK5NILaLm2tw75nObiRCM6wnw+tfNKpPrzgEzYziNZoYeFGXFw785BG4adTpNIB+sNoD4PBYDAYDFtlW97Z3k8ser8uN6Qgtmw5H/Ku9AFd3bXWBEGAZdsIIFAKpRSObW/5QCEQUiIyU6zB9ndxFwL8lE9nm8YucIhbGSVJaryegM4uiJfbOJ8QxaGjowOlFKWlpf1K+tbQQhCTirbWNAsaFUJAJMemvMyhyFI0t3mkpMWIfAv9IUw3Lx1NX7NHc1IQK3XIs9lOL+ObQYDlBzQ0+1hRm5KETdTv5a1nWmgqLuawWTFydID/IVyr1pqmpiYSiQQ5OTn4vv/eRLUlbirN8pUerUmwJCgEI0a4FOdaWPqDDyR8HAgBQvs0rg5wCiLk5QgsrRES/LZ2/nl1il2/U8Huue3885o+dvlOJXvV2thpzYfQLJ8IUqkUzc3NlJeXo7XeppkohIQg2crqdxroLB/LjkUuSut+RVtKjd/bwqp3monWjKMkpuhrXc0ry9fR62VqTkbIrZ7ErmPyCHrTBEIT9Gxg+eIN9FWMY1KhjT84GacEr6uRVe+0E68dS2FUfyjRTlYkn96VD/LQXZfRcMjLXFS7iCcevobXxl3BTUdUkfSC7dC3BcISeJ0NLF2wkqakxHJtbKnw+nxkbhHVo8dTEYfgExLSFXoaRMlx+lizfAHvru3I5GPJp2rMOMbUxvC6UyijohsMBoPB8Ilgc9OubcmCnmUjbXiI5XxLVvNtsCxs7tVGa43jOBQUFtLS0oJt2yQSCWzbpqWlBcdxNnmcAMTgl1gd2hK3r4IusCMBHSvaeWlOmrKTq9kjoQm0wImlafhvM88/Jtnrogpq0ypjhZY4UoMAFUA6Y1237IwVXoUWaRVo0p5G2oKILQgCTdpTGUU1tM47Llhk91UovWVrqRCCRYsW8e6773L00UdTXFy8TdY5KTTJdV08OLuNB5YKEijccpdjP1/OCbVp7nyykYW5JVx+UiF9HT6+ELiOxJahduj7mrSvEZbAziTwkxJUZvuAtU0DFhG7mwVPreeu+TYHfbWcoydE6U1pEAPWddcJrz0IFGlPo3Togu7YIHRo+U77mkCFFmZbglahNZ6MNwAZd3VhSVxbYEsIAo2HJL+7g0sfbKNoygjOme7S3ZnHjK/lI5TG8xQBEtsNzycRBL7C8zVahmVZElSg8TxNsIX69TyPp59+msLCQg4++GAikQi+72+1TbTWCFti9XosfqWJG19KsabbJmqB15Vm2jGVnLhPgjI3oyxZYJGxrGtwnNBDQehMP/Q1Sod14Qjwg3AdEVrnA18TaHBcgQ7AtsI2JIBU5hrD+0HgyLDc92vF14AU4K1r5l/XdtN1YDX/b3qcEkfjE87OIKQI/4rMX2RmnsiB+19n9os64fMh8CGQQOZahCXCh5wNloZUOpTViQw8/AJfkw4yPdMWyEwf0oRlRyT9niOOE9alY2cGNAPo8zMWWSlw3YyXg4J0OlNnm7FsCiFobm7mscce49BDD2XcuHEEQdA/7camkTjxgLZ35nDFYb/iuXP+wOwfzKDA1qhAgYwQke0sfexCzj7vJY69/w3O3qmdRc/8hcN+8ihji6IIIREyTmLfL3P+aYczbccq4vEUTfMe5pIj/8iin13D4985gKjwUUqDFSUmmlhwzw/50SVLOeWBVzhtkk8QqHBQAYHl2NiOQHmSSMQGrVHp5MCAgJDYbpRoxlytVZq+ZBqkzMgjUOku7OrD+O4PDkcEvSR9BdLCcVyirg1ogiCN7wssR5Pu9cKBGmnh2g6WTpP0tlR3/TWPE3PofPsF/nn5H3hoRZrOxg66ki4lowsoHn8AZ5z/O746JYKvw0b2U330+WC5EWxbECST+FpiRxxsqUgnfYQbIeqGA84q8Ej1pcKQDGnjuhFcO/xB8FJ9pIL34DGkNVpGiFg9NL0+h9//+RaeXLwaOwDLH8n4g07jrJ8ezM7FCRyhQCvSXgDCIhq1EcqnLxWgpU3UFuhA4dsWlgC0heNYCOWTTqVIZ2JIhBUhGnGwJGg/TSqdxlcg7SiOADLPUq+vDw+XaNQJ+72fpi+dJlCfMO8Dg8FgMBg+BrbFij54eZNZ3IcUGO69WRf3bRJqM9uDICC3oIAjPv95Xps3j4ULFzJp4kQOPOggbr7pJurr63Fdd6Mf+H4JslnchUTK7a+gS6mxpIUUEmmFCoLWmUnlLYklLSwpsR0JgaajoY/l7aFFKz/fZXSNg50O6Ony6enW4CjWNGvyi1zGlFt0NSV5vQUKCx1qKlzsQCMcTdDjsWqJzwYN+YUONVUujqe2aD20LIudd96ZlpYWHn74YY488khKSkpIp9NbOChUVv86u53XosXc8ecSYsk+Vq7pIdmZZn29x9oWSUePx9srPUYUuuT6Pg31Seq7QUYkFWUOVfk2yS6fdt/H69N0tCncMpfqIhs9KHhYRiR9C1M0OQJZLtGr0vROycX2AxQCO6pJbUiztD6gXUBBgUNFiUsiFtDRlGZNkyKpIV5gU13mkHAFXq9Ha0pjRW3yIxZon7ZWH2ybgkIHq8djzeo0jb2aeIFDVZ6gqz6guUPirUnzTr1iRC50N3oErk1evkPUDehpSLOsSdEloKjYpbLMJdabYsUqj+Y+TU6+Q1WJTcKRm42PjsfjHHDAATz66KM888wz/Ur6Vr0bhMBWPq8938RNiwXHfamOg8dF8D2w6jfwXIdNKi3xUyla0ehWRXMayqqilCcUTatTNHRqPCBR6lJbZOEK8Ho8Gn1BIm4TswU68Ghq0sQTNnFHsWFtQCKhWd6m6OzR2MUOE0ttIkKg7YCOVSnWdmnSAkZURijNtbH0e4zZFyBkwKrnfap2ifLgmm7ae6OMKHXQvkJbFtZGn2EKOqFSbPWkWLg8IBlAQalDqVLohEPMEaQ70rTagqDRp9W2qKtyybV91r3rsSEF2hIUjXCpTki0gmRbmpTrkIhZ2Gj8Po9lKUFVno30fZrWaxL5mrfXB3gq9P6YWBRGCmnlsXqJR4sHliOprY2QE+qVm0RKSXV1NbvssgtPPPEElmUxduxYgiDYgiVdImWAtkoo0Tuz54YHeLTpME6pshCEluC+xnU8M/sxGisKsCwbS3mk8yoY/aNbePkbO2PbDjK5hmf/dhHfP+tNTr/x93x3R4G2K6gIJmE3PsAjzQfxhTILX4Adseles4Knn36a5qrazPNOoTWh67vw6WltpasFYkVtvLmoARHNo3j8FKYWSJKBhSPTdDXM58WlbShscopqmTS1mlwkKUtiSYlluwivneaWRtI5oynPdXHtgK7GJby4qAEt4xSUjGREgaCnPUrFpFxsXyKDLtY3tdJCCTuWxgi2wRUn6PMp3PEkzr/rK1ziLuPfF/6Lh/87mh88/gXqenxk0MWaxfN5e203IreMqnGTmJCfpnnVEjo6oGjSeHLtNB2r19LcCeU7VqDWLeGN5Q30YFFYMZJxY0cRURpHdbJ2yX9Z0tALOcVUjh7LmAKbYJsTKgicmE3Xc/fx8wvm4s+6kLl370FuEmI9r/Pb7/+BH1zUwu9/fyoTulrplgnKi6MIv5MVi7rwYvnUVefiej0sa+rDirsUt/WStgR9qRbWrG0hKKtjzOhqKtwAT0awu5fzzluraOjUxCvGM2HUSPIjHj2tK2iWAr+hi8Z2TfHkKYy1V7HozVWs79JES2sZW1dNYURvUzsYDAaDwfBZZktW9OzfTS3bmcnFN1/wQInANrjSboMiL6Wkp6eHjo4Ovva1r/P3v/+NtWvXMqJ8BN/61re55pqraWhoIBKJbFIigWawNMMv9sNlYETDsiWxmEVOLLSg265FPCJxMm73Lpqm5R3ceV8jL3REEElFWU2Mk742ggPzPRbNa+T+xwOK9hQ8MzegtDrKkTMSpN5s4eaXFWXVEY4/tYqDyy3Qvax6dQO336dYGPEZWRXj+OMq2L1aIreQwEwpRUFBAYcddhizZ8/m0UcfZdasWRQUFGzehVYItJTEy20SSmKnIepGGDUqhm5s56GH23nmbYWik9tiDl85vgRWt/Pve9t4scuix9dM27eQM48vRa1q5d+vtLC+K0LQKqicVcTpFS5BUvW74EacNEtW9aEiCU7YHVatT/Nmq2ZajiQtQHV1suCRdu6bp1nhpBizYzGnHF/OTn2tzL23nfsXS3pjAfllLsfNLOOQqTnIpRt49O0UZVNHcPQ4B5Id/PuJNhhRwgmHJljyRgt3PNPN260WdbvmcdpkzfwXu3lzuSK2po28nChfn6545vZmOseUcNzJ+bjrO5l3XycPvKOplyl22KucUw918BY2c/MzvSxttxi1a4LTZhZSEpMk/U23ilKKuro6jjjiCB577DHmzp3L3nvvTTQa3YJbs0A6mq4X1nNbk8XxJ5ZzeK1NTyCIRgTWmHIO8ULle9V/mrh5XZqCBovllsPxp5VQ0tHBA7d283yrJIgElNflcNqsEiZXu/S+vo6710eYsXcxO5Va+D3t3HNPkt1nVrDPyE7u/2sn7k4Wi5pgfb1PV3mE844tY79RDl0b2ph7dw+PNWo6HMmJX65gxg4OjhpI4CYsScQJLeSo0Go93FVYSoFIt/LSSocdvxzji3f3sm5DwMhSlxwpCIQg+2wSctCyCC31InNfSi/FvGfruf5V6NUWk6dYFC1NUX1SDfvV2Kx8ah23d1vUrIJ3KmKcfUohweImbr3L4x0NOIpxO+Xz9cNLKLUDlj9Zz+Ix1cyaYlMgfNrfbeKCJRH+fGQRuRs2cMuVaUZMl7wwX9GVVFijcvjlCaXUJQLWvt7EXY94LOwT5BZG+c5ZZUxww0G7TbVw1pNozz33RErJ7NmzsSyLmpqaIXFIw/uFEBqloxSVTqJqWpI3Hl3DCWeMJiZtLK+BlUvmMM8+h/NOvo20lY1Zzw4uSqQOCOJ1HPy1n/KrnCu46I7X+eqvp6J1nPKqHRi5C8x/eC3HnTESK3CwUyt4Z/FLLMr9Nud+4WE0ZDwmBAiHqNPB20/cyZ8uWUnNmTEe/vvjpJxcqk4+l1u/fgQluZKuJa/wt0t/zvXzW8nRkF96FP/vl9/nuH1jyMyAqxXJJ73uUe679RLWHPAMlx4WoWvZm9x89Z/5y9MLcHuLmbzP8XxuvySv3K74+uM/YIptESx9mn/efQ8vT/4p9x2VoCsVhpAIaeNEYkRsQIVW8OSgmBWRDZeSMjP4aiGxiLia9Qtf5Mo//I7H/tuJX1TNPmf8kMuO24PGp/7Gdbc2ssNf/8WZ4+dzz1+u4j8bZnHRX/Zhxd1/5KLbXqOHLqJ1B3PGz//E13YTrH39Sf509TU8+Xo7evQBnHTuBVw4rYDupN/fppYbIRJxsIDATw9Y3wFhxYj3vshVN60kttdpXHjhNPK6kwQCkgV78aMfH86yGxfz4BPP0dC4nBXWVL555oEUrXuOq378L9ZMPo6//eEIct+6kz891kLNYbM49Nrr+OdKH8b6vPXUcyxOTOVr517ID48cR0x18dLcK7n8qidZvsEhZ/JBfO9753H0nrV0zfs1l77QSjC/gIZUITN/8X16eq/m0j/MYWmjpGLmtzn/rNPZL9ejJ/1ZCUQxGAwGg2HrbEkP3ZolPft3iAVdDNq4tRjIrarA26AkW5ZFOp3mP//5DwCn/d9XueH6f3DllX/izLPO4owzvsmNN95AQ0PDRtZxIXS/ev7RxKBnLOi2RbpPs+jtJMRDd2sn4rFuhaLFcnBci2BVO88+2cLqCRXcfFIRuT1JnnyynrvvaWPXbyZwpKJVO+y4VxX3H5XmwdtXc+Vtmm98t46Hjktz9z1ruf/RDg76VgFrnmvnmSUux1xSx8XF3bz5UAOz72ml6ofl1CrFlqKYlVIUFRUxY8YM7rnnHh566CFOPfXUzSuDWuKVxNhnRJQNT3RxU0Ky36Q4leUuxRVFnHCcpMVpYnFuMb/5QjEy3cMCaXHg0XWct0eUlpfqufX5HuasKuSoHIsNywTp3Yv56U8KiPUo/FTogi4AYVtY7V0s7QlIlpWw/xSPF5a1sHZ+kn0PzSOmOpl9ZxuvdeVz+qXl7GS38Xa9JBL08NQj7SylkB9dUs7kwj6WPbqeh17rJFqZy3Q3Y4XLZvXPzCsoIzbOulauX9jH2KNquGSPXLw+nxSC3Sptlst2iiaXcfYhBVjdGwi0QFo2OUEvs+9qY0m8lHMuK2a8auaNpiixpRv44zse006q4/KpcdJ9Pmlfk1Kh0rk5giBgzJgxzJw5k7vuuotoNMqBBx7YH36wqX5n20mWL/fZo7SMceUxfB1Ad4pFjT4dnqSo2KG6zMF1JGvftBj/9Sq+u3scu2MDt1zRhZxaxeWfy6UylmTBbfX85/U+coqiVDtZS/Tgj8ASYViFLRWPtSX49ddKmVrs8drN9dz6XAfFRbmkH+qmfuoILp6RR4Wr6O0L3eS1kEgZKs5BVx9vNiqSHsiYZEylSyJioZXOJDML7+Oet9O8vkMOBxUVUbfbGq5c2MOYkVEKCi08mfWQCWUbWA4t6EIKpPJpfqOJf9TncM73y5lSLGl4YQ0/ewUKtYVjS3QgWbvE4ZjzKvlOuUVP/Xpu+JfPxJNqOXdXByfVxUu3NHHvm/l8eaqNYw9SZLMeM5l12xL0+pq5QT5XXFBIItXDUzc2csMLXXxrd48X7vXZ5czRXDDOhlRAKuP6jtxy8i7XdZk2bRrJZJJ7772X008/ncLCwv6EgkMJZREqwCocwZgdxpM+82ZeOOkCZlbESa5Yx8J/P0TVzB8zYs0drBEDc2yiybikgw58RFEp48v3YO8/LmTpb3ahUAXY5XVMGD2S4LwbeOFLP+PQIofOt5ez6LEnqDn825SvfZj1YsBrKWx3l5jVxOK21+mtvpU33/wDLQvu5No/Xcb5T+3LtQev4z+33ML9XefwxJtHM0Y18uqNd3DjhVcz4fGfMd6WSAFi0P1ru7nInjd48KZr+df6L/Lkm7dRsnwFDS2NrEvPo2PKvbz+zo/ZY0oXb61sw24bzQ8OHUM66A2v17JQvU2sWLSIVS1ANJ+SMRPYsTgyzLI7kMBBaIFE4q2eza0PPkvDITey8OZxBIv/we/v+SOXvXwnl57yTXZK3sEzc/7Nvi3LeTcWcMiFpzC68SVa9z+Fa39yI1OtRVx9+s3c+4fnOPnWUm68cwHLx1zOWzdNgyBFMunRm1KZOpRYlk/XqkUsWNFAB5BbMpIx48ZQYAcEGmTEIf3OO7w7VhGbthMjdJrujNza87Am7saBa9awIohQsH8X0TefZ1Hvgey62mLcyHpStQ2sS4L/znx2jhSyx4TxBHIlT70uOeqHf+GJKxM8ddZR/POuv/PiwZez1/P/4Op5ozj06rc4c5LDslu+wq1zruflsb9gasJixUPtjPv2n7j7zInkvnQZBzxYxPRfvMi9+xUQpJL0eR5J30x/ajAYDIb/TTanqG9NSe9/X2NTMehZS/l2To5jWRZ9ySSPPPww+fn5nHvueZx99vf485VX8rvLLue4447nL3+5BqXUxj/0g2PQxfaeZi1U0CMRi842j0fu2cATVmZQQ2q6Wn0qR8Y5Xvg0rO2ie10Op51eQsRT+LlRdhiVx4x1KRa1SaLaZmRZnGkT4+AHVI6MclBznN0nhOujSlzqFkJv2ufddSmeSuewW1M3rzf7rO+xsCyf5naL0bmgtmCcyDZwS0sLWmsqKir6LXKba1e/L0rdQRWcWtTG7Xe1cOm8Lg6ZXsThe+VRlVFQhBCE4b057Dw+QmNjihfeTGF3WlAosZAoT1AxMUbRznEKA0hKgdSDkh5EoeHlNF3JKKOm5GFVJDkg0cnieo96bKrrPRbmOORMzmWnQk1fXz5jxlpYi9dzu7ApOiDB5EJNXzrKmN0SeK0dLF6V5OBiK5Qx8yHzoi+0xCqNs0NeN03Lenip0KauxKY0YYWKUyZUQiDCY4TEciR2c4r5JTHGTIkxPkfTly5iQq0gkkgzYUmSpnd7eDlHMrrUpihmhTHKW8CyLDzPo7m5mUQiQWFhYX9bbdaCLiUoSUGuJOpKhAWiqYv7H+rmlXc9yvcs4JwTysiXkgn75TKlKkIcQefCJK9U53Dy7hFGxiDlx9l5/xz+PqebhtZcRjkZpXeQgp5VjKSQKFy+cWARY8pc/JTDzgfE+ds/UzR1FDNpcg5qeRevzZdMGBOlKk/iaBFa+0QYO963pp07Hu5jRbvEHenywy+VsWOuJPAGKeiqi1fnesw8sILRI6LEd4mj70jS0gujSzLyMKCYC0SoMGcUdC1B+Snenudz2D6V1OS7IAKKdivilPlN9NoCpSW2azF1eoKJeQ6up1i7sI/5u+Rx4iSHXEui3Fx22r+Tm17roGdSMZZlDQwEDAqhkVKisUjEonznkCJyIjaOyGXqfh3c8XQfyWkJ6nbpY8mCXualXGpHRSmyNUpt2fVfCIFlWXR2dtLZ2UlFRUV/eM+mn2uD6sDLpaCqiglffpZ/P9rC576u6Fi/hKVvn8PJPyym4S4NZC3EoZU6vC7QWoDlEistpyq/kQgCITVBKo/SMWXUHv8M/36kg8NP7aVpzVrWvPt9vniew/I7dKZNwqsKFXSfVDCSnWtP5+zjRuEFUDxmD3Y54CgefX0By+vWs6FtJd+79BhGeSl8ZwQT9q1j/5Y/8vKiC9nBlZlBm6xF28JxHTpXLkHF1nHmxUdS7aVIVVVQXTeK2rUp1u+4ileWtcLERla3NrG28hB2LQzQveFAkRWJkK5/kydu+DHXPQtU7cIh5/6GKw7OoS+zB7bMAAAgAElEQVQ1aOCjfzAv/LhA/eLnaX/7aSaMPZbnnl2PaO3l7bZRrFn+LvqgKZw883WK77mU39/1TfY78AK+NEkh9G5Mzl/N0qee4rloG8pz2ENqup1K9s0vp2XBi9z5vMsu5aMZMzoH+jyyeVojkRTvPnsPV//pXuYDEw49hR+d/0PKo330BaEnigo0Ffk55BbkgR7WN6xcisoL6I4UUjcmxX8Wrie6upXY0l6KSisoLIElKxrRDbuT69YyPtrFyz3jOPZzO3PcAZUATJo1kdg8QVtPC6/ft4zi+jLyZr7Mc82Q7IiyuMtmZDPsnFbscPKe7HvYRBIANbuxV+J51r34IM9GpzF2TDUVuTZJz1jPDQaDwWDYlLK+OUV922LQh8d/f8gKe7a8ktJSiouLWbZsGVJKxo4dS319PfNem7f5JFqDYtCzL3abkvnDIaysdEpRVhXnx1+pYa+EJlACN5JmxUsbeO6hMKu2RuI6NgW5At0HaJtoNEJOLEVXryCeddUF0JkX5v4EUgPuvFJIXClZvSLJtTenSAfgeYqRYxPsnQ732dxUU9kX+2XLljFnzhxqamo4/PDDtz69lxQoz6FgYhln/qaIU+Zv4Kr7N3CTZ/GjfSTobGCBxFYBTSvauHt2O0+vcol6aezKCOOcbAfLXKXOtktWOAtXd/Push5WrYxS3NzHfzsEfRGXltYUbzdoqpOKXCXIz8vE9SKwrDAXQkncoSTX6t9OrkWZ1ugehVcisYTADk1x4MjQgqoUXl4RZxzs87d/t3LhVd0c8fkivrxfMaVShooKQ12opZR0dygKLElpbniLaCQWGq+0mLMOVlzzQAcXPt/JsccUc9Je+SQssdmYy6wSPm/ePF599VWmT5/OlClTtjINnkAIi9wcwbL2gMlpsB3wxpbzox9WkJ63iuvWaFK+CN299UCdKyWoynPIi1hhu2kB+TZVyRRWWuMjsaXAyigmtitxsgnZMtZq2w7LVRqcfJuqmEcugpEHlHDo+ib+dm8Ds8cmOH1WKePLbKTOxCRryNmpiounZKpVg9KawCdTv6ESr5t7mLsSRk7p4413AqykzY5dPvPrPSZWOiQsOeRhNfTT31yApDDPwrZEmMHa0qiUQGSmRhx0x4Xx0ghqCh2ijkARKphunmRkZ0CgQAHOIAu66w6VQ4rQkg4inKavSFLlCHLzEow+QbP+d8389VXNPgdWcsz+MfJd0e85sLl7ta2tjdmzZ9Pb28uJJ55ILBbbQqI40e/er4I00aI6dtr/HJ67/SGWrjiUxjnzUL+8hAnWW6zPJEvM1vvg+pO2i5Vup6P9NVbMPJBqJG2A8vuIj9iBqXt/i9cevp8ly/Zm+csLkL84lfHBUyzX4YwP/T8i/WVLhHSxAa0UuDHyy8sZu1piqTxcdxwlpYDSqABi8UJy8qt5qyNAlg9ck8yEL1h2kt5OQdeGcUwsC4/ThF4A9oixVJZOJL7oZRqmRuhoXEnpgf+PHF+RzDxPVSqFXXUo3/zjf/mWIEy0phSp9LB6FTLsS5kWsgAZLaF9+Xqe+d2Z3ON5KCGxCqdw2J4CDygcuzO5bVW0L2ml4qIdifo+vS2reO3aa/jL3bNZKBWpDeXsdcS++FRx6LmzWP/nX3Lx1+9h7IxzOe/nM9kzx8JTCk1AKhVj3Knnc/3/XRjeMlqhVIqUytYtuPkJGla9izWiBfasxhJJFCAcB3obeKeil7bKPCaO+hy2s5Cm5//DOyPyyJ3xJXZd3oF86Sn+a/t05Y6kkCCsy0E/IvlFO5BfINEo3KjHu/P+xdyzH0B5Ci0trN3rOCpC/0APGlApUiMO5nentPPTn/2G79w1ns/99DzO/dwUCi3fxKAbDAaD4X+KbdFDN6Wcb+rYrcxp9t5Ouq1klfOa2lq+8IUv4Dguf7nmaqZN25vPH3kkd95xB6+88vIQU/9gOYQeiEEXfDQu7lkrXjgooPvjYjO5pRHYxKI2vX6KBasUY2pdIE1Hey/vdjocWirpE5LQBp2x2mSWBRIyFhyEBATk2ux9QAGXnVyC2/96r0mnFIEOrUSbwrZtVqxYwZw5c6itrWXWrFn9L/ubbUMh0EmfnkDjFkXIwaF45yI+93aalxekSR4YQWiJcGxsXNSqBm5+vgu9fy33fS+BXtrAHS910xtkLNjZaxme0MsRePVplvdKXukKWHN7I4ESWCJgfZciNqqLGbu7tLd10rQ6IJjoEoumSKYVwrFpa/NoXxMQTHCJuRq1xmONcimriBGx+ujxIKnC8+pORXM75I6QSEDUlnLG90Zwxup6znuoldsKcjh7tEWgJVbERmL1W9IQkmiuRWNjGqdBoUeFcnR3aZRlkTe2nLO+X8lZy9fyrUfacHKjnL5rnFRqY6tRtt5feeWVfuV85513xvO8LbcJoFWcibvncMNjHcx5M0rNfrnE7XCQxHEtQiUxtDYP7j/RhMWaV1KsbtXsWuEQtQNSCz3W5MfZv8Al3ido79MoWyJsQXKDorlP4tuy38K6oVMjsHCjHp2veqwqiOPmOUgcpp40mqtO6uWN61bz5LwEeYfmUR2DdNYwmVGyMiMGSAT9ThQCpAxY/5rHhkKbpU+38+KzGfO7L1g/t5PDdohS6GSze2e9N+Qgi39oQReWQzymeXGFx96Toji2IGhJ8dZaQa2S2Nlwh0zdSEtjxyRL56do2kNSlmuBnaZxRcDaqjxyojYpS7I+rYjGJEIrNqzVKCWxMonMlA7Y0AWxYgt0iua3Feuq8ohbDtGcMr7w6xJO6Gjinz+r5/lRo5kx1sJl09PCSSnp7OzkySefJJlMctJJJ5GTk0MQBFt4psnwnwjlU1YhI0ZN4YjaY/nNX9MUPr0bZ16YwGrIDI5JGXqKWBYyliAei2bKCVjz4t3cN/cpxh71Awqw6BACoRW+VcTYsRM4pOJUfvanJBXz9+S7P4/A8oxyL4da0JE2luwl2ddOY4/NDjlAcz3LX3+Thh1nUBF/jmTXPJ5/rpPPHZ2HC7Q1rWHlgkamHm5DMqOYC0KvBSHQOkos0UtPxzxefL6bw2blElM+qfYNdBZVMXniOHq6H+OGl/Ykr7WWz+2Ug9KpYfU2aGaB7OCnHna/9XvbDErSEhRSt99pHHDOxXxx5KB9Ax9Is+iFx1kRayJ3pxS33fwQM394CPOuuJmH503il29dwXhamP2TW5n9bg8eQM4ETvnxbZzyoze59MK7+PUVBfzrVwfhpFL03zL9A7X0DwT1ixpoxPg9mRXM5+Fb7+W5fb/L/iNjmS87WXHfkzzdrNhrejkkipjZ/DbvPPkEGy48mT322BM5524WLH6Blacfxc6jRgONYdk6e49mByjC3zRp17LXqbM4+fITmdR/8WF7r3pDZfbP1J2nkeOO45I7juOSpdcy4+/3cUXeCC45dATplLdF7xGDwWAwGP5X2JolPbu+VQv69kQpRW5uLocfPotoNMYVf/g9o0aN4qijj8oo5y8hpbVFhXLw3+1uQc9YbgIPgoyVUGemQlMKvLTCx6WqtpgR49by2H0NlBxWTLSvj7eXedSPKmZ8TPC6p0l74XEIgfI13vD1Puhzo0ypcFn3Uie3PxljarkipQWFxQ6jSh3EZiwTQgiUUjQ0NFBVVcURRxyBUmqr03kJW6I6e1m5pIc1OYVU5AGdPbzYoGmtjRCTkqKYwFuX5K1VKUqwqLEkrevSzIu1kXyzmxUNMNEKLbm+r/H1gHUtPInElX3Mf6GDpE5w2W8qmZoXEAQCy+rjrbvq+c+Cbl7fJ5/p5RaPvtrJvbkutXYrLX6ECWMTHFreyX9e6eTemE1dfh+tC/oYFctjt5o4BD3oni5ee6mTkV4K9U4X85YppuwksdMey1elaOyzcFsVEeFSYAmIWIxwoXlZL4tHxRldmGmDtMauzOWwvA6ee76LB2yLSt3MBp1gQpWgpT7F+qTEbdYkpE2eFXoYSCE2eiGVUpJKpVi3bh0HHnggu+yyy1Ys54NQ4E7M5ysvKa6e00xc+exUHEFpSK4KcOMREq4Mpwnz6Z8DOTo2waynm1j4TDexpKI41kv9vIDp40sYV+RiEaX3iS7mvtJFulbT8UIvbzRJplky4wateOvNdiryNIV2D689luagA8sYVSzpWNPD8naNJwTrYg466iEyoSZikEVO9/8nYEAPCKfe627jnmcCPn9qDTN2iRFTCi1AtTVyzS+7mb/So7xSE6TCaxIa0unMcqZPaQS2k8OEPXO5bU4Ts4s1YwskqXf7WGBBhZ1R9PqnUBNgC0omJJj5bAePze6mfUcbJ+hi7dsWJxxYSFECVJXFvJeb2TFaSBFdzHs2TeeYeKjcSYEfeMx7tY387ji6u415z8GJpxYQtzzWLOylEfB6FP4oh1wVWuyFZCOPl2zbd3R04HkeJ554Irm5uQRBsJV+kX0eBXg9Hl7gEyusYWTlcTz5qz9Td/lDjBeQUgGe14OvwtANkexk/etP8/jj9diOTdC5hJeev5P5FZdy834FQDcq8PF6fHwNsbIJjMg/jKfu+gtT/vwIY4AuFeBnyhxsQUc4OE4HbW1P8+ADh8CIXhpevYdXH+7grNNqSBTuyfixe/DrSy6nLm86o+lg+eMbWNtxNsdUg1rkk073kNIAPl66i96UoHDnfRhT/Sq//+3vGRU7gPL6ZjpEnMlfOoJJNSMpXNjH7EdfZcbR32T3XEU6vYmp/obMLrCJ7zPrQcqjL+mTBkZPGU/uvLn8449XUXbkTuB5xIormTB5AuKNh/jHfZ20TL+RP9Xcx61/v5G7nhpHRUERvbE2/vvMMzQ4q/jnG0tZFR9NLknWvv0Wixp6cZ21yNVR9hop6URTKsSQgZshXmqDFHa0h9JjOPRb1cw96yZ+9SOHb58+iXyAxue59oZ11B32Tc7eKx9NwJh9+rjp+bew3ujiuP3yyD82yu3nL6R5wSy+PsMCFKovhae9/kEAoT08P02yewS7fkXwxztu4Q/XxDllx1w8z6asbjwTx5ZiqSQpry+TA0Uie9awYMlymnoETlOK3HQpJZbX/zw0ju4Gg8Fg+F9nW2LSs+sfq4IOYNsO69au5fbbbsXzPJRS3H7bbbz66qtbVs5haAw6219BR0vceISSkYI8eyCLtNaSaF6E8lESVyus0hyOOr6a3PvrufqG9fiuZNd9i7joiEJQfeQUx6mtixDVoLHILYlTWxshkllPlMSprXWQ2mXErmUc7DVz3V3recIRpBzJtP3zOWtGYehOvAWJ9957b6SU26ScAxAI3Oo4pfVJnrhjPbfHwO+V7HdwCecdXYjUKaZPzWftHR3c8EQH3zo1j4M7UtxwRyu/eVay+0hJ9S4xSl2JzHGprIiTF5dD58aWAh0EdOkIJdVx6vIAP+MDTZzROxch/U4WrnM49fgq5AMbuPnuddwB7HdwnF2nJRh9fCXy/mZu+WcDdwnN1L1L+MrhhdTl+GiR4ISpKW55tIvf/Lebz8+IcvjMOGV5Drqjh6eeaOWR5SA8i2NOKuXEXXLQ2uKkqX1c90And+TE+e7MCFV1cbqKLTydz/RTFdbdrdx5ez2NAmYe57C36ubOR9uYvQqkb3PSqeUcNTVO4KmhL9UZtNa4rsvxxx8PgO9nMkxvY1/1vAS7/l8+l81bz1WPtfJohyRqafoKI5x9ciHjCywa8qPUSptcN5wqLIgWcew3BdaN7fzr9k46JUz/fCVf2CdGoa1QlfmcvoPH3+a28dSTki8dm8ux+ZJqJxPKIFz2KAqY81QLK9dqdppeyvH7RSlx+1jwcis3veazPgBrSoJf7VNAdZ7E87ZtXmcB0CJYv0se06tsYoThIkKCyMtj32ke8zZ4JMtcaidICqMS6USoGSvCZT0QQqGlpGTXKs5rX8cVjzbzgJbsNj3OCaW9RN3QFTu3PE5d1MWVoJBEyss49VuSG69r5brXQcQkR35hJDMm2bgyoHyXAr74TCe33dGMm+ty2sn5rGyJ4Igwpj1uRxgX7+OGf/bSF0j2PaacmTtK6OrglX918kAX6BzJvoeXc+J4C0cSXt9mqqampoZTTjkFpdRW5j8fVINa4iSKqZmWJF8oFDmU730K159bSO7hE0NFz82jpGYv/IRAu7mU5iSoe/lvnPdC+ORwSkfxhV88ygP75qECFT7LCkqp2UuQUAFa5lOz/1f5+w9GU3zYGLTWyGgRJTV74uQyVEHHI9CjqcmPU9v9D845+3Xcqsn831U3MqsqIGAcR37/J8QLz+cHZ9+PppQJe57H72+ZSbXW9EZLqRq1J26+RsTKqBy1B3aiD52zIyf+5EfkFJ/PT86+F3JGs8c3fs6RGkiMJK83j73m/peJl9SA9t/f819otI5SPKaWCV4pEa3RI/bh66e0EVx6PuecFdbXqH2P5xe//QHJue8STU/kR8eOZgRfYs/nFLPvW8wBF81k7+SP+e1Zt6N3m8yO1dM5u3oEOXoDc+7/K7+9cx5QyJ7HnscFPz+A8sDD28TzYnMEvkd84ne5/JYp/PG3v+ais68Nvyjfn1N+eiHnHVSJ8j2UZTNqlxpqP380dt2ujNQaJo5nxLiTkNExlNsarSMUTRpLraogNzOAIRIjqa1SlFgKZ7eLuHTDL/n1ZT/lrGsBKpnxzQv44ZgSckp3ZFxtIWVxjdYSq3ked1zzJx75bzuIfTjtgvP4zvRalOeFoRDvvUUMBoPBYPjM8V4SxwGIOXPm6J/97EK6OjuxbXu7J4cbTNaVM5s9PpsQbnMXkd1HaY0KArq7e5g8eTIPPvQQEFrmtxdhAiPCGMrBhg4pQqtgZuqzMIacIS8mKnPMJvfd3LoIl2VWhyUcj9iWuL73m+gve36R9XbUQ2W3JKAIp8wSmfWBJMhopVGE2/WwesoirUyM6LCpp4QUWGKgDJG9dkCrUA7EsO166HlkRv7sd9mFQIcyicHl6TDDdvYYrTRKiTARW6aeRaYNhh7HJrbprc4u+EGSL2bjh4cniVeZc2f7nFIDcgyRPePxMSCnQFoDfUvpcFkDorORP/+mh9GnVDFjSgwHFXqPZMrOttOADJtu561dkG2FfWDosaFcIiuTBTrI9Kns8nBLtC2xBt1tXmM911yRYr+zKplS6WBpkFn5s8dk+zmbqBsRniv7nSITd6t8OpbXc83VmhkXjWTXAguRUW7Ces/UaeYcQ+t7a9Wx9dkzNj5GIi2B9oMwFjmT6E+rIHxGZJPrKZ9Ahy7u1vDHqlaZ9ssMdGZcvZUfZJ5HFpYU6MDPJAEcXGamDGljyybm33Anf74qwbmvfXXALVorgkBlysqEYgycPDMoEcpqWWG5vh60rDZxXObZA63Mv/4uHnyslv+7exYjg0EyvWcE0pZINIGvwoFFKbGG3HCawA8gU486CAjIyIpCqU2FWil8X4fTtw2Yw1GB6q/z9yrnxnKxUTsirTAXh1b4gQIhsTMP7+z1SdvKXG/Y1kgLWxD2HwRSWkOeN1orVKAy4QygAj+8F7NtN0iWQKlt6vcGg8FgMPwvsbVp2KSUpNNp5s2bt/ks7lm2p8JuWdaQ8w5e3yLhm/SQxEfZMrYb/YryxtYwrRiwnmYTmGW/Q/dbksWwfbe2HioIAwnhNNtmpewX+X3Uh9Zi0IDAgOxAqMCGW0LFRIeyZaJRydZNVtHZ5Nm1QKM3+b3KxkTq7H6ZQ8i+lA/bPqgfZCVQKitDvzqWSbyU1UAz5WVlzRyT2bVfvgGFemhbsoWytoX320f763vIlsGKP4Pivhkqu96EnFoMeokeGIRBgJ9S+EHGZV6LzIv/YM+RwTJs+7X3I7KzEGzKJVkM1HN2n8HL2f1FmIsi3ZLkzUaFpwUyUCx5vpvF0wr4Yr6NQ5jkTg3vbxq0Gt6ug/pR/3ehHFklXWjwUjoMcyHb9wcdO7zPbs9+ke3jg58VKhxM6S9L634rptBqyHMp/DqbVV8M2TawHmahH9pv9FDLaPZUvkdfT6p/+sf+GSOGyKcH1UdmwCfzYNSZJHBhWw967gw+TgB4dK9bxoKnn2BuVxsl53+dajTB++mHg1EaJRjUTzL3xEDNhLLqbD6B8CmoM+EZm7++TJ0NVHB49PsVVg+Xa1PtmG23gW1Kq8zAa+b6lAoHdgYfk/1eA8P6S/aZTmYwor9PDHnWZi/vA7aFwWAwGAyfcbb2HrBVF/ftqvS+D/qn4tEBWa32I1HQ+wWATZ1lI6V90AHDv3tP63rLZX3oZM+3ucGIwTHFw2QbXjebl3VL1zFIUdKb3n/w9k21R/YlcbgcW7quods2f75tK2v7saX63nxdhF9uqY/2/7UiVI8NKMmV/W28UX1sSYb3wmaPHayID9pnyLJAokmuaOWmR9I09YIlwa1NcNGMYsrj4bzrG5U3iC3dVzp7wv4TC6x4lNrxioQdKuJ6E8d+1PfqRgNdQ9aHDTxsNNi6qQGS91Zm+IVLbmUNk/aKkpPZZ/jgGf3bBxc77EHXv//wY7PeDRIp+qh/4W5+ffmrVJ97GddOdWGbQgO2AT1MpiHx6wx9kAwb8MneLMOrWGRGGYZs39zg5TbLOXxWgM33NTFI5uGDMZuWZfP9ZWj2+8HXP8wb6hP2zmAwGAwGw6eFfp12uIv7J5l+F/fMp7u7m8k77cRDDz0MbF8Xd4PhfwKRdaXXfBpup+xUakPQ78PtflvOJbJW3e1T/qeXMIEeEFqUt/O5Bre51sad2mAwGAwGw6eLzWV19zyPV1999eNLEveBGHRRQy22ZuTeYPhQ0J8SN9V+6+XgTdtX9u1d/qeR/mb4oNbh93FW0xYGg8FgMBg+S3w6FXRjMjEYthufttvro5T301Y3HxkbuV1/Rs5lMBgMBoPB8BHxsU+z9oHYjMnEWNANBoPBYDAYDAaDwfBpIzsjzKdTQR+UoVtrTTKZ7J/z22AwGAwGg8FgMBgMhk8LQgh8P5wP59OpoGcs5VIIUqkUq1evJhKJGAXdYDAYDAaDwWAwGAyfKoQQBEGA1vpTqqBnFXERTucTiUSoq6v7WEUyGAwGg8FgMBgMBoPh/RAEAY2NjciPW5D3xdBJeA0Gg8FgMBgMBoPBYPjUkvUG/3Qq6P2u7Mal3WAwGAwGg8FgMBgMnw0+nQp61oKujQXdYDAYDAaDwWAwGAyfDT6dCvqgGHSDwWAwGAwGg8FgMBg+C3w6FXQTg24wGAwGg8FgMBgMhs8Y21VB1xq8PoGf+pAVaRODbjAYDAaDwWAwGAyGzxjbbZo1rcFyNKWjfZQPbWtttOLDMXp/DDHoSik8z0OI7X9OrTWWZWHbn85Z8D6JNDU1sWrVKsrKyqipqflI2tFgMBgMBoPBYDAY3gvbTQNUviBeqDjg9G56OwSP/z4fFQzyTv8gfAwx6L7v09zc/JEodkop4vE4RUVF27S/53ksW7aMhoYGotEo48aNo6SkZJP7dnZ2smjRIpLJJKNHj6ampgaA3t5eli5dSktLC0EQoLXGtm0KCwuprKykvLx8o7KamppYunQp6XSayspKxo0bh5QbO2UEQcDSpUtpaGigqKiI8ePHE4vF3kONfHDmzJnDz372M77yla9wwQUXoJTixRdfZP369UybNo2RI0d+pPJsiebmZhYvXkwymQRASokQAqUUSimEEJSXlzNhwgQikcjHLO32oa2tjXXr1tHY2Nh/vTU1NSQSiY9bNIPBYDAYDAbD/zhBELBw4ULGjRu3Vb3G8zwWLVrExIkTcV13q2VvXxOtBt8TBN6HrNR+TDHoQoiPREF/r+fp6Ojg4osv5pZbbsFxHC6//HLOPPPMjcrQWvPII4/wjW98g+7ubi6++GJ+8pOfALBq1Sq++93vMnfu3P79LcuioqKCPfbYg6OPPprDDjuMysrK/u9nz57Nt7/9bTo6OpgxYwbXX389VVVVG8m3atUqvvOd7/Dkk09ywAEH8I9//IOxY8e+12r5QNi2TSwWw3EcpJT09PRw5ZVX8sQTT3Dddddx4oknfqTybImnn36as846i4aGhs3uc+SRR3LVVVf1D7B8VvB9n1deeYWbbrqJxx9/nJUrVwJQV1fHMcccw2mnncbUqVONB4TBYDAYDAaD4WMjCAJuvfVWKioqOOOMM8jJydnkful0mhtuuIGFCxf+f/buPL6q+k78/+ucc7fkZodAQvYdQkjY1yCCQN0oXVRaLC7jSm2tVQe1DnVmHLUuU6dWp7Vgv6Pzk1ZcKuooi4Lsi2wBQsi+73tyb3KXs/z+CLkSEhAhGNDP8/GIwXtPzv2cc09uzvvzeb8/H5588slLIECHi1MmfpnWoEsn/2MMcrMlScJsNmMymVAUhR07drBkyZJ+o95tbW3s2LEDl8tFeHg4iqL4npNlGVmWCQsL48Ybb2T48OFomkZZWRmHDx/mww8/5Ec/+hHPPvss8fHxQE8AHxwcjMfjobq6mkOHDg0YoH/xxReUl5djMpmwWCwDjrJ/E3o7PgzDwGaz8b3vfY/4+HhGjx49JO05k/j4eO677z7a29uRZZmtW7dSXFzMVVddRWJiIqqqkpKScsYPgsuVpml8+OGHPProozQ0NDB+/HgWLVqEpmkcPnyYVatWsXv3bn7/+98zY8YMEaQLgiAIgiAIQ8JisXDvvfeyYsUKVFXlvvvuw9/fv882Ho+H1atXs379ep566imCg4PPad+XZ5HzZbYOuiSBLIGug6aDWQEJCVUfvEhdVVVCQkJISUmhqKiInJwcFi5c2GebEydOUFZW5huB1HW9z/Mej4eEhARWrFhBYmKi7/GCggJWrlzJ+++/T1xcHP/2b/+Gn58fmqYRFBTEqFGjcDqdbN68mYULF/bpGers7GTv3r0EBwcTExOD1+sdtGM+X7quoygKd9xxx1A3ZUCTJ09m8uTJvv9fuXIlqqqyfPlyrrjiiiFs2cV1+PBh/uM//oPu7m6ef/55br31VsxmM9BTgvHf/5Q8qx4AACAASURBVP3fPP3007z88sskJiYSERExxC0WBEEQBEEQvqsSExN54YUXeOihhzAMg1/84he+IP3U4PyZZ55h7Nix57zfyzNAv4zWQZeknqC81aPT4TLoVg38TBBmkwmyyQxWjK7rOhaLhYkTJ3L06FE2bdrEVVdd5Rsl1zSNbdu24XA4mDVrFnv27MEYYChf13Xcbnefx1JTU1m5ciWFhYW899573HDDDUydOtW336SkJBoaGti1axeFhYV9LsBjx45RWFhIVlYWxcXFqKp61uNQVZXc3Fy6urqYMGECLpeLnJwc3G43sbGxJCcn95s8z+l0UlhYSE1NDbIsEx0dTUpKyhnrs3s7J4qKimhvbyc5OZnQ0FDf84ZhUF5eTllZGQ6Hg9DQUBITE2lubqajo4PRo0f3mR+gq6uLQ4cOYbfbSU9PP6fUlXOl6zqqqqLrOh6Pp9/zDQ0NFBQU0N7eTkhICGPGjPG1raioiOLiYlJTU0lISPAd2/Hjx2lpaWHMmDEMHz4cwzBoaGigrKyMxsZGrFYrCQkJJCYm9sl2aG1tJT8/n8bGRvz9/UlOTiY6OrpPJsb5UlWVDz74gNLSUh599NE+wTmAv78/9957L0VFRXz88cfs2rWL+fPnk5+fj8ViYfTo0b73u76+nry8POLi4oiPj0eSJNxuN/n5+ZhMJlJSUnA4HBw5coTY2Fiio6M5ceJEnzkSgoKC+r0PBQUFlJeXAxATE0NqaqrvWmxqauLYsWMkJCQQHh5OcXExFovFNy9DTU0NhYWFdHR0EBoaSmpqKiNGjLjg8yYIgiAIgiAMnfj4eP7zP/+Thx9+mJdffplf/vKXmM1mVq1axcaNG792cA6Xa4B+mayD3huc1zo0TjSpdHpB03Q63SoRdpkp0TZG+CtogxCkG4aB1Wpl6tSpdHZ2snXrVkpLS3213pWVlRw6dIikpCQmTpzI9u3bBwzQe/d1uuTkZGbPns3//u//cuLECaZOnYokSXg8HmJiYpg+fTqvv/46u3bt8l2EhmGwbds2PB4P8+fPp6GhgZaWlrMeR1dXF48//jhHjhzhmWeeobq6mjfeeIP8/HzGjh3LI488wg9/+ENsNhvQU9++evVq1q1bR3V1NYZhEB0dzbJly7jtttsIDw/v9xqyLOPxeHjxxRfZsWMHL774IvPnzwd66vnff/99/t//+38cP34cTdMYOXIkDz74IIcOHWLt2rU899xz3H777b797du3j2XLlrFgwQL+8Ic/DGqAfup7cfr7sn//fl577TV27NhBc3MzwcHBzJ8/n/vuu4/Ro0ezc+dOli9fzo033siLL75IWFgYhYWF3HPPPQC89NJLDB8+nNzcXFavXs2+fft8nSgZGRmsWLGChQsXYjabOXbsGKtXr2bjxo3U1tZit9tZtmwZK1as6NO5cb5aWlo4fvw46enpvtc8XUBAAPPmzWPt2rUcOHCA1NRUHnvsMbxeL6tWrSI1NRXDMHjzzTd56KGH+NWvfsXvfvc7bDYbBQUF3HrrrWRnZ/P000+Tk5PDtddey09+8hOuvPJKPvzwQzZt2oTdbmf58uX84he/ICQkBACHw8HatWt5++23fddEcnIyt9xyC0uWLMFut7Nz505uuukm7r//fhITE3nuueeYM2cOL7zwArm5ubz66qvs2bOHlpYWoqKi+OUvf8ndd989ZOUegiAIgiAIwuCIj4/nhRde4LHHHmPVqlXYbDY+//xznn766a8dnMMFBuiGwRnXONe8X65/3rseuuYFaYD7UUkCk/VrRKmXSQ26IkG7x+BEk4bDC2YZDB003aC01YtFkZmfOHizmXu9XsLDw8nOzmb//v3s3bvXF6Dv37+f+vp6li9fjp+fX7/09q9isViIj48nMDCQpqYm3+OGYWA2m5k8eTLvvvsuW7du5cYbbyQkJISamhp2795NZGQk48eP54033jhjp0AvSZIICAigq6uLdevWkZyczMMPP0xxcTF//etfefLJJwkPD2f+/PnU1tbyxBNP8MEHH3DttdfyyCOP0N3dzZo1a3jiiSfo7OzkN7/5jS+YH+iY/Pz8fCPAvZM4PPnkk4wYMYL777+fMWPGUF5e7htlf++999i+fTs//vGPCQoKwjAMdu/eTXh4ONdee+03Nsv48ePHee655zAMg9/85jdER0dz5MgR/vCHP+D1ennqqae44YYb2L9/Px9//DFbtmxh8eLFvP322zQ1NfHb3/6W8ePHA1BYWAjAXXfdRWxsLCUlJbzwwgu88MILJCUlER8fz0svvcT69eu55ZZbmDJlCvX19RiG8bWvozPp7Oykra2NiIiIswb8cXFxWK1WOjo6iIiIYMaMGbz11luUlpaSmppKR0cHOTk5BAUFUVNTQ2trK5GRkRQVFVFXV8fEiRMJCAjAZDJhs9k4cOAAsixz9dVXk52dzerVq3nppZfIyMhg8eLFqKrKu+++y+rVq1mwYAEPPvggmqbxzjvv8PTTTxMWFsbixYuxWq3YbDYOHjxIWVkZycnJTJs2jZqaGv7jP/6D2tpaHnzwQUaNGkV1dTUhISFf+bsgCIIgCIIgXB7i4+N56qmnyM7OxuFwsGPHjvMKzuECAnTfOudJKrLcf+IzXZXwC9YAUMwwKt2LrgKnBeiSBKoHWipMPfH2uQyKXwY16BKgG9Dh1unwGJhPPW6j53w1d6k0ODVGBCiDkuquaRp+fn7MmTOHv/3tb3z66afcdNNN6LrOzp07kSSJqVOncvTo0fMKDgzDQJKkPinNhmGgqipjxoxh4sSJbN68mePHjzNz5kwOHDhAZ2cnN9xwA6GhoWiadk6vI8synZ2dzJgxg1//+te+x2NjY1m5ciUbNmxgzpw5bNiwgY0bN7J06VKeeeYZX3A8d+5cbr31Vj744AMWLVrElClTBnyd02fLz8vLY82aNSQnJ/Pqq6/6AthedXV1ZGZmcuzYMUpLS8nKyqK2tpadO3eSkJDgS/sfSEFBAYWFhb4U/2HDhjFu3LhzniziVKqq8vbbb5Obm8tPfvITgoKCaGtrIzw8nMjISHbt2kV+fj4zZ87knnvuYfv27axduxZd19m0aRPf//73ue6663yjt/Pnz+f666/H4XBQW1uLLMukpqZSUFBARUUFYWFh1NbWMmrUKK677jpmzJjha8uZAvTeUoXy8nLftTZq1CgyMjLOuhSFxWIZcPS8V+/7ZRgG/v7+TJkyhT//+c8cP36cBQsWUFVVRV1dHVdffTWVlZVUVlYycuRIiouLSUtL6zP/gmEYBAUF8eijj/o6sgIDA3nggQc4fPgw119/PWVlZbz++usEBwczevRoX/lHQkIC7733Hp999hkLFy5EURQ8Hg9VVVU8/PDDXHPNNUDPBImNjY2kp6ezePFiYmJifOdNTHInCIIgCILw7eD1etm8eTNTpkxB0zS2bt1KcnJyv4njzsV5B+i6Bv4hBnPucmD2M9BPj70kMDRwdcpY7QZz7u0ccD+KxaC9RuGT3wWj6+e4TvplUIPek95u4FINvkzIl9CNnsclScKrGzi9OpKkDFoygK7rJCQkkJqayrZt2zhx4gQmk4nS0lKys7OJj4/n4MGDX3u/Xq+X+vp6vF5vv/XZeyeLmzdvHps3b2br1q1MnDiRnTt3YrFYyM7OxmQynXOngMfjISoqiunTp/d5fPz48fj7+1NRUUFnZyelpaWEh4dz9dVX9xm5TkhIYOHChfztb3+jqKiIKVOmnFMwVFhYSFtbGz/72c/IzMzs93xERASLFi1i9erVHD16lKysLHJycqisrORnP/vZGddSNwyDd999lz/+8Y++tc0nTZrEc889x8SJE8/pnJzK4XBQWlpKVVUVf/3rX/nf//1f37m12WwkJSX56rEzMjJ44IEHePHFF3n88ceZMGECt99+e5+OAYfDwZo1a8jJyaGpqYmWlhYOHz6M3W7H6/USGBhIdnY2r7zyCg888AA33HADc+bMITMz84zZCS6Xi1dffZW1a9f6OmauueYann32WV+QeipFUZBlGYfD0W8OhFN1d3ejaRpWqxVFUUhPTycpKck3n0BBQQGRkZFcd911vPDCCxQVFZGYmEhJSQljxozxLUun6zomk4np06f3aU9cXBxmsxmPx4NhGNTW1nLkyBEkSaKoqKhPexMSEoiMjETXdTRNw2w2M3v2bLKzs33bRUVFMXXqVD744AOWL1/O4sWLmT17NmlpaSJAFwRBEARB+BboLbfcsGEDv/vd77Db7Tz44IN0d3f3mTjuXJ13gC5JoHkkKg5bMFkM+g2k6aBYYFiciuaBioOWnrj6tHtSRTFwtp0ckT3X+9XLoAZdN8CiSITaZCQ0DEAH9JND5bph4GdSGOavDOqya16vF7PZzMKFCzly5AibNm3CYrHQ0NDA7NmzgYFrzL9KdXU1u3btIiAggLS0tD776f0+adIkRo0axe7du8nKyiI3N5fU1FTi4uLOuqb3QGw224AXsyzLKIqCYRh4vV4URek3GZwsywQGBmIymb5y1P7UUXSXy4WiKNjt9jPWBs+ZM4c1a9awb98+vv/977N3715CQ0OZPn36WeuJr776akaPHu17LT8/vzMG9F+ldyK/jIwMHn/8cdLT030j85IkIctyn9r7MWPG4HQ6KS4u5uqrryYyMtL3XGdnJ0899RTr1q3je9/7Hj/60Y9ISkriT3/6Ezt27EBVVfz8/Lj33nsZNmwYf//73/mv//ovXn31VR588EGWLVs2YFq/xWJh6dKlLFiwwHfMISEhvrru04WGhhIdHc3mzZvJzc31TWp3uoMHD6LrOqmpqZjNZiIiIsjMzPRN6nfw4EFGjx7NxIkTycjIID8/n+TkZI4fP84PfvCDfq9/+gR3vddyb5s9Hg8ej4dly5Zx//339+loUhQFPz8//P390TQNRVGIjY3tc92OGjWKxx9/nJiYGD766CMeeeQR0tLS+Jd/+RcWLFgwqPMVCIIgCIIgCN8sr9fLX/7yFzZu3MhTTz3FmDFjAHj++ef553/+Z15++eWvHaSfd4AuK+Dpktj9xsBrMWteiYBwjWtWdODpktj1esAZa9CRwGQxzm30HC7JGnT55Prmp7ZIN8DPLBERIFHnNNB1A7fW8xVgkYkPNRNklQc1QO8NHiZPnkxCQgJr167FbrczcuTIPkt3nelnFUXpdwG1t7fz2muvkZeXxx133EF6enq/n1NVlYiICBYuXMhbb73Fyy+/jCRJLFy4cMAl3c5GlmXa2tpobGzs83h+fj4Oh4ORI0disVgICgqiubmZgoICFixY4NvO6XT6ArlTg9GvEhQUhMPh8M0iP9AvUlpaGlOmTKGyspLt27dz+PBhRo8ezbhx4864X0mSmDBhAhMmTDjntpxNb+187/npXZe+l6qqvs6C1tZWVq9ezahRoxg7diy7du1i/fr13HTTTciyzPHjx3nvvfeYOXMmf/zjH/Hz88Pr9SJJEpqm+b4HBwdz5513cuedd7J7924effRRXnnlFcaOHcucOXMGbOOpI8lfJTg4mKuuuop169bx17/+lfT09D5L/QHs2bOHN998k5SUFKZNm4YsywQEBPiyNXbt2sXx48dZtmwZUVFRjB07lpycHPbs2UNbWxsZGRn9VgD4qs6q3gC8paWFiIiIfiUJp57r0xmGgWEYxMXFsXLlSh577DHeeecdnnjiCV5++WXGjh3b770TBEEQBEEQLg8ul4vXXnuNjRs39psQLiEhgRdeeME3u/vy5cvPea6qC5vF/SyTu0lyT9B96naSfIYA/Wu/7qVTgy5JPeP4Xs3AJEs9652fPGwdCLJKZIwwY25SaXMZKEgEmEzEh5rJjLAgSSeD+kHua4iKimLSpEmsWbOGyMhInnjiia+cbVtRFFpbWzl06BDt7e2oqkpDQwPvv/8+f/vb35g3bx533XUXAQEB/X62NwCfNWsWb7/9Np988glLlizxpXB/nVF7s9lMbW0t7777LkFBQURFRVFUVMSrr76K1WrlyiuvJDAwkJkzZ/LGG2/wpz/9iYiICKZOnYrX6+X9999n/fr1zJs3z9eZcLYZ63ufGz9+PGPHjmXdunWkpKSwePFiQkJCaG1tJTg4mKioKCwWC7Nnz+aVV17hT3/6E52dnfz0pz8948jwxRAQEEB2djYffPAB//Vf/4W/vz8pKSl4PB527tzJ8OHDufLKK7HZbLz55pts2LCBxx9/nKuuuop77rmHv/zlL4wbN873IWK1Wqmurubw4cO+GvYDBw6gqiqKotDQ0EBeXh4REREMHz6ciIgIkpOTaWxsxOVyDdpxLViwgJ/97GesXr2ahx9+mKVLlxIfH4+maRw/fpxXX32V0tLSfstVTJw4EZfLxXvvvYfNZiMxMRGbzUZ6ejr/+Mc/qKysJCMjg9GjR3+t9kiSRHJyMvPmzWP9+vW89NJLLFmyhICAAGprazl69CizZs0iJSVlwHR1wzAoKiqivLyclJQU/P39SUhIICYmBpfL9ZVLDgqCIAiCIAiXJk3TWLt2LZ9++ilPPfXUgBPCxcfH+0bSAwICuOOOO864DPSpLs9l1i6RGnRZAlWHBqdOc5eG3QJRgSYsioQOaJqBFwiwSEweZabRqeHRZEL9FOxmCc0Aj9YT4MsX0NdgGAZOp5P29na8Xi/QE2zPmjWL1NRUFEXpM7GXx+Oho6OjT3ClaRqqqlJQUMCdd97pu3jcbjfBwcHcdttt3Hfffb7JtHr3097eTnd3ty9AT01NJS0tjf3795OdnU1ERATQE8A7HA4cDsdXjqb3Lm3mdDr54x//SEtLC3l5ebhcLu69917fiO2UKVP49a9/zR/+8AcefPBBkpKSUFWV4uJiZsyYwcMPP+wbQR/omLu6uujs7PQFSrGxsTz00EM888wzPPnkk7zxxhskJSXhcrm4+eabueWWW1AUhezsbN58803ef/99Fi5ceF515F9Hd3c3HR0dvvcWYNGiRRQUFPA///M/3HrrraSmpmKxWCgqKuKxxx7DYrHw2Wef8eKLLzJhwgSuueYaYmNjWbZsGY888ggvvfQSTz31FGlpaVx33XW88cYb3H333UyYMAGr1YqmabjdbrxeLw6Hg+eff56Ojg7CwsLo6uqiqqqKa6+99qyZA19XeHg4Dz74ILqu89577/H+++/7Zsp3OBykpaXxr//6r9x88819JpKLj48nMzOT999/nzvvvNNXZ56YmEh3dzc7duzg8ccfZ/jw4b6fUVWVtrY235wAvbxeL21tbXR1dWEYBiNHjmT58uXU1NTw/PPPs27dOiIjI2lvbyc8PNxXNtL7c6deX5IkUVFRwSOPPEJ4eDgmk4m2tjY6Ojq48847GTVq1KCdO0EQBEEQBOGbo2kajY2NPPPMM2cdBEpISOD3v/89b731Fi6X65wCdOXWW2/91y1btuBxuwd1TV5Dl7D4GyRN96C6JUr3WjHOdRK4s+3XMDBOfvd6VUJDQ/n+yZHOi0nTNLq6uvqMlEkS1Dt1DtZ5qenUqWj3okgQHWzG4TEoadVodhk4vQZ2s0SwTSbQKmM1SbS5dPKaPNR0qDg8OkEWGZP85QzVZrP5rLNdn962hoYGwsLCWLBgge/G3263YzabycrK4uqrr/YFNR0dHbjdbqZMmeLr7XG73bS2thIYGEhERAQjR44kJSWFH//4xzzyyCPceeedfQIcgLa2NjweD1OnTmX8+PG+enA/Pz9iY2O55pprfAG61+uloaGB+Ph45s6dO+AoPPQE0v/4xz/o7u7m3/7t34iLi+Pw4cPExsayYsUKbr/9dt/Pms1mJk2axJQpU1AUhfr6ekJDQ7n99tt55JFHSE1N9e23o6MDj8fjO2bDMKivryckJITs7GxGjhwJQFJSku//ezsTJk6cyFVXXeU7rwEBAVRVVXHw4EF++tOfcu211/arZR5M9fX1BAYGMnv2bF+Hg91uZ/r06SQlJeH1emlvbycqKoq77rqL6667DovFwueff47b7eaf/umfmDx5MpIkERkZSXd3Nx6Ph4yMDGJiYhg7diyhoaE4nU5SUlJYvnw5kZGRBAYGcsUVV5CYmIjdbqe9vZ2mpiaio6O57bbbuPvuuwdcZ/5CBAcHM3fuXLKysoiIiMBms5GSksLNN9/MypUrWbRoUb+6bYvFgtvtRpIkfvjDH5KVlYUsy5jNZpxOJ3a7naVLl5KcnOz7/XU6nTQ3N5OdnU1WVpbv/XM6nbS2tjJ79mwyMzORZZm4uDhmzJhBcHAwDocDwzCYMWMGd9xxB2PGjPGtOtDe3s6cOXPIyMjwzW1gs9mwWq00NTXR2dlJZmYmP//5z1myZMkZJ9gTBEEQBEEQLm2KojBz5sx+8dFAgoODmTVr1lfe++m6TnV1NdJnn31m/Pa3K+ns6OhXn3khNK9EwHCNBQ900t0h8dlLQWeuQT9Hvesu9351dTlJTExi9Wt/vei1nB6Ph6amJt8Nfu8s7YUtGnlNGmDQ6PAQFahww9gAyts1tpV7kWWwKJAWppASZkKWJVxenb1VLg7WujEMg6ggEwuT7YTYZHSj583x9/f/ypT0b6POzk5uv/12jh07xpo1ay766PT5cLvd3HfffeTk5PDiiy9+rVprQRAEQRAEQRCE06mqyr59+y7TFPdLpAZdliQCzDJmWaPTrSNLMNLes6a5BCgymGTwalDWrhPmpzPCrlDc4iW/2YNNkVB1MMnSJTwf/dA5n9nmLxbDMGhsbKS5uZnPPvuMjz76iEWLFg1YbyIIgiAIgiAIgnA+LmqALklg9jNQPYO840uhBt0AqyIRFSzj1k3UdEj4mxUmRlpQpL5zvikydKkGha0ard0axxo8eDVQRFTeT2+9cXt7+1cukfZNMgyDt99+mzfeeIOKigqys7P55S9/+Z3MchAEQRAEQRAE4eK4aAG6JIPqkag8bMHTxYBroJ//zod2HXRJAlUzaHBquFSDSLvCuBEmHB6DsjYvQRYZ+dRa9ZNfNR0qBQ1enB4DZfDK/b9VzGYzc+fOJTExkWHDhg11c3xkWWbEiBGkpqayePFili1bRkxMzFA3SxAEQRAEQRCEb5GLFqDLioHbKbHzf+xIvcusDVY8PcTroMsSuDSDAzUuilq8jBtpZWasjfxGLxuLnKSFm8mO678+vEvV6RLB+Vn5+fnxyCOPDHUzBnTjjTdy4403DnUzBEEQBEEQBEH4lrr4Ke62ixBEXwI16BJgUSRkoLLNy3bdoN6hYVYkzKetmSbRsya6YVz4LPaCIAiCIAiCIAjCt9PlOUncpVCDfpIiS3R5DfKbPCiSdMb1zA3DQOudPU4QBEEQBEEQBEEQTnN5BuhDXIPeS9PBqxm+oFw1DDyagar3rNWu6j2PS1LPdi7VwKsZfVp96vYXoru7m9zcXLq6ugCIjIwkJSXlAvcqCIIgCIIgCIIgfFMuzwB9iGvQDaNnibVQP5noYFOfUXOvBsP9FUwShPtLvnpzVZOxyTL6aWn5qgbD7T3bn+/RNDc3s3v3bgoKClBVFYDx48eLAF0QBEEQBEEQBOEycnkG6ENcg24YYDFJZIywkBZu6TMibhhgVnq+JkWakOgJvHu+mwfYGciyhJ/plH6Hr8HlcrFz505qamq45557sNu/nJxOVVWam5upq6tDURSSkpJobm6mqKgIRVGIj48nJiaG5uZmVFVl5MiRdHZ24nQ6CQwMxOVy0dzcTENDA4GBgaSmpuLn5/f1GykIgiAIgiAIgiB8pcszQB/iGnQDkAE/i4z/GZ43DAiynlsHQu/256O5uRld11m4cCF2u52KigrKysoYNWoUYWFh7Nixg5ycHLKystB1nQMHDlBXV4dhGJSWlnLNNddQWFhIc3MzixYtoqysjOLiYsaPH8/BgwcpLCzEbDaj6zoOh4Pp06ejKMr5NVYQBEEQBEEQBEE4o8szQL9EatAN4+xp6fo30H9gGAZBQUEMHz4cgNraWjZu3EhsbCzXXHMNiqJwxRVXMH/+fDZv3kxoaCi33347ABs2bGD//v2Eh4djsVgAMJlMWCwWZFnG7XaTnp7OokWLyM3N5dixY7S1tV1S65MLgiAIgiAIgiB8W1yeAfoQ1aDruo70DayTpus6xjkOqfv5+eF0Ojl69CizZs1i2rRpJCQksGfPHjwejy94NwwDXdf7pKhbrVacTidut9tXuy5JEl6vF03TCAsLIyoqyretyWTC6/UO/gELgiAIgiAIgiAIl2mAPgQ16LIs96nvvpgMw8BqtZ7TtsOGDSM5OZnPP/+ctrY2/P39aW5uxs/PDz8/P9xuNy6XC0mSGDFiBF988QWffvopmqbR3t7O2LFjUVWVI0eOsGXLFkpLSzGZTJhMJhwOB3v27KGhoYHq6mpCQ0MJCQm5yEcvCIIgCIIgCILw3XR5BuhDUINuMpkIDQ39xl7v6xgzZgwej4fPPvsMTdMICgpi3rx5jBgxgqioKAICAgBIT0+nra2NHTt2EBgYSHZ2NmPHjqWzs5Py8nL2799PUFAQaWlpWCwWzGYzzc3NNDc3Ex0dzZQpU7DZbEN8tIIgCIIgCIIgCN9Ol2eAfonUoF9KsrKyyMrK6vd4Zmam798mk4krrriCK664os82gYGBfP/73+/zWHNzM4qicO211zJu3LiL02hBEARBEARBEATBRx7qBpyXIV4H/bvAarUSHR1NUFDQUDdFEARBEARBEAThO+Gij6AbhjH4E6sN8Tro3wUBAQEDjsgLgiAIgiAIgiAIF8dFHUE3DAND09A8rvNf6HvgHfd8H6J10AVBEARBEARBEARhsF2kAN1AV90oJguxk65iWGIWuq5hGPrg7F7UoAuCIAiCIAiCIAjfMoMeoBuGga6pWIOGkzT9OrIW3U3awn8iND4TQxukIP20GvRvYm1yQRAEQRAEQRAEQbgYFEUBBrkG3TAMNSn4UQAAIABJREFUDF3FL2QEqXNuIGHSPDRVxWQPIy57CQCtZTkggyRdQN/AKTXokiShqiqtra0Yg5lGLwjCt4KiKOi6Lj4fBEEQBEEQhEuSJElomgYMYoDeU2+u4hc6gtQrbyRh4lzQVQxdQ1O92IJH9gTpkkRrySFQTOcfpJ9Wg67rOk6nU9yAC4LQh2EYOBwO7HY7snx5LlohCIIgCIIgfLv1BuiGYQxSgN4bnIeMIHVOT3BuaCqgoxsGmqYDBraQkcTNugkMaCs/gmHoSOdz03xKDbphGFgsFqKjowflUARB+HYpLi4mOjralzYkCIIgCIIgCJcawzCorq6+8Bp0wzDQTgbnaVfeSMKkuRi6imHoGAZo2pf14oauYQseQfwVP2VE+mxkRcHQz6Mm/bQadDFyLgjCQPSTny+9KUOCIAiCIAiCcCnqvV+9oADdOGXkPO3KG4jvDc5PCbr1UwNw42SQHhRO7KybCE+/Akk+jyBdrIMuCIIgCIIgCIIgfMtcQIq7gQQEjIgl9cobiJ94Jaq7q0+wbRigqv2Db11XsdhDiJ/9E0wWP+pzt6J5ur/GS4t10AVBEARBEARBEIRvl/MeQTcMA9lkJjQ+ncBho2ipLET1ek/fqu8IOj0F8LrXQ0vxATqq87GHx2INHPb10tTFOuiCIAiCIAiCIAjCt8wFjKBLGBi01xRzqLoYa0AwWYvuxj8gEMMwemJo2QyKgWIxY+gauupBUkyonS2Ubv3/0DUVWVFAN77eWuan1aALgiAIgiAIgiAIwuXuvAN0SZIwNI326iJ0rwe/0OEYmtc3um0YOp3NtTRWlqPrOmb/YPzDRtEz87qOx9GCrqo9s7hL0tdbck3UoAuCIAiC8C1UW1uDoigMGzZcrD5xifJ4PNTX1xEUFERwcMhQN0cQhG+ZC57FXVZMyCYzsmKmN+VckmU01Uvl0Z0UffY6JVveoOH4NjC+HCmXZOXLr6+7HrqoQRcEQRAE4Vvo2NEj5Ofn4e1XNihcKpxOJ/u/2Ed1dfVQN0UQhG+hwVkH/TQSYOg6rrZGPI4WJEB1OTAwGJS6cVGDLgjfScePHycoKIjo6GgAcnNzSUxMxM/Pb4hbNjCPV2f70Xa8qgEY+FkVsscFo8jis0v4dqtv9XCsxEm3R8dilnwVaV7VYEJKAKOGW4e2gZcws9mMyWT+eqV/wjdKkiQsFovIcBAE4aIYtABdkiTMfnYs/oEn/6hIKBZbzwg5IJssmGx2TBY7Jqv/hb2YqEEXhO+cL774gieffJKHHnqI6Oho/va3v3HixAkeeOCBSzZAd7p0nl1TQWeXim4YjBpuY1p6kAjQL2GqqtLY2Eh3VxcWq4WwYcPxv0Svr0tZl0tnx7F2Pj3QgqoZmBQZMOhwajx7d5II0AVhAEVV3ThcGtHhVoYHm/s9r+kGdc0eXB6d0EATYUH9txEE4fI3KAG6JMuoHjfl+z/F6m8HQPN66Gyo8G3jaq2j9vAmFJMFj7OtJ8g+395hUYMuCN8pBw4cYMWKFaSnpzN+/Hjeeust/v73v3PPPfcQGBg41M07I0mCQH8FSQLdMAjwU0TezyVI13XfEqGubhetrS10dnTg5+eHzeaH1XzyJliSUZQLrgz7TkiItHHfD6MI8lfYfLAVVQdZAgkJs6n/b0FNk5vQIDN+FnF+he8ep0vj4z0t7DjaRptDJSXaj0lpgUwfE0xoYM+t+rFSJ3uPd1Ba58LZrRIeauGaqcOYkBIwxK0XBGGwDVKAruB1dXH049e+XAddkjCZrcimnhsbR10J7ZV5gAGSjMnqf/7pW6IGXRC+M7Zt28YLL7xAVlYWTzzxBFu3buUf//gH999/P1ddddVQN0+4zOm6Tnl5GRXl5ZgUBUmSUEwmJEmiu7ubgvwTGLqOqmkMGz6c1NQ0LBbLUDf7sjA8yEzkMAuSJOH2alhMUr8OKt2A7Ufa+GhXM9mZwVw9NQyrWQTpg8EAckuddLs15FOydgwDZFliXIIds0niSIkDt8dAPuW0GwYoskTGyW2Ei8fl0dn4RSurPqpBN0CRoazOxY6j7RTPcHHNtDCa2rys/riWvPIubJaeLFVXficVDW7+5WdxRIeLjBRB+DYZ3BR3m/3MzysmTMogvZyoQReE7wTDMPi///s/ioqKeP311/Hz8+O3v/0td999twjOz8DhcFBWVkZ8fDwBAX1HVnRdp7a2lq6uLlJSUoaohZcew9DxeD1omnwyuUv6crlQeoIVTdPQVBVRWnXudue289HuZhwujbgRNtqdKu0Orc9fbsMwOFzkYGduO+X1LiLDLEwdEzTobTEMg507d1JaWsr06dMv+Pqvq6ujqamJhIQE7PYz3/sMJUOHv3xUQ2WDC6v5y1ppTTOwWGRe+VUKIQEm/ryuhroWD5ZTOkZUzcDfKvOHX6b4RnAHS0tLCyUlJaSnp+Pvf4Elj98CjW0ePtnXjCSD9WRHSoCfgqoZbNjXTElNN06XRklNN8H2L99Hk6JQ2eDi473N3H39qKFqPiUlJezcuZP4+HimT5+O2Xzhafe1tbU4HA4SExOprKzE4XAwevRoTKYLvxbr6+tpbGwkJiaG4ODgC96fIFwMF2WSuItO1KALwneCJEksXbqUpqYmXn/9de644w5uu+02Dh48yJEjR8jMzBzqJp5VoH/flHZJ4rxGBw3DoLS0lLq6OqZMmXLWG6Dm5mbWr1/PjTfe2C9AV1WVY8eOUV1dLQL0k2RZJiJiFC6XB4/bhaIoGLrRp//XMAwkWSYqKhqL5ewjVaqq0lBfT3NLM4ZhoOs6oaGhREXHYPoOTSjV2aWxfl8LRVXdXD1tGAunhHKo0MGaT+vxqLpvO0WWuHbaMOpa3GzLaefTA60kR/sRFtj/Gu/u7vYF2YqioKoqV1xxBaNHj/7K9uTl5fHRRx/h8XhIT0+/4OM7ceIEe/fuZenSpZdsgA4GLo9Ot1tH//KUo+kGumFgnLyX6tlGQ9O/vKdSNQNJ+nKbM/n0008pLy8HICoqirlz52K1nv13pLKykr///e/8+te/FgE64OjWqax3o5yWVWpSJDQdjpY4kCQJ22nlH4os4ejSqGxwn3X/hmGwdetWCgsLewbTzGYyMzOZMGHCV7atvr6euro6kpOTB7zOW1tbWb9+PQcPHsRqtaKfeqFdgNzcXMrKyoiOjmbfvn2UlZWRmJg4KAF6QUEBu3fvZvHixf0C9Pz8fPbt20dnZydTpkxhypQpF/x6gnA+Ls8AXdSgC8J3RlZWFg8++CD//u//jqqqLF++nD/+8Y88++yzPPDAA0yaNAlZHtqUWI9X5/PDbXhUg1Pnf+ty66j6ycckCZdb54OdTZiULzfSdAO7TeHK8aGc6TA6OjpYu3YtFRUVxMfHM2rUmUdLrFYrNpttwHNisViwWCxfeQP9XdPW1sqhQwcIDQ3FYrZQ31BHfFwCdXW1yLLCsGFhlJWVIUkwbNiws+6ru7ubvLzjtLa2EB4+ArfHTU11FaqqkpSU/A0d0dA7WuKgpLab4SFmrp8xjMlpgaRE+9PY5sFm6dtRkRLtx/dnDqey3s3OY+1cM3XYgAF6c3MzH3zwAR0dHURERNDR0UFLSwtLly4lNjb2rO0pKSlh9uzZXHfddYNyfCaT6eQcBbZB2d/FIMkSt18dgdOln5a+bqDIEnZbzy3gHddF0u3uv41JkbD7Ddyp1NLSwjvvvEN5eblvObjGxkYiIyPJyMg46+zmiqLg7+8/5J/blwpZBpMJVK1/Xqgk0SezoY+TpQpm5cz3wh0dHXz66accOHAAt9uNLMu43W4cDgcpKSn9OnFPV1VVxebNm4mLixvw+ebmZqxWK7///e8JChq8zBebzYbFYvHNlu/n5zdok8EqioKfn1+/a7Srq4u8vDxyc3Pp7Oykrq4Om83GuHHjBuV1BeHruDwDdFGDLgjfKWPHjmXlypU89dRTHD16lEcffZSnn36aDz74gNTU1CFPU+ty6/zn21W0O7x9bpYkSSLAX0GWJWTA0a3x/FuVp2QBgdurEx1uY3ZmSJ860V6GYVBTU4Pb7WbChAkUFhb2C9ALCgr4/PPPsdvtJCYmYjZ/uUSTy+Vi/fr1NDU1ERsb2+e5gezdu5ecnBxkWSY9PZ2ZM2fS3t5ORUUFqampWK1WGhsbyc/PJysri8DAQFpaWqiuriYmJoa6ujosFgsnTpygtraWrKwsJk+e7Nt/XV0dGzduxOv1kpmZyZQpU3C73VRWVvpuikJCQpg2bRo5OTns2rWL0NBQpk2bRlJS0vm+RV9BwmazkZbWk0Lp9riZMHEShw8fRJZkxqSn09TcjCSdW0Bhs9kYlzWetNQ0AHJyDlFVWUlMTCwWi4WG+npqaqqRZIlRo6IIDx+Bpmk0NzXR7XbhPXkDPSoqiqCgYKqqKnF0dhIRGUlERKTvderqaqmvr0PXDYKCgoiNjcNkMlFTU43VYmV4eDjQc+PZ2tpKaEgI/nY7NTXVNNTXI8sy0TGxhIWFDfoZLajqoqrBzbT0ICKG9dTshwebuePaUVgHmAhuXGIAydF+rNvRRGWji6xke7/fB03TmDhxIgsXLvT9Drzyyivk5uYSExODJEkcOnSIgwcPoigK8+fPJzo6mmPHjrFz507cbjcej4dp06bR2tqKpmnk5eWRmprKhAkTqK6uZtu2bbS2tjJz5kzGjx8P9IwSfvbZZzQ0NJCWlsasWbMwmUzYbDZOnDjBpk2bcDqdLFiwgPj4+EE/lxciPMRCkFdHlk6tQTeQZMkXkI8IsfTrXDQMA1mWBlxxwuVy8fHHH5OXl8evfvUr3zE7nU6qqqp8P//pp5/6sh2mTZtGRkZGv321tbVRVVVFamoqFosFl8tFUVERcXFx2Gw2iouLgZ6MhY6ODmbNmkVcXBwff/wxbW1tzJgxg5SUFLxeL8XFxVitVkpKSigrKyM1NZXZs2f7Xmv//v0cOHAAf39/srOzSUhIuNDTOyiGBZoZnxzI3uMdyF+j3l/VdIYFmRiXOHAGh8PhYNu2bZSUlHDLLbeQlpbme66kpMQ32u31etm5cyd5eXnYbDYmTZpEZmYmFRUVbNq0iWPHjvHmm28yb948xowZ49tHfX09mzZt4uDBg3i9XubOnUtaWholJSVs2bIFWZaZNm2aL2NF0zT27NnDwYMHiYqKYs6cOb4OT03T2L17N4cOHSI5ORld130dyZIkoSgK+/fv5/DhwwQHBzN79mwiI3s+C9va2ti5cydlZWVEREQwa9YsIiIies6RqrJ9+3Zyc3MZOXIk2dnZvlH43g6irVu34vF4GD9+PDNnzuQHP/gBAK+99ho5OTkiQBeGxOUZoIsadEH4zsnIyOCJJ57AYrFgGAa/+c1vfDcBQ02SIMhfgZOjTl+53Sk8Xp1A/zOPNnm9XoqKipg8eTKRkZF8/vnnTJo0yTfyUVVVxbp166irqyMoKIiWlhbq6+tRFIXu7m4+++wzvvjiCwzDoKOjA4/HM+Boo67rHDlyhHfeeQfouXlpamrC39+fsLAwtm/fjs1mIyUlhcLCQt58802Cg4PJyMggNzeXo0ePcv311/P3v/8dVVWJiIggPz+fwsJCQkJCSE5OpqmpiQ8//JCioiKgJ/AJCAggIiLC9/jYsWOJjIzkyJEjbNy4kbq6OsLDwwclLfmrqKoKgKEbaFrPvzVdx+v1fmWq7+lOvQo0VUdRFGRZprGxkWPHjqJpGgYGra1tjMuQCQwO4sSJPGpqa4gaNYqOzk5qamoIDQtFVTXa2lqpra1hwsRJREREUltTTU5ODkhgtVipra3B43aTmJRCcXERGDB95iwsZjPV1VVUVlYwfvwEOjs7yc09hixJqKpGe0cHY8dmDHqQ3tyh0upQiRtpY9gpo+ExIwbO3gjwUwjyN6EoEo3tHjTdGLDD6tTOJV3XfSNskiRx4sQJNm/eTENDAwBut5tFixbR3t5OS0sLHR0d1NbW0tbWxhtvvIHNZkNRFMLDw2lubmbDhg2cOHECr9dLa2srNpuNESNGsHnzZg4cOIDL5SIkJARN01AUhdzcXJxOJy6Xi8OHD9PV1cUtt9xCaGjooJ7L82Xo8Id3q07WoH/5OanpBlazzMsPpBIaYOLFtyupbfb0rFd/kqoZ+NsUXhqgBr2iooK8vDxWrFjhC5IA7HY7aWlpqKrKli1b2LBhA8rJiRebm5sJDAwkLi4OSZJ872N1dTUbNmwgOjoai8VCR0cHn3zyCT/60Y+IiIjg//7v/2hsbCQsLIza2lqOHz9OVlYWNTU1lJWVUVxczAMPPIDZbGbdunW0tLQQExNDWVkZR44cISgoiLFjx/qujcbGRgIDA88pvfubEhJoYkZ6MHuOd2Bw7ne2Xh2iw63MzgwZ8PnCwkKOHDnC0qVL+3UcJSYm9uzD62XXrl2sW7cOWZYxmUy0tbX5JsJsbGykra2N6upq2tvb++zD5XLR1NREY2MjlZWVOJ1OKisr+eijj6iqqkKSJBwOBxaLheTkZA4dOsT69etpb2+nqqonq+h73/sewcHB7N+/3/ecpml0dnYSHh7uu36Ki4vRdZ3q6mq6urpoa2vjhz/8IeHh4Zw4cYJdu3bhdDo5evQobW1tLFmyBJPJxNatW9m6dauvbXFxcciy7PvcyMnJ4a233mLq1KnMmTPHd9y5ublYLBaR4i4MmcszQBc16ILwnXR6rencuXOHqCV9GQZ0dGm0O9U+Abp8cgRdOmW7zi61zydXT4B+5o/i+vp68vLyuPnmm5Ekic7OToqLi8nKyvKlL8bExPDP//zPAGzYsIHy8nJ0XefEiRMcPHiQhx56iLCwMJqbm3nllVcGDDZra2vZtGkTc+fO5dprrwVg3759bNmyhaVLlxIVFcWxY8eIi4uju7ubuLg4KisrSUpKwul0kpWV5atRDAkJ4Re/+AWaprFq1Sp27NhBdHQ0e/fuBeDZZ5/ts/8lS5b0jOZGR/Pzn/8cgDfffBO73c6LL754Xu/JUJEkCV3XKSkppsvpxAB0QyM+IQGv18uJE3kEh4QwaVJPVsG+vXsoLS0hc/x4ZFkmOCiYKVOnI8syn366keamZuYvWAgSbPt8CzU11QQGBpGff4KgoCBmzJyFJEmUl5ZRWFTA8PARREfHUFZaiqOzk7CwMNrb2ggJCUVRTBzJy2HUqFGMHdszKrRj+zYqKsoHPUC3WWQsJhmvZqDq5/a3WteNs/5ZN5lMlJaWsmrVKkaOHMnIkSOJiYkhNTWVzs5ONmzYwMyZM5kxYwYAr776Knl5eVx11VU4nU5MJhPz5s2jq6sLXddJTEzk1ltvBWDt2rXY7Xaee+45AD755BPy8vLweDzk5OTw85//nJiYGF9bvF4v7e3tTJgwgSuvvJLy8nJWrVpFRUXFJROgg4HHq+P26Kcm7aDpRs9pPvmg26vj8mjoRt9J4hRZwhjgDWlrayMiIuKMtfcVFRVs2bKFm2++2RcIf/jhh2zdupWbbrqpT6eqoijYbDZfwC7Lsi/9WJIkTCYToaGhrFixArfbzWOPPUZRURErV67E4XDwu9/9jry8PDIzM31ZDXfddRdWq5U333yT7du3k5iYyPHjxwkODmbFihUXeE4Hn0mRmJgawMTUAPYe78RuO3unswS4vDqBfgpzJ4YOuF469KS322w232hyZ2cnO3fupLi4mOTkZObMmUNpaSm7du3ihhtuYNasWUDPtb9lyxaWL1/ObbfdxtatW7nlllv6pbDHxcVx8803k5SUxOLFi7Faraxdu5aRI0dy//33A/Dxxx+ze/du3wj4kiVLyMjIwO12s2bNGgoLCxkxYgR79uzhuuuuY8aMGaiqyn//93/jdDp9n6dut5s5c+Ywbtw4mpqaWL16NTt37uQHP/gBERERPP744/j7+1NcXMzHH39MfX09LpeLo0ePsnTpUjIyMnydaQUFBVitVvbv309eXh4/+tGPmD9/vu+4ioqKOHjwIJmZmX2yDgThm3R5BuiiBl0QhEuI1SJz05XhdLt1Tl0m2+012HyoFa/aM9mS3aZw7fQRfdJGVc0gOMA0YP25rusUFxfj7+9PVFQUANnZ2ZSWlpKVlUV7ezv19fUsWbLE9zMTJkygqqoKt9tNU1MTERERvoAhJCSEBQsWUFJS0u+1Ghsb8Xg8XHHFFb7HoqKi8Pf3x+FwEBoayuHDh32zV6enp9PS0kJjYyMtLS1MmDABt9vN8OHDmT59OtCT5pqUlERFRQXd3d2UlZVRUFDAqlWrMAyDiooKFEWhs7OT0NDQPinsmZmZfPLJJ7zyyitMnz6dSZMmnd+bMwQMw8DlctHW1kpDYyOpqalER8fQ0FBPe3s7breLnJzDADQ01BMcHIzb5UZRZIYNG4bNZsPr9RASEoLZZMZms+HxePC328Hoqf/VdJ2Y2FhfYBM+YgRV1ZW0trQwMiKC6qoqnE4nstyzXFxSUjJdXd10dHSABDmHD2EAzc1NyIqMqmmDOoldeIiFYcFmjhQ5qGv2EBh99vrRbrdOZ7eGJEFogHnA0XNZln3p+u3t7ezfv59f//rXxMTEUFlZSXl5+ckMhWNAT7lGb/mL2+3G7Xbjcrnwer2EhYX5OvxUVaWgoACn0+kbJSwrKyMkJIQJEyYwYcIE1qxZQ0xMDNdffz1BQUEYhsH06dMZO3YsAKGhoQQGBvqyMC4Fkixx+zWROF1a38+Xk7XLvTXod14XSVe/GvSewNFu63tN9Hbu9WaEnE7Xderr6xkxYkSfDtXx48fzzjvv0NnZec7t13Udm83mS43XNI0xY8b4PidkWSY2Nhan04mqqtjtdiZPnuxLjU5OTmbPnj0oisL48eNZt24df/7zn5kyZcol93kSEWZh2YIImtq8lNS48D9DkC4BblVHUSSumRrG9yafuWOtNzW8933yer3U1dWxd+9e8vPzGTduHPX19fj5+fk+swFiY2Oprq6mtbWV7u5uXC4XnZ2dA9aYd3V10d3dTVdXF11dXZSXl9Pc3ExHRweGYXDixAni4uIoKSkhPz8fl8vFrl276O7uprKykoiICLq7u/vUeptMJqZNm0ZJSYlvfoOMjAxfev3w4cNJSEigubkZgPj4eLZt2+YbPbdYLMiyTFVVFXFxcb7rx263Y7fbsVqt5Ofns3XrVn784x/3Cc69Xi+bN29m+PDhZGVlnevbJwiD7vIM0P9/9u48PorzTvD/p6r67lardat1gCR0g7htbA4DNj4xxkcSO7YzjifJzOxsdsbZ1+zuvHYm+e1kX5PZ2czOJr/kt9nEiTPO+Ipj7DjBdsyACfEBPrhvIUCABAjdavXdVfX7o7vLEsjmRsh836+XXqAv9dTVRXU99TzP95Ex6EKIq4jbofKVu4JnxHXD5J0dA8QTBoZp4nVrfP2+inNebywWY+vWrezevZsf//jHKIpCZ2cnPT09LF682GphGvmgHI/HrYdgVVVHjTnPdh0cy1jrUlU1nSzKZrPG8p44cQK3201LSwtvv/22NQWO3+9nYGDAau3Ilne5XFYiLZvNRiqV4siRI+i6jt1uZ2am5djIdCXPamlpIRKJ8OKLL5JIJHC5XFZl6PJRrHOR7QaZPY5zZZommqYxdeo06urq2b17F0eOtDN5chV2uwO7zYau6wwNDmKaJrmBQKabsIlpYo0LzWaAH/l7tnKkKOl9GrlfipruNpxKpfD5fLhdbgb6+ujr7cFms1FcUkJ39ynsdjvJRILBoUEwoaCwMD2u3TSAS1dBn1rlobzIwZ7DYXYcGmZKuWvUOOjTfbhviNaOKKUFTqrL3GOOfU4kEkydOpXbbruNYDBotaJVV1fjcDiw2+0MDg7S3t4OQFlZmTWcwzCMUefr9OvN6XTS09NjZSRXVZWamhpKSkq4++67efLJJ9m2bRsul4ubb74ZTdNIJBIkEgkAK5HV1TDkZqR8vw2vSxs9vpx0757srub77fiS5pnLqMoZL0oURcHn83Hy5EkikcgZScay/2/sdvsZLeWGYVjXcfb/Vnqs+8fXst1uH5Wp2zRN6xybpkkqlbJ+NwwDXdetsqZpWvceSH+mTqcTVVWpr6/npptu4tVXXyUcDuN2u6/IsJnzMa3ay5+uKOMnvz3OwRMxPM7R15JVOVcV7r6xkAdvLjkjs/tIbrebaDRKX18fpaWl5Ofn8+Uvf5k777yT3/3ud9YQkdPv+9nP5kIysmfzCGTv8X6/n+bmZut66MrkvtB1nfLycqqqqqwhWSOHr4TDYaLR6KjPdmTPL6/Xi6ZpRCIRNm/ezLvvvktvby+RSISSkhIgPQZ/5PUwUjQaxel04na7SSaT1swohmEwf/58cnJyzvvYhbiUJmYFXcagCyEmgFBEH9VB1DTT3UnPdaq148ePc/LkSYLBIEeOHEFRFJLJJIZhsHv3bpqbm1EUhZ07d1oVkdbWVg4dOoTdbsfhcLB//37C4TBer5dwOMzGjRuprT0zm7jX62VgYIDNmzdbiZVOnDhhjQWMx+PYbDa2bNnCtGnTKCwstJJyVVdX43a76e/vP2O92YqmpmkUFhZy880388ADD4xapq+vb8xu9/PmzWPevHm8/vrrvPbaa5e3gm6amWzK6ZcI0WiUVDKJomgkE0nOd0hVthJRXT2F/v4+Dh1so6amDrfHTVFRMU1NoysH8XgM0zSAT782TNPE7fYQj8Xo7OykvDz9wqevJ/1wOmlyFZqmkZuXx/GODhLJBBWVldhstvQ14XRSXV1NTc3lSriXVlfuZl6Dn/bjMX7zbg+FuXYWz/iEsbKdUV59t4cjJ2Pct6iQySVjj1PPXv+Dg4MEg0FWrFjBc889x+7du2lqaqK0tJRly5aNmdTp9Ar66esNBAJMmzaNO++8c8xl/v2///fous63vvWtUeNYs06vQFwNTMPkBy93cuxUbFQmcCM7D3pmDPr3fnWME33JUWPQdd0Cz1JcAAAgAElEQVTE49T4f//izDHolZWV+P1+XnzxRb761a9aL+Di8TinTp3C5XLR2trK4cOHrVb03bt3EwgE8Pl89Pb2WpX07JjnbEbtw4cP097eblUeL+r4M59JtqKZvZ+sWbOG1157jcbGxqvuhcr1TelW6h//9jhtx6N4XR8PkYol05Xzu24o5NFbSwj4Pv0Rvra2lg8//JDnn3+er33ta9bLFF3XicViKIqC1+uls7OTnTt3WtOWdnZ2kkgk8Pv91n3sbBnas70dsi3PI1ulAbZt20ZtbS333Xef1eU+a3h4mFOnTnH48GGrtXvXrl1EIpH0tJemSUdHB319fZSUlHD8+HGOHDnC9ddfT3t7O5s2beKLX/wiVVVVHDlyhDVr1mCaJjk5OezYsYNjx45RWVlJIpEgGo1aCVfLysrYuXMnkUiEe++9F1VVcTqdeL1eEomElWtCiPEwMSvo2S/Bq+zLUAghLpVIJMJ7771HfX09X/nKV0b925o1a1izZg3Nzc0sWrSIV155hba2NqsSnm2Vamho4MMPP+T73/9+egoxh4NoNGo9dI1UXl7O/Pnzee2119i2bZvVknXdddfh8Xiw2+34fD7Wr1/PTTfdRE5ODqWlpfz+97+3xi4ahkE0Gh3VMplMJolEIlZLynPPPUdrays+n4+cnBwWLFhAYWEhsVjMau0wDIPt27fz9ttvo2ka8Xjcyqh9eZgk4nErC/TwcIhtW7cyMNCPqmpEoxFr3PJZ12SaJJNJK8mcx+OmurqGbVu2oGk2CgoKaT90iP7+Plwud6Z3QiU5Ob7My5ePc6wkk0mro1h2vXE1TiAQoKZmCgcOHOCdd/6Ay+VmOBSipLSUokzm9sLCQg607iMRT1CQn86UHAjkUVxUxN69ezjV1YXD6cRutzNp0uRLPhOCw66y/MZCDp+M8W+b+3jq9ROc6IszdbKX8iInmqrSN5SgtSPC6o19bD0QYkqZmzvnjT3FGqSvi1gshq7rAJSUlNDS0sJvfvMbVFWltraWVatWsW7dOmw2G8FgkMWLF1NYWEgikRjVghuJRKzrVNM05s+fz69//Wt27tyJx+PB7XazdOlSCgoKePPNNzlx4gSqqlJeXk5xcTHt7e1Eo9FRPRyi0ehV1cUd0jku4snR161umOn2jcwzVCJlkkjqjHw5lNLTCS/HGoOek5PD8uXLefbZZ/mHf/gHK5lX9iVHVVUV06dP57nnnqOkpMTqkbJ48WLcbjeJRIJwOAxAcXExqqry3e9+l2AwSCqVor+/3/qsYrHYqBb0kfev7O/ZJI6n39tSqRTxeBxd19m2bRvvvfee9flPmzbtol8AXC7XN/nRNIVfvHmS7QfD2G0KqZRJjkfjngWFPLC46KyVc0gPu1i4cCGrV6/mxz/+MU6n0+qRUFxcjN/vJycnh5aWFp5//nnWr1+P0+nE4XAwd+5c7HY7wWCQeDzOj370I5YvX37GS9JUKmUNGykpKaG+vp7f/va3bNmyBbfbTX5+PosWLWLKlPT96nvf+x7l5eUYhkFtbS0333wzjY2NHD58mOeee47CwkIKCws5efIk+fn5Vq+Jrq4uXn75ZatHQFVVFY2NjQwNDeH3+3nhhRcIBALp4T+6jmmazJw5k0OHDvHjH/+YgoICVFXl1ltvRVEU+vv7uf322wkGg/z85z+nq6vLenmwevVqEokEX//616WCLsaN9thjj/239evXk8jMj3i1M83010X6YSVFXn4e96xcSSAw9pt5IcS1rb+/n9zc3HH5oo0l0vOeJ1Lp+5bPbeOeBYWfmuk9K5VKEQ6HaWlpOSOBl8PhIJFIMGXKFKZMmYKu6+zcuRPDMFi0aBEtLS2Ul5dTUFBAdXU1u3btoqenh7KyMpYvX05+fv6o7MuQ7lra0NBAPB5n165dxONx5syZw5IlS4CP547Ny8tjzpw5Vgu9z+djxowZeDweTNPMVPgmWePeTTM9BVhFRQVFRUXk5eWxZcsWK1tvdXU1wWAQRVEoKyujpKQE0zRpa2vjww8/JBwO09zczPLlyy/bA7VhpB/ue7p7GBhI9wLI7l8ylSQSCVNYVMzkyZPx+89ekdVUlUAgD58v3U3S4/GgqAqaplJdPQWH3Ul/fx+JZAJdTxEIBMjJ8UOmy3sgkE0yphAI5I36fgsEAuTl5VNQWJju0j3QTyweo7QkSENjo5WF2OFwoCoKBQUFBINlaJlurAX5hZiGyeDgAIlkutKal5ePx+O5tCcVyPFoFObaiScN9rRHeGfnIAc7Y7SfjLP94DBvbeln1R96ONgZo3GSlz++q5TZ9Tljjj+H9LXkcDgoLy+3WgODwSDd3d0EAgFuvvlmhoaGaG1tZXBwEIfDQV1dHTk5OZimSWFhIcXFxVZ32pqaGus6LS4uxuPx0NraSk9PD4lEgtraWjweD++//z7Hjh1DVVXuvfdeqqqqrBa67HRgWZMmTbro+aDb2w9nXjCUjerufd4UhRyvjZlTcriuMYe5DdkfP3Ma/dRXeLBpCn6PxszaMZbJzF0/1v2qqKiIadOmsWvXLk6dOkUkEqGyspIFCxbg8XhoaWnhxIkTHDx4kHg8zh133MHUqVNRFCXTC8RNXV0dfr+fQCDAnj17CIfDLFiwgJkzZzJp0iQreVz23pE+pNG/Z5NLFhQUoGkaFRUVFBYWAunrxefzUV5ezpEjR9iyZQvDw8NWUrOLuZ/EYjGOHT1CfkGBtb1LqazASX2lh0TSYCicoqLIyRdvLuGBJUVn5AX4NCUlJcycOZO2tjaOHDnC4OAgXq+XZcuWEQwGcTqd1NfXMzAwwL59+wC46aabrDH62e+eAwcOMHnyZCsXSpZpmlaOFJfLRWVlJXa7na1bt1rDqWpqaigrK6OyspK+vj7a2toYGBjA7/fT1NSEz+ejoqKCnp4eWltbKSkp4aabbqKhocF6+VNdXY2maezatYuamhruueceCgoK8Pv9eDwe9u7dS39/P9XV1Vx33XWUlpZSXFzMlClTrOuwuLiYuXPn4vP5rH2uqanB7XbT29tLTU0Nubm51jVVWVk5IepF4rMlO1uBsm7dOvNb3/omoaGhi/siuAJGjskzDINIJExNzRR++rOnrrq5R4UQFy/bnftCH6QMw6Cjo4NJkyZZFZcrqT+U4gv/bRehqI5hmpQVuHjh/2nGdY5d3MWVk22ZicfTrUEjrzmn00lubgC/3y8PbBfgRG+cN97v44N9Q3T2JOjuTxBNGBT47VQHXTRUerh1bj6z6nxnX9k14Pfr1+F0uZg9++OEZ+LqMjAwwLvv/IHaunoaGhrPXuACReM6m/YOUZLnoHny2FnzhRCfHalUig8++GCCdnGXMehCXBOy3VkvpIKuKIrV1W28ujK6HCoPLyshkTQxMcnx2LB9QuugGF9ut/uM1iFxaQQLnHz5zlJumOqn/WSM7oEkkZhBQa6N2nI306p8o8Y/CyHS3E6NpTOvlmn7hBBXysSsoMsYdCGuCYqiWD8XWnY8uZ0qj995ZnZ3Ia41qqLQPNkrrYBCCCHEWVx0Bd3Qk+nkthf6HGwCioKqnceuSAu6EEIIIT6DkskEaiZ7tbg6ZZOtZRMWCiHEpXQRFXQTRdFwB4KZCvOFfZEoioKhp0gMnzk9zydvWuZBF0IIIcRnT01NLbbT5gMXVxeXy0VjYxOFmWR1QghxKV3w3d8wdBxuH5NuvB/F5si8RUw3patKug79SdVnBawsrapmIx7q5fCG58DUQTmHBDzSgi6EEEKIz6AptXXjvQviLNxuN03NU8++oBBCXIALfz1rmiianUDVDOwuN3Y1PcbMME1SuoGmKqifMP5TN00SKSNdUbc5iPR2QKZSf05VbhmDLoQgPZVUdg5cIYQQQgghJrqL7D9lkkzE8bjt3DunEpumEomn+KCtm8byXEoC7jFLtZ8a5u09JzEBzTQxUonz26y0oAtxTVMUBU3TOHjwoDVXqWEY471bQgghhBBCXJSLTxJnmjjtGjdNLQUgntQ5fCrEnCmFTC4ae07THJedd/aexDAusNXrKhuDPhxL4XPJWDEhrgRFUbDb7bS2trJt2zZCoRAtLS1SSRdCCCGEEBPeJalVmiYkUgYOm0osoaMbJvHk2JktTdLLXpSroAV9z/Eh+iNJogmdgUiS0oALh6pQXeilyO8ct/0S4rMsWzk/cOAA27ZtwzRN9u7dCyCVdCGEEEIIMeFdlmZfRQGPc+xVK4DLoV3cBsZxDPpAOMn7h/rY3jFIXziBbkLKMFEAr0OlutDLDbUFNAdzrvi+CfFZpigKpmmya9cuq3KuZaYi2r59O4lEgpaWFux2+6hKulM1sNtlOIwQQgghhLh62Wzp59VLXkFXVYV40uD1zR3k+RwoCjhs6YfoZMrABLoGoumEcJ+QRO6sxqkFPZrQeX3HCbZ3hnDaVdxOGyU5TqoLPRzti9I5EGPfyWGO94Sxz6ukrsx/RffvUujr62PTpk3k5+dzww03jPfuCDGKaZrouk5zczOapo2Kp1IpdF3Hbrd/HEdhy6CPD/fEcdqSzPKHsCkmW4b8xHQFu2oyyx9CU2DrUA4xQ8GumMz2h1AV2DrkI2aoOJT0cooC2zIxp2Iy0x8CYHsoXXasmEs1meEPYZqww4oZzPQPY5iwI5Ren0s1mJEzjAHsHMohZiq4VYPp/mEMU2HnkM+KzfQPkzQVdoZ8xA0Fj2ow44yYzgx/mIShsCsT82o60/3DxA2V3ZmYz6bTkhMmbijsDvmIGQo5mVhMV9gT9hHTFfw2nWk5w8R0jT3DXmKGit+WYlrOMFFdZe9w+jhybSmm5gwT1TX2ZpZLx8KZ5UbHIrrKvkwsYEsyNSdMWLexb9gzKjas29ifieXZkzT7woRSNlrD6Vi+PUmTL0IopdEa8RDTs7HTlnMkafKGGUrZOJCJFTiSNI6IRQ2VwkxsMGWjLRMrciRo8EbSsYiHqH5abKzlMrFiR4J6b4SBlJ2DYffoWNLGwchpyyXtHIy6ieoqJc4EdZ4I/Uk7hyLpsqXOBLWeCH1JO4fPEpuSKZuNBZ1xpnii9CbttFuxRCZmGxGLU+OJ0TciVuaMU+2J0jeibDbWm7BzJJqJueJUu9PbOBIZGYvRm7BZy5U741R5YpmyLmKZ5arcMXoSdo6eZ6zcFWeyO0Z3ws6xTKzCFWfSp8SORl3EDYUKV2JULGEolLviTHLHOZUpmzAVKpxxKs+IJagYUTaZWa7CHedU3M6x2GmxTNmkqVDhilPhinMq4eBY1EnKVCg/rWwqU7Z8REw30/tX7opzKu7gWMw5KtaViRmmQrkrRrkrMSpW4YpR5krQlVnf6Fh6OTNT9uOYC9PEip2MOzgWdQEjYrH0cp8Uq3DFCJ4Wq3TFKB0RUxSocKZjJ2IOOmIuFMWkwhm3YsdiLtSzxI5nyqqKSYUrTqnzzFjQmaAzU9Y2ouyoWKZsR8xJR8yZicUodSbpyCxn/4RYpTtOiSNd9ljMmY65YpQ4k2PHok6OxTMxd4wSR5JjMScdUScONR0rdiQ5Fk2XdZ4Rc+FUDSt2NOqiI+b8xNikTOzIGbEER6LuM2LtUTedmdhkd4wiR4LDmZjrPGJVniiF9uTomDtGoSPBoYib4/FPiWXKjoxVZ2JtEQ8n4g4rVmBPcjDi5sSnLFeTWe5AxMPJT4lN8UTJtydpjXjo+pRYrSdKnj3J/rCHU4lMzBslzzZGzJ5k/3A65lQN6rwR8uwp9g176M7E6r0RArYU+8JeuhN2XJnlArYUe8NeehN2HKpBgzdC7lgxe4o9w176EnacmZjfloklR8d2D3vpT6bLNnkj5NhS7Br2MpCN+cLkaDq7Ql4GUumyTb4wXpvO7qF0zKEaNPvC+DSdnSEfgykbDtVgqi+M9xNiO0I+hjKxab5h3JrBzpCPoZSGQzWt2I6Qj1Am1pIzjEtNx4azy2Vi24d8hPWPl3OqJtuGvEQysen+YRyKwbahHCK6Oiq2dSiHaObZb4Z/GJtism3INyIWwpZ5Hoxmys487VnSoWRjJluH/KOeERUFtg7mEDcUnKrJzNwQCrB5MAdDN8gzL1MLerrLu04sqZPSTdq7+rFpKlUl6THpSf0iu6COwxj0RFJnc3s/O48P4XXaME0wDJOKPBe3TythzZ5ujvZGSMXiHB2OsXa7SkWBB/cn9CT4NAcOHODZZ59laGgIVVVZvHgxK1asuAxHdSbDMIjFYiSTySuyPSHOlWmaKIrCjBkzrNb0rOzvyWTSaj1XMNFR+HDQzxRVwY+Jbhgoikk8ZRLTwVAzMUjHjI9jJhBLmcQMEzMTU8eIKVYMyMQ4LWboI9cHSiamj1ifopoYhoFuQkxPL6dmlzOVj2OaiZ6JZfdZO1tMTx+vjez60tuI62DntG3o4MjGDCW9fzo4yeyfkV2fictaLrPPuolLGVE2E3Mr6bIpnTNiuo61vriSPn8p3bCWSyiZ4xgZy5xn3TA+LpuJpax9/ni5lDF22dgZZT9en7XcWNvVjY+3oX0cs8pmzn3q9NjpxzZmzLBi8dRZljtjGyPKjogZp8dsZ64vaTuzbNKW/ixPL3t6LGkzrW1Y69PPLZZdX/L05fTTyxpjxvRziCU+NWZa/z9Oj8V1SOqjP8u4Qfr8nREzMseRLpvMLGdk15cySZqMOKcjYiOOd6zlYimT1IhYMhPTR5RNZq5JfYz1nS2WzOzLWOszzyEWT5mYnLm+0bH0coD1WWbXp3DmNhTlzONVlPR1OjKmjhHTPimmm2PE0p95NmbLlD09lhpjuVTm2rDO3xgx47RtfBwzR63PyJQduX+GembM1D4+jkQmxlli2XOKNnJ9I2Pp//uJs8bS942RZZOZ5azPbUTZ02OGMeKzzJQ1tI+3YcVOW26ssimr7JmxM7b7CcslUmMsd86x09enj73c6fuifsK+jPjcPjGmjtiumr5+DFW3YqZmkjLS5yo+IqZnYtnlGLlcdhvqiOWy15oV0z+OZb7bDGVE2RH7Fx9juZHrS51W1lQz+6IYo45Dz8TOOI6xYoyIZb+jOW1fDAPdNM/YP32MfbZiemZ9uoGafW40RsawvqOz2xj5LGlmnulQTOvZb+SzZPZ7x9TS/yeVTEzX0/dJZd26dea3vvVNQkND2GznXpk09CTOnEKaPv8tSgoDfPvBmThsKoPhBC+8e4jlcyqpKPAC8ObWTjxOG4uaSwDYdbSf/++NPeiGic3uJNrXyY5ffhvT0FE+ZR5000wfrGGaGLpOJBKhpqaGn/7sKaqqqs553y9E12CMX2w8QiSZ/jIxTbBpUF3ooyzPxYGTIfa09xGNxIgndYr8Lr64aAqzagrOazubNm3i2WefTd+MkklUNX0+rrvuOh555BFcLtdlODohrk7Dw8Poun5BvW1UBSIp+OF2lb9e6MVjk27uQgghhBDiaqXz3nvvX5oW9HQ39nRF0u3QUBUFfUSGdtNMZ3vPuuDs7SNXOPLPKyBlwkA0hcOW7lZrmCYOTSPPY8dl13BgMjwcRVUVHDaNvuE4O4/2nVcFvbW1lRdffJGpU6fyZ3/2Z1b8vffe4+c//znV1dXU1tbS1tbGvHnz8Hq9mKZJa2srw8PDzJkzh2PHjvH000/T09PDbbfdxl133QXArl276OrqorOzk+7ubq677joCgQDTp08H4OTJk3R2dpKfn09XVxcFBQXU1dUBsGXLFp5//nlsNhuf//znmT17Ntu3b8dut9Pc3EwikWDjxo3YbDYWLFhAIpFg9+7deDweGhoaLtVHIMR5UtAwmOkPYeju9Bs1IYQQQgghrkKpTE+ji66gqwokkgab9p/CblMJx1L0huLsaO+jeyhGImlwpCeEQ1PxZrp7H+xKj9G84PasKzwGPakbHO+PoinKiC0qpAwIeOzcUJ1HNBxDN0xUVUFR0pnqT/RFiSd1nPazVwySySSbNm3C6/WOqpwDzJ8/n46ODt59912cTidvvPEGDoeDhQsXMjg4yNtvv43f7ycYDPLKK69w/PhxDMNg/fr1uN1uli5dytq1a1mzZg1z587F7XazadMmYrEYTU1N2O12tm3bxq5du1i4cCG/+93vaGlpoa6ujt27d/Pyyy8TCqU/szfffBNFUdi/fz/9/f00NTUxPDzMyy+/jNfrZcGCBRw6dIi1a9cyf/58qaCLcWMCNsVkQd4gbq0QkAq6EEIIIYS4ul10BV1TFaKJFC++dxgFBcM0Seo6J/sjaKqCAaRSBooCO4/2A6Ab5sUliRuHMehJXR/xYgBUFWLxJL2DUQBSmfEDI5mZn3MRi8VIpVKf2FW/qKiI/fv3U1JSQmNjIwcOHGDhwoUcO3aMcDjMggULeO+990gmk/yf//N/ANiwYQObNm3iuuuuw263EwwG+au/+iv8fj9r1qxh48aNDA8P4/f76enpoaioiMrKSpxOJx6Ph1AoxLp162hububhhx8G4Pnnn2fLli3U19fT3t5Od3c3/f39OJ1OcnNz6e3t5dSpU+Tl5TFz5szzOMNCfDJN0877fmHoKVKmwsb+XJaVKfguS8YNIYQQQgghLp1LNg96KPpxUjFVUUiYKatymn2uNhO69bt6oZXzkSu8Qi3odk2lPM+THjOfaSGPRpPEwlGSCe8Ze2Ka6cz1wTw3rnNoPc86PfHVSJqm4fF4CAaDTJo0ib179xIOh2lvb8ftdlNeXs6qVatYu3YtHR0d6LrO0aNH8fv99Pf34/P5aGhowO9PZ5bPdpU/cuQIubm5DAwMcMstt1j7oGkasViMvXv3cuLECd5//30A9u3bx8KFC5k3bx5Op5M9e/ZgGAYVFRUUFRWxb98+hoaG8Hg8eL3eCzvhQpymq6uLVCp1TpX0bDK5kuIiTDS2DOWw0FDxXYH9FEIIIYQQ4mJcZAVdQbU70exOVO3CVqXanKg2x/kVGocx6C6bSsClEU4aJOMpBgfCGKkU2eH0hmlau5PUDQpynLRMyj/39btc2Gw22traxvz3U6dOEYvF8Hq9BINBDhw4wMaNG+ns7GTmzJl4PB6rFTs73VRVVRUtLS34fD50XSeZTFqVl4qKCgKBAB999BElJenkfU1NTbS3t1vbNAwDn89HTk4OqVQK0zSZPn06N9xwA1VVVZSWlrJjxw6mTp3KjTfeSFdXFzt37iQ/P59AIHBB51mIkbIV8pMnTxKJRKykiZ/GNE1UVaWwIB9F1VDOuR+LEEIIIYQQ4+vCK+iKgqknGTy6G9XmwDQvbOo0VbMRH+o5721n/nJB27wQAY+dG2vy+c3W44SGIiQSKfxeB8E8DwBFfjdup0YiZWCaJtXFOTSW557z+u12O9OnT2fDhg38y7/8C1/+8petf1u7di1vvfUWn//85wGoqKggPz+f119/ndraWqZOnYqu6xQXF7N06VKeeOKJUetOT2Wkj4o5HA6CwSDr1q0jkUhQXV1tLZv90+VyUVZWxoIFC7j33nvP2OdsV/lAIMC8efMIh8Ps2LGDWbNmceONN57zsQtxNpqmYbPZzquCbpIeijI7N4RL9Vz+nRRCCCGEEOIiXXAFXVU19ESUo++9NGps9vlSFAVDT4FpfuoUa2MXvuDNnjenXeO6mnyO94bZsHOYeEonpRvsOdZP33CMroEYKd0gkdJpLA+wbEY5Htf5nd7m5mbuv/9+/vVf/5UNGzbgdrtRVRVN07jppptYunQpAIFAAL/fz/79+5kxYwY5OTkAzJ07l5///Od89atfxeFwEAgEuO+++5gzZw6xWIxIJDJqe3V1daxatYru7m5rnnU9M31dJBIhNzeX2bNn89RTT7F69WocDgfl5eU8+OCD1NbWUlZWRiQS4eTJk/h8Purr64lGo7S3t1NeXn4JzroQF84003N8X587hFsrQpLECSGEEEKIq91FdHFXME2DSF9nOhPahVaWTUBRzq+LvNW1/cp2XXXaNZbPqaAk18m2Q30c7BrijS0dpAwDt0OjvixAY3ku19cVURv0n/f67XY7d911F4FAgBdeeAHDMHA6naxYsYIlS5aMWnbGjBl87Wtfo6mpyYpNnTqVxx9/nGeeeYZQKISqqiiKgqqqLFiwgHA4PGoMb1lZGffffz+Dg4NWhbqwsJDbb7/d6va+ePFiotEor732mtU9PruOKVOm8Gd/9mcUFhYC6UR2jz32GJqmnVNLpxCXk6KQThI3kMut5So5kiROCCGEEEJc5ZR169aZ3/rWNwkNDWGzXd1PsKZpYhgGhmli6DqRcISaKTX89GdPfWL288ulezDGwa4hTvRFiCV1CnKcTC7Kobokx5oTXghxccLhMKlUin379hGNRs+ri/u0qc0YqoPvb1P4i3keCt3y/1IIIYQQQlydUqkUH3zwwaXJ4n7FjVML+khFuS6Kcl3jtn0hxLnRruB0jEIIIYQQQlyMidmklO2mfTFTtQkhPtNMEzTVZE7uEC71wpJYCiGEEEIIcSVNzAr6VdCCLoS4upmk08LN8odwq3KvEEIIIYQQV7+JWUHPtpyb0oIuhBhbNknce/0BIvrEvNUJIYQQQohry8R8apUWdCHEWSiAYcLOkI+4vMwTQgghhBATwMSsoMsYdCHEObJJkjghhBBCCDFBTMwKurSgCyHOIpskbm7uEG5JEieEEEIIISaAiVlBlzHoQoizyCaJm+4fxilJ4oQQQgghxAQwMSvo0oIuhDiLbJK4d/tzJUmcEEIIIYSYECbmU6uMQRdCnEU2SdzukI+E9LYRQgghhBATwMSsoEsLuhDiHNmle7sQQgghhJggJmYFXcagCyHOIpsk7vrcQUkSJ4QQQgghJoSJWUGXFnQhxFmYpG9wzTlhSRInhBBCCCEmhIlZQZcx6EKIs1AU0E2Fd/oCkiROCCGEEEJMCLZLsRIjlbQqy6qWXqVpmiSTybOWVVUVm+08d0Na0IUQZ5FNErd32MutMhxGCCGEEEJMABdVQWhCPHwAACAASURBVDdNE1XTyK9qwptXxNDJo4S6OzEMA4fDQWNTE6qiYo5RkVZQMDEZGhrieGcnpmminGuLuIxBF0KcI4eMPxdCCCGEEBPExbWgmwaazU2wcQ7e/FIcHj/DvScwU0nsdjtNTc1oNhumMUYFXVUwDZOOjmMc7+w8z+1KC7oQ4tNlk8TNCwziUT1M1BE9F6q1tZXVq1cza9Ysli5dimmabN68mS1btvC5z32O/Px8TNNk/fr1rF27lvvvv5+5c+cCsG/fPp5//nlUVeVLX/oSNTU1xGIxXnnlFT788ENWrlzJnDlzWL16NevXrycSiVBWVsY3vvENSktLx/nIxeW2efNmnnnmGYaHh7Hb7USjUVpaWpg8eTInT55kyZIlTJ06le3bt7Nu3ToWL16MzWbjpZde4tixYwAsX76cBx54gJ07d/LLX/6S48eP43K5ePjhh1m0aNG5v7AXn0nHjh3jl7/8JXv27MEwDO644w5uu+023nzzTbZu3cqSJUu44447UFWVPXv28KMf/YiGhgYefPBBioqKAHj33Xd57bXXuPvuu5k/fz4A+/fvZ/369SxfvpxIJGL9vbKycjwPV1xh8Xicf/3Xf0VRFL70pS/hcDjYsGEDJ06c4M4778TtdvOzn/2M999/H5vNxuc+9zkWLVrEqlWreO+99wiHwzQ2NvLHf/zHhEIhnnvuOY4cOYJpmsydO5dHHnmEvLw8AIaHh/nJT37C9u3b8Xq96LqOqqrcdddd7N+/n/z8fL70pS+hqio/+MEP8Hg8zJ49m7Vr19La2koqlWLRokXWMk8++STbt28nGo0ya9YsHn30UYqLi8f5jIpL7aIq6AoKpmkQ7j2BoetE+k+BaaKoGqlUiv3796Oq6ogK9cjCCpgmg0ODmV/P48tYxqALIc4imySu3hvBcQ0miTt8+DDf+c53qKysZNWqVdTU1LBt2zb+5V/+hWXLlpGfn8+JEyf47ne/y+9+9zsMw2DWrFlomkZbWxv/8A//QDKZpKKigpqaGk6cOMEvfvELNm/eTEFBAbW1tbzxxhvs27ePZcuWUVJScv7DlcSE5PF4qKio4M033+TQoUMsWrSI4uJi3G43L7/8MidOnOCv//qv+dWvfsWWLVu49dZb+fDDD3njjTeYM2cOAE8++SR+v5/Dhw+zZs0aZs6cyaRJk/D5fON8dOJqcOTIEX7+858zffp06uvrycvLIxqN8qtf/YpXXnmFHTt2cP311xMIBFi3bh0vvPACFRUVLFu2jKKiInp6evje977HSy+9xODgIHPnzsXhcNDW1sZTTz3FzJkz6e3ttf4uFfRrSzwe5xe/+AWapvHggw/icDh499132bFjB7Nnz+ajjz5i1apVNDU1UVRUhN/vJxKJ8PLLL3P06FHuuOMOSktLsdvtbN68mdWrVzNjxgxcLhfPPPMMfr+fRx99FFVVUVWV4uJi8vLyeOWVVygtLeWee+4hNzeXzs5OXnnlFWbOnInP52PVqlXccccdHD58mN/85jdUV1cTDAb5wQ9+AKRfbL700kukUikWL15McXGxfO9+Rl3cp6qq6KkEJ/Ztxu7yEB8eSnd7V1WSySSt+/eRHgn6yUzzArqfSgu6EOIsPk4Sl8eKchW/fbz36Mqy2WxUVFTgdDr5wQ9+wLe//W08Hg+5ubnWF/qOHTvo6+tjxYoV7N27l+7ubkpLS1FVlebmZnw+H5s2beLzn/88bW1tmKbJLbfcgsvlwjAMioqKWLhwIV/72tfG+WjFldTU1ERTUxNVVVW89dZb/Of//J+ZPHkyAG1tbezYsYNf//rXdHZ28uCDD9LS0sL777/PggUL+Od//mcMw+C+++6jra0Nu93OkiVL+O///b/jdrvH+cjE1UJRFMrLy/kf/+N/WNdWd3c3xcXFzJo1i3g8TmtrK9XV1ezatYuVK1dy5MgRNE0DYO/evXR0dHDPPfdw8OBBjh8/TlVVFQ6Hw7oHjvy7uLYoikJubi6qqloNhG63G7/fTyKRYOPGjZimyd/+7d9SUlICQE9PDwUFBSxZsoQnnnjCWlcikWDevHn84z/+I16vl3vvvZejR49a/+7xeHj00Ud56KGHGBoaYvr06Vb5KVOm8MQTT7B27VqrRfzf/bt/x5YtW2hpaeFv//Zvqays5Pbbb2fv3r0sW7aMiooK7rzzTh5++OEreMbElXbxfT4Ng+hAD+HekyQig1bYNE0ikQiRyDCRSHiMn3Q8Ho+f/zZlDLoQ4iyySeL2hz0krsF7RTKZpKysjD/5kz/hxIkT/Pa3v0VRFBRFQdM0otEoO3bs4Oabb+Yf//Ef8fl8rF+/HoBUKkUwGGTFihV0d3fz0UcfsXfvXgoLC61KlN1uJxwO88Mf/pCHHnqI73//+wwMDIznIYsrLBQKEYvF6O/vt2K33347PT09fPOb38ThcLBs2TIAHA4HGzduZOXKldx9990UFxdz55134vV62bBhAw888AB/+Zd/ybZt28brcMRVxG63MzQ0xFe+8hX+6I/+iNdff51kMonH4+G2226joaGB999/n3379tHV1UVeXp7VWplIJNi2bRs33ngj3/3udykuLuatt97CMCQfiUgzTRNd18+4JgzDwOv1snz5ck6dOsV9993H3//939PZ2YnX6yUSifDTn/6Uhx56iO9973sMDQ2Rm5vL5s2b+cIXvsB/+k//iXvvvZcHH3ww3YN4hN7eXuLxOOFw2NpueXk51113HS+88AKvvvoqN954I/n5+QDs2rWLxx9/nPvuuw+v18tDDz1ETk4OfX19/NM//RNf/OIXefLJJwmFQlfmpIkr6qLHoKs2B8Hmm8gprab/8A4G2negGzpOp5Om5uZzShLX2dFxfknipAVdCHGOnJpxln48n02maWKaJjNnziQvL49nn32WyspKq8Wgp6eHjRs30tbWxq5du9i+fTsOh4Ply5cD6Rb4uro6Ojs7Wbt2LYODg9xwww189NFH1rpVVaWwsJD6+nqCwaC0RAlqampoampi7969zJ8/n/LyciB9PXo8HiorKwkGg9xxxx3U1NTwhz/8Aa/XS1VVFdXV1Xi93nE+AnE1yN5fKioqmDJlijWe1zAM8vLyqKur4/e//z2RSITq6mqrUgMwMDDAxo0b2b59O21tbWzfvp14PM7KlSvPqDSJa5PdbqekpATDMKy6h6Zp6LqOaZrceuutfOc732Ht2rX83//7fxkYGOA//If/gNPpJD8/n7q6OoLBoFXG5/NRWFjItm3bmDRpErW1tee8L3fddRdPPvkkdXV13HzzzUD6JbnL5aKsrIyamhoWLVrE9ddfT3d3N6qqUlRURF1dHcXFxVavEfHZclFPU4ZhYLO7KJt9O77iauxuPwNHd2EmE9hsNhobm9A025jd2BVFxTQNOjo66OzoOL8Nyxh0IcRZZJPE3RAYxH0NJomD9Je8w+Hg5ptvZvXq1Tz99NPMnz8f0zTZuXMnW7dutVozA4EA7e3ttLW1oSgKpmlSUVFBVVUV//zP/8ztt9/OzJkz+eCDD6x1u91uHnroIeniLix2u53p06fT3t4+6iE1kUjQ3NzM3/zN31iVdoBoNMrs2bP5+7//e+niLiypVAqfz8ff/d3fWV3cu7q6rHvazJkzefrpp9mxYwd/8zd/Q3d3N5Cu2O/bt49NmzZZ3YGLiorYv38/+/fvB7Aq6dmXAIFAYHwOUowbl8tFVVUV+/fvJxKJ4PF4OHHiBHa7ndzcXDRNY8WKFaxYsYLBwUG2bNlCZ2cnPp+P+++/f1QX93A4zJQpU/gv/+W/8MEHH/DDH/6QyZMns3LlynPal4qKCoLBIFVVVRQUFADpHnCTJ0/m61//OrNnz7aWjcfj+Hw+VqxYIV3cP+MuLkmcomLoSfoObiER6ktXzk0DRVPTSeL27UNR1bEbuhXAhKGhgcy6zqOyLS3oQoizyCaJq/FEr8kkcYlEgsHBQWKxGLm5uTzyyCOsXbuWUChER0cHq1atIhgM8j//5//E4/GwZ88e/uIv/oK33nqLiooK+vr68Hg8NDQ0kEgkqK2tpaCggKGhIaLRKJqm0dXVxa9//Wv+7d/+jeLiYv78z/+c5ubm8T50cYXEYjFCoRCpVGpUfHBwkO7ubsLhsBWLx+P09fXR3d09qoIO8Prrr7Nz507y8/O5//77eeCBB6Q3huDYsWM8+uijlJeXM3/+fG677TbC4TCJRMLqidHf38+0adN44403CIVCnDx5kpdeegm/3893vvMdCgsLOXr0KH/6p3/KunXrmDZtGoODg6RSKRRF4eDBg/zJn/wJJSUl3HTTTTz22GN4PJ7xPnRxmSmKwvLly9m4cSMPPPAARUVFDA0N8Y1vfIOCggJeeuklXn31VRKJBMePH+fBBx9k0qRJdHR0sHr1at577z2qqqr4yle+AkBfXx8DAwPccccdvP766/zoRz+iurqa6dOnW9s0DINQKEQkEhm1L/F4nN7eXvr7+0kmk9hsNpLJJP39/fT09Jyx3x0dHXz729/m1Vdfpb6+nscff5yamprLf9LEFaU99thj/239+vUk4vHz7vqjKAqmoRPpPsrQ8QOEjh/ANPR0xd0w6O/vo7enh97eXnp7e0b/9HTT29tLKJROLHeuTDPdYd40TZKJFHn5edyzcqW8ARXiMyiZTGIYBj09PdYD1blQFIXi4iJMxca/ddiYUuTFabu2WtDdbjcNDQ1MmzYNr9dLRUUFc+bMYd68eVZle8WKFVRVVaGqKm63m9raWqqrq6mrq6OxsZGWlhYqKiq44YYbWLRoEaWlpZSXl1tZjwsLCykrKyMvL4/y8nJaWlrkXnwN8fl8NDQ00NDQMKpS4/P5aGpqoqWlBb/fb8UaGxtpaGgY1VKem5tLMBikqKiIwsJCK/mcdEW+trndbiZNmkRhYSH5+fnU1tbS3NxMZWUl06ZNo7Kykrq6OpYtW8a0adPIy8tj+vTpNDQ0EAgEuPvuu6mrq0PTNBwOBzU1NdTU1FBfX2/d24qKipg8eTL5+fkUFBRQV1dHfX29vBy6RpSVlREMBnE6nRQVFXHvvfdaU/d1d3cTiUQoKCjglltu4YEHHqCkpITc3FyqqqrIy8ujsrKSqVOnUlFRQV1dnfW9Wl9fb/U+yw7NgHQX+mAwyOzZsykrKxvVtb6yspKFCxdSU1Mz6vu4ubnZuodCuodScXExkyZNIi8vj0mTJtHU1EROTs4VP3/i8jAMg87OTpR169aZ3/rWNwkNDV3YTck00VMJbE4XejyOarcD6e6RiUTirMVVVcVuP7f0yqZpYhiG9ROJhKmpmcJPf/YUVVVV57/vQoirWjgcJpVKsW/fPqLR6Dk9tGe7LU6b2oyhOvj+NoW/mOeh0C0P/EIIIYQQ4uqUSqX44IMPLq6Lu2maaJqdotoZ+ApKGDh+mIHOg+h6Oklc89SpqKr6adOgMzQ4SEfHsfNLEmctJ2PQhRCfQgG3psudQgghhBBCTAiXIIu7naIp0/AEilA1OwOdhzB1HZvNRkNDI5qmjdmFPZuE6FhHBx0dx85zuzIGXQjx6UwTbIrJjXmDeFQv12KSOCGEEEIIMbFcZJI4BUNP0nt4N5FAMYPHD6dbwjUt3S117950C/pYZUlXr4cGB611nceG039eg3MbCyHOjUn6PjPJFcd2DSaJE0IIIYQQE8/FtaArKoaeovvQLjSHm2R0GEiPK08mkxw40HrWVZxPgrgRhTLbl4duIcTYFAV0U+HtvgD3VqjknluqCyGEEEIIIcbNJUlVqaeSpBKJdAKnES3h6alXzlaJVs6v9RzGZQz6oUOHePrpp/H5fHz1q18dlZnx0KFDvPjii1RXV8v0MEJcJRTAMOFgxE1SetsIIYQQQogJ4JIMylQUFVXTRlXO03EFRVHP8nMBD87jMAa9s7OTZ555hhdffJGdO3dacV3Xefvtt/lf/+t/sWHDBgzDuGL7JIQ4CwW8WkqSxAkhhBBCiAlhYmZNGocx6KqqUlVVRXFxMX/4wx9IJpMA9PT00NraSn19/ah5YIUQ42tUkjhNXpwJIYQQQoir38Tsiz0OY9B1XSc3N5dgMEh7eztdXV1UVFTQ1tZGf38/ixYtIhqNomkaJ0+e5MUXX+T999/H7/fzhS98gaVLl3L06FHWr19PTk4Ora2tHD58mC9+8YssWbKEcDjMm2++yWuvvcbw8DB333039913Hz6fj5MnT/L000/T2trK3LlzCQQClJaWsnTpUkzT5K233uKFF17AZrPx8MMPs2jRoit2XoS4WmWTxAWdCWySr0IIIYQQQkwAE7sF/Qp2XDUMA6fTycyZMyktLWXbtm2kUina29spLi6muroa0zQxDAPDMAgGg9xyyy3k5uby0ksv0d7eTm9vLy+88AJr1qwhGAwyNDTEz372M44cOYJpmvh8PhYvXkxLSwvvvPMOGzZsoK+vj2effZadO3cyffp0BgcHeeaZZ9ixYwemafL73/+eDz74gGXLllFTU8OaNWv44IMPrth5EeJqpSqQyiSJi+gT81YnhBBCCCGuLRO7Bf0Kz4Ou6zoVFRXY7XY2btzI5MmTaW9vZ/78+Rw9ejQ9xZyiUFBQQGlpKT09PRw8eJC2tjZOnTqFx+MhNzeXadOm8dhjj9HQ0MD//t//m9bWVm699VbKy8vp6uqiq6uLrVu3MmfOHHbt2sXmzZt5/PHHufXWWzl48CAdHR14vV76+/t55pln2LBhAwsWLKCnp4cDBw5QXl7O9ddff0XPjRBXI9OE9qgkiRNCCCGEEBPDxKygj9M86IZh4PP5KCgo4P333+fNN98kGo0yY8YM2tvbUVWVaDTKhg0beOedd5g1axbNzc3WeHVd13G73QSDQQAcDgc5OTmEQiG2b9/Oiy++yJQpU2hsbKSvrw9Ij3FXVZX6+noA8vLyKC8vB6Cvr49EIsHChQuZPn06qqryyCOPcOONN17R8yLEVUsBny01QbsKCSGEEEKIa83EfG4dp3nQsy3kjY2NOBwOnnrqKWpraykoKMA0TTRNY2hoiE2bNmGz2XjwwQdZsmTJqGnXTNPMTD+XrrDruk4ikWDr1q0cPHiQP/qjP+Jzn/scgUAA0zQpLi5G13W2b98OwP79+9m6dSuKopCXl0dBQQH5+fn8x//4H3niiSdYuXKlJKsTgo+TxM0PDOKWJHFCCCGEEGICmJgV9HEYg55MJgmFQsRiMfx+P1OnTsXj8XD99dejKAqxWIxQKITf72fGjBl8+OGH/Pmf/zlr1qwhmUySSqXQdZ3h4WESiQSQnid+eHgY0zSZMWMGiUSCL33pS/zkJz9haGiISCTC9OnTmT9/Pv/0T//E448/ztq1a/F6vSSTSfLz81m5ciXHjx/n7rvv5pFHHuFHP/oRoVDoip0XIa5W2SRxRZIkTgghhBBCTBATs4v7OIxBb2lp4b/+1/9KY2MjAPfeey+zZ8+mrq4ORVG44447uOGGG8jJyeG2227D4XAwNDREY2Mjn/vc55g0aRKapvHEE09QUVEBQF1dHX/5l3/J5MmTKSsr4xvf+Ab79++nsbGRFStW4HQ68fv9PPbYY5SXlzMwMEBlZSXRaJREIoGiKCxdupSCggI2btwIwKxZs6isrLxi50WIq9XHSeLyKK1UybWP9x4JIYQQQgjx6SZmBX0cxqCXlpZSWlpq/V5cXExxcbH1e0NDg/X33NxcVq5cOeZ6Fi5caP29sLBw1O+LFi06Y4q0wcFBurq6uP/++wF4/fXX2bNnD/Pnz7eWmT59OtOnT7/AIxPis8s04WjUddmTxOm6zpEjR9B1HUWRhHRCCCGEEJ8VpmmiqiqTJ08eNXT5cpmYFfRxGoM+HlKpFG+++SZ/9Vd/RTKZxOPxsGTJEpnrXIhzoYDflrzsY3kURSEnJwfDMKSCLoQQQgjxGZLNQ3alnvEmZgV9HMagj5dAIMAtt9yCz+cjHA7T2NjIvHnzyMnJGe9dE+KqZiWJyxvEo+VwOVNuqKpKUVHRZVu/EEIIIYS4NkzMCvo4zYM+HjRNo7m5mebm5vHeFSEmlGySuHx7CvUa6G1zofqH2ugbbCMUOU403o+uxwAFh92Lx1mEP2cShXmNeJyF472rQgghhBCfeROzgj5O86ALISaOj5PEBSidpOKQJHEWw0xx5PjvOd79If2hQ0Si3cTiAyRTEQwzCSjYVAcOew5uZx5eb5DC3EYmBW+iKG/qeO++EEIIIcRn1sSsoF9DY9CFEBfONKEj5iIlL/Msx7s/pO3o65zs3UYo3AGAqtpRFRW7zQW4gfR4q6QeITEcoi90iBPdH9F5aiMVJQuom3Q3Od7ycTwKIYQQQojPpolZQb+GxqALIS6CArn2y58kbiIwMdh/+NfsPfwS/UNtKGjYbW4+6T6qKAoKNtBsaDgxTYOe/r30Dx2md7CVlrpHKS2YdWUPQgghhBDiM+6yV9Ctxu5LWZe+hsagCyEujJUkLnD5k8Rd7Qwjxe6Dz7P74AtEYt3YNBfn+4JTUVRsNg+GkeLYybeJJwaY1fBVyktuvDw7LYQQQghxDbrsFXSblq6cp/RLuFIZgy6EOItskji/Xb+mk8QZRop9h19m54FniScHsWnui1qfqtpQTJVTfbvYuu9JNM1JaeHsS7S3QgghhBDXtstWQTcM+P/Zu+84Ocor4fe/p6qrw+ScZzSjMIojISEUEAoEg0iyEStskvhgDA44XXvt3c+u8bJ+1/t6F2/g7jXvLl7ja/va2GCwCTYGFiGSBUgogpBQztIkTezpUFXP/aOnW63R9CSNNDPofP0Zq1NVPd1iWnXqPOc8fj9cNEXREYQP92hcd5gy6ee5Bj0cDnPs2DEM48LNwAnRk9aa0tJSvF7vSA+lV8lN4sou0CZxWrscOvEWW3f9nHCkFdMcnr8rpQxMw0vDye1s+einpPkLyMqo6mcsmmg0mrid/HjP+33to6/Heu6rv/H09dr4Wqep/kw1jp77TH59qtsDfayv7Xv++9Tf/f6OK4QQQoiRcc4CdMcBvxc+eaVBcyvs2OPgajCH4zzgPNegm6ZJVlaWnMQI0YNpmiM9hD5pDUdDvgu2SVxXqIGtH/2crlAjpukb1n0rZaCUyfHGTXy47ynm1/1ffb5ea41t24nbPX+SH+9rHz1v97Wv/sbTV1Ad/0m+H7/d87UAruv2Os6e++gr4O8rQI//mRxoJz+X/LhhGGitTzue67op/w2Tf9uEEEKI0WNYA3TXjZ0Qaw1RG7IzFBfPUDS1QsCvCLboxBGVgiEnpM9zDbrH4yEvL++8HEsIMYwU5FpRjAuwX4XjhNl39FWaWndgDFPmvCfD8OA4IQ6fWEdN2ZUU5c9M+dreAvGBBNapsua97Sv59fE/k4PPvgL8VK9VSvX6fFyqwDz5seR9JN/vue/eLhSken1vx+lvP6neQ3zfQgghhBh5wxKgaw2mCSUFqvs0WFNWpJg3UxHwQ66GT16l2LYDTjRrDEPhONDQrBN1ooMiNehCiH4kmsTlxpvEXVgi0Q52HXwe1f2/c8UwvHQEj7H70B/7DNDhVDAbDxZd1+03SO8rQO8tyB6OAL2vrHeqALev8faV/e55u7ft4hlyrXUiEx6/39u44+PoebxUwb0E50IIIcTo4QFwHAfHcQb1j3TPqa2uC7lZcOsKg6I8CPghJ1Nh2+D1wKrlBp9YpAlF4MAR+OUzLlqfWZPuOKm7ycVPTlyt0a6L6zqnZS+EECIufvEvYF54TeI0Lg0tH9DacZBzXQqklEHU7qKxZQftwWNkppX2Pqbu7+/47fiP4zgSoPcRoKeaZh/fV/xx13UxDAPDME7bX6racwnKhRBCiNHJo5RiwvjxdHZ24vEMpJ5U4Tg2Bw8eSlzJVyqWrdp/RLNmncutNxhMGa8IhWNT3VFQkAfFhYo/b9S8/JbL8SZ92nmj1hrLshg/via2QS9TUh1H4zg2jmNj2w7BYJCSkhJSJAWEEBeweJO4N5tzqBx3YTWJs+0ujjVsAO2i1JkBmmkqLK+BY2ui0VMXOS3LwGMpwiEX19WnvTYadXHs3r9sDcMkFG6mvmlrygAdTl2AjQfrAw3Se94faHCeSn81770Fxqlqx/s7ds9AfKBN51IF5j1/4kF58vtJDsrj91NdXIi/RgJ2IYQ49w4cOMBTTz3FnDlzWLZs2UgPR4xSHoDW1lY6OjoGHKDHsyCnn3hAexD++Jrm8HGHe1aZzKtTGApQEAzB2rc1P33aYc+BWIa954V913VpaWkhVYDuurETOdd1cByXYLCTzs7O4ekML4T42NEajocvvCZxUbuL5tbd9Myex78r9+5qZ91r9Uyens3sefkYhsJ1NO+93cjm9c1cf3MlhcV+APbtbmfDnxu5eEEBNbWZscC9x9ezoUwi0U5Otu0Grul1TD0z6MlBeex73R1wkJ48Rb7n685VkzjgtKx1qn313F+qQL/n86ke6y0oTw7MkzPnyWOJT4FPnh0wnCuR/Pa3v6W5uZmVK1dSUFAAQEtLC4899hjV1dXcdNNNEvQLIUatjRs38sgjj1BRUcGXv/zlxPcYQGdnJ//n//wfdu/ezRe/+EVmzZo1bMdtbm7m1VdfJTMzUwJ0kZJHa01jUxPtbW14PAMvSe+te7PHBFfDvsNwsiU2f93rjZ0URiJQ36Q5eLT34Dw+Ra+hoTHlMZOnuLtOLIOemyvN24QQKSjI80YxL7AmcY4TpiN4tPvemUHSyeYI777VSGe7zdQZOWRkW7S3Rti6sZkDezvo7IhSUhags9Nm1452dm5vJS3Dw7gJGbEZUz32p5SB7XTRETzW57iSg/D47XhwHv/pa6p7f4/3fC6V/rLuqaa2J5eCpcqgp5IqQE/eV1/bpMqWJ99OlT1PvqDRW5A+kM+sp02bNnH48GGuvvrqxIltMBjk1Vdf5eKLL+ZTn/qUBOhC16E5+AAAIABJREFUiFHr8OHDPP744/h8PhYuXMg115y6uLxt2zaefvppGhoauOGGG4Y1QDdNk4yMDAKBwLDtU3z8eCD2H0v856xpKMiFhbMNDAP+8KrG74erFykWXmTwy2ddOkOpN+9rDPFpeMp1UYBpGsOaERBCfHzoeJO4nBYCZgYwupeEG06udghH23p9Tmvwek2qqtNJy/Bw8EAHU6bn0FgfJtzlMr42C8OIBVYtzWE626NcuqyY+mNdnGyKkFfoS1pJI07huFHC0faUY0pcYO0xtT05OE/VNC6+fV816oMJMvvL1EP/U9t7Bui97SdVtryvLHp8H8nZ+vjt5Brz5IZxPT+z+E9vtejJ25xNAB0IBEhPTz9jebeMjAz8fj+GYRAOh/n973/Pr371K5RS3HfffVx33XUAPP300zz22GPk5+fzhS98gYULFxIOh3n00UfxeDw0NDSglOLuu++moqJiyOMUQohULrvsMo4dO8amTZtYsmQJgUCAaDTKO++8g9aayZMnnxaXvP322zz66KO0trZy2223sWLFCizL4umnn6a+vp6cnBzWrFmT+F47cuQIjzzyCDk5OXzhC19gxowZKKXweDy0tLTwX//1X7z00kssW7aM1atXk52dDcC+ffv48Y9/zJYtW/jEJz7BHXfcQUFBAevXr+ftt9/G4/Hw0Ucfcfnll3PjjTfKxdCPoWFdZk3r2Nrns6YqQhH4j1+4rFnn4rXg0FGDJfMMJlYrtu7U6F4axA1YYsPz9x9kJOpwpLGF9rBNut9iQkkunaEoe463oNBkBnxUF+fQ1hliX30rPo9BYVaA/OyM8zZGIcQp8VDJa2guxMt4rpu64SZo8gu8VFSns/vDdsoq0jlxvIvCEj+hrlgAF426NNWHSUv3MP+yAt59s5GDe9vJL/SB6iVG7/eYZ2bQk4PyvgL0/jLeA8le9xbspwrSBxKY9zbNvbfj9pSc0e5Nz/EkB9M9p6/HA/Z4uUBvx0pupJrqgvZQMuh9iY/1iSee4NVXX2XhwoUAdHV10dLSwtNPP826detYunQpXV1dPPbYYziOw5w5c1i3bh2HDh3i05/+NHV1dWRlZQ3r2IQQAiASiVBdXU1tbS0NDQ3s3LmTiy66iAMHDtDc3MzMmTOJRqOJ3in/8z//w29/+1uqq6vJysrid7/7HcFgkDvuuIOdO3fy29/+llWrVjFjxgx+85vf8N5773HNNdcwd+5cnn32WX7605/ywAMP4Pf7OXr0KC+//DKrVq1iwYIFPPPMM9i2zZe//GUOHDjAj370IwzDYMWKFbzzzjv89Kc/5Ytf/CKNjY385Cc/Yd68eSxfvpza2loJzj+mhj1A91rQ2an43v/j8OEeTTgSe+5nv3fZsE3jtcA0Yl3fz+pAsRtnO+RBHNPlQGMHm44EmV2ZyYSSXBzX5cOjrTR22Fw6PpfqYugMR1m/rwXDUFw97cLJ2Akx2hgKHK1482QO4xyDc7MS+OiklMJj+ojaXb0+77qxLHpJaYCGo10c2NNBU0OYmomZbN96EsNQhEMOH2xpYd3aet55o57OdptZF+cx/aI8LG/PEwKNwsBj+gY0tp4GErAm3+4vU52qBnyggWiq1/UMlvuSaip7z8x1qv309r6Tg/T448n7S5VJT74okpyZ7zlLYTjZts3mzZtpa2tj9erVlJWV0dHRwcGDB3n11VdZunQpn/vc59Bac+edd7Ju3TqmTZtGWloaU6ZM4dZbbyU/P/+cjE0IISD2nblo0SLee+893nzzTS666CLWr19PIBBg8eLFvP766yiliEQi/OEPfyAjI4Pvfve7ADz44IOsW7eO5cuXEwgEqKqq4uqrr2b27NkcP36cl156iRkzZnDNNdeglOLtt9/mxIkTeDwefD4f06ZN4+abbyYQCNDV1cXmzZs5dOgQa9eupaOjgwceeICqqioKCgp45pln2LdvH16vl5KSEi6//HJWrlw5wp+eOJeGNUBXBkRs2Ljdpbk1Fqz7us+Ku0LwzlZNXjZwNtlzGJF10FX3yX5rOHYqCmAohasV7RGFxzx10hNyFI4NpiFXtYQYSVpDfdiLfR5n24wGhrII+PKJ2oc5teDc6bTSFBT5yMy2ePG5I8y5JI+8Ah+xRqDQcCJEa0uE5TeVk5ntpaUpTGN9iIb6EOWVaWcEkKbpJeDPHfAYUzVM6y1gHGyNeV813YMJ0vt7fX8d2Afy2r6OH98ueSy9ZdTjr+/vJ3m/QxlTz/H1bDwXH5PjOJimyS233MIjjzzCqlWruPbaa/nyl79Mc3MzH3zwAVu2bOFXv/oVjuOwZcsWysrKsG0b13Wprq4mI0Nmnwkhzq1oNEpNTQ3t7e3s2rUr8VNeXs64ceOIRqOYpsnJkyfZuXMnO3bsYOPGjWit2bNnD3PmzCEcDqO1prS0lJKSEpRS5OTkMGfOHCZPngxAfn4+aWlp2LaNaZrk5ORQV1eXqEOvqanh8OHD1NfXs3//fl555RV27NiBaZo0NjaSnp5OOBzGdV1KSkqk7OcCMLwBOrHMTEcQAj0SKR4TTBPaOmMZ9LMSP8E4z2sbKwUe4/RTXaXOfD/xzvUfV7Zt89RTT9HS0sJdd92F3+8f6SEJcQYNoKDQF8FUF1YzFo/pIzujirbOw70+7ziacMglkOahsjqDbZtPMmFKFsoAO+oS6rKpP9FFeoaHa1ZUkJlt0VQf5uXnD/P+5mZKywOxZnHdX8Fau3itDLLSK/scV6ru5PG6asdxTpuW3bO+ejABdip91Wv3lZkfyLT3VNulei4+nt5uJ+87uTlc8ufVWyO7vprR9fZeh5pFz8jIoL29nfb2U30HTp48ieu6FBQUYBgG8+fPJzc3l1dffZVnnnkmkR2vqKhg0qRJzJ49G601mZmZTJs2DZ/Pd1pfAiGEOJdc18WyLBYvXsyuXbt45JFH8Hq9XHzxxUQikUTZlWVZZGdnM3fuXD75yU/iOA7p6elUV1dTWFiYmApv2zYQC/wty0p8b8enyaeaPRWJRHAcB8uy8Hg8TJ8+neuvv560tDR8Ph9lZWVMnjyZ1157LTEbSny8DWuAHpcqAFd9PDcoI1CDDrHMuaNV9/FTZU4MtDJiOatBNrDbv38/P/rRj3j33XfRWlNRUcFf/uVfMmfOnLMf/FmwbZsXX3yRcDjMypUrMQyDuro6QqHQoDr/C3E+6e4mcQtzWkkzMrmQmsRZVhr5uVM5eOLPcNoU6Njz4ydlUFDow+szqKnN5LbPTqCwxI8ddbn82lKyc7zk5HkZPym2rFpbSwTTVMxfXEQ45JxRf+5qB683k/ycKSnHlJxt7RkQxk+C4s+lyg73tm183wMx0AxzX83degvOUwXkfQXqPcfV83bP/ceD8vifcHrTuN6C81Tvo7f3OFizZ8/m8ccf59///d/56le/ilKKhx9+mM7OTubOnUs4HOaDDz5gypQpfP7zn+e9997j/fffZ9myZZSXl+P3+1m1ahU+n4+jR48SCATweDxy4imEOG+01kSjUSZNmkRGRgaPPfYY99xzD9OnT0+cizuOQ3Z2NtOmTWP//v0sXryYqqoqmpubiUaj+Hy+Xr+3kv9dS2aaJkeOHGHt2rVce+21dHZ28uKLLyaC8D179rBz506mTJnCsmXLCIfDNDU1JWYVyXfkhWFsRlcjUIOutSZTdVGbHsQb1QSD2SjDSjwfO6F06WhpItduxHVdWpsVJXnZAz7G8ePHaWtr45ZbbiErK4t9+/bx5JNPkp6enpgmMxI8Hg/79+8nGAwCsZPCadOmjdh4hBiIePhhnOeZNqOBaXgpL5rPtl2/wHEiZzyfk+slv9BHJOIS8Bhkjk8nGnGxLA/V4y1sR5Od40UZEI24aA2GCUWlscx5NNLjBEG7pAdKKMqr63NcyQ3Sepsa3d/07fjtZIMJNOPb9taMrq9Mcm9Z6lT3e9sm1Vj7qq9PlRlPzqT3DN4HkkUfLvPmzeNzn/scTz75JLfccgter5eysjLuvvtuZsyYgdaat956i7/+67/Gtm0KCgq48847mTZtGrfeeiv//d//zWWXXUZGRgYLFizgvvvuo7S0lFAolJgyKoQQ50o0Gk1835imyZQpU5g8eTLTp0/HsizC4TChUIhIJIJpmnzmM5/h0Ucf5bbbbsOyLMaPH88999xDcXEx4XCYrq6uRPDc8340Gk3ct22bQCBAKBTi7//+71m/fj3V1dXcfvvtZGRkcPXVV3Pw4EG+//3v88ADD1BQUMAdd9zBTTfdhOM4hEKhRKZefHyNzQB9BGrQ29ra+GDTu3SFo6iTWdSW5RPIzDl9SFrTeOIYjfu2obVmnxlk8sQJAz6G1popU6Zw3333YVkWLS0tPPbYY+zcuZPs7Gxef/11Ojo62Lp1K1deeSU33ngja9eu5V/+5V9oaWlh2rRpfOc736GyspL6+nrWr1+Pbdts2LCBtWvXcumll/Lggw8mal7Wr1/PD37wA+rr67nzzju57777cF2XNWvWsH//fvbs2UNHRwcVFRU8+uijuK7L4cOH+drXvsauXbvo7OxMNKl48803eeihh2hububee+9l9erVQGydyX/+539m06ZNzJ07l29961uUlZUN31+MECnE+0a81ZxD9TiD/tuXfZwoMtMqKCmYw5ET69BoVNKsH8fROE53sKo1kfCp4DAS6X68xwVQrWPT33vS2sbnzaa8cB6WJy31iJKCy3iA3LOBW/zPeCDfV/108n4HInkf8Wn0Az1G/DipstQDnf6eanpjXxmRVIF3z5/4UkCpsv3xz3e4suhpaWncfffdLFy4kI8++gjTNKmtrU0sS6S15oYbbqC6uppgMEhtbS3Tp0/H6/WyZMkSiouL2bZtG67rMnnyZMrKyrAsi+985zuJaZ1CCHGuXH755UybNo2qqioArr76ambNmkVJSQkAF110EX/7t3+buD9p0iS+/vWvc/nll9Pe3k55eTnTp08H4I477iAYDFJcXAzA6tWrCYVCiW2XL1/OvHnzqK6uRinFQw89hM/no76+nmXLllFXV8fEiRMByMnJ4XOf+xzz5s3j6NGj5ObmMnPmTAzDYOHChVRXV1NZ2Xc5mRj7xmaAPgI16F6vj7JxE+mIKnLSfWRlZhLpkf1QyqCwtIzSdhe/x6CsOKePPZ5JKUU0GqW1tZWCggICgQAVFRWJq3jPPfccWVlZrFy5kpqaGv785z/z5JNPsnz5cnJycti/fz9PPvkk99xzDwCPP/44R44c4Rvf+AZTpkzhnXfe4dFHH+WrX/0q27Zt4+WXX2b58uWkpaWxZ88ennjiCVatWsWGDRt47bXXWLVqFZWVlaSlpbF9+3ai0Sg33ngjWVlZbN++na6uWIfod999l9dee40VK1bg8/nYvXs3zz33HHPmzOH555+noqKCBQsWUFJSIkvmiPNKa2iIeHE+zk0hUvBa6UypvoljDRtwXfssO3Om5rg2+TnVTKq6rt/XJmd6k4PSeE1dz5rzgQTOMLAgvec+4xcBetY7DzSTnSpQ7+12z3H2zJynmvrf27F7rjue/Jresut9XTw4W5ZlUVdXR13dmTMnlFLU1NRQU1PT67aTJ0/udWbYrFmzhmVsQgjRl5KSkkQADbHAOCfn1Hl7Xl4eeXl5p21TXl5OeXn5GfuaMOH0ZFw82I6rqKg4rbFb/Duztra217Hl5OSwZMmSMx4vKiqiqKgo1VsSHyNjM0BPnFycv5Nun99P9fhJtEZNMiyN1x8g0hVOPK91bFy5uflU1ARI85oUZwyuBl1rjcfjSdSZbNq0iTfeeIMvfelL2LZNYWEhixcv5sorr6S9vZ3f/e531NbWcv/99wNQX1/PL3/5SzZv3kxdXR2lpaVMmzaNG2+8EYCqqiqeffZZNm7cyLZt28jOzubee+8FYM2aNWzatIm2tjYyMjKYPn06q1evTtSY79y5k2AwyFVXXYXrupimSXp6Ou3t7bz77rsUFxcnLgw8//zzHDx4kClTpnD8+HHmzZvHddf1f/IuxHCKN4kr9ocvuCZxEOuHUZw3i5ryq9h14HkMwxr2Kc+OE8bvy2VS1fUE/AX9jOfMKdnx75J4gNzXlPNUAXpygNuXgU5p7y9A761ZW8+O5oMJ0HteHEh+Ln4RoWcNevLYhjrNvbeLCUIIIYQYeWMzQB+JGnTiJ066+6ixpYu0MnAxEhcNtNYoNAyhy2IgEOCNN97gN7/5DR6Ph9zcXL7yla9QW1vLjh07yM7OTly5a25uxuv1ctFFFyW2z83Npby8nIMHDzJp0iRKSkqYOnVq4vmKigrGjx9PY2MjBw4c4Be/+AW//vWvcV2XkydPUldXx2c+8xn8fj+lpaWJ4DwSiRAMBhMZc8dxEid0hmGwe/du/vjHP/Kzn/0M13Vpampi/vz53H777axYsYJ/+qd/4j//8z954IEHuOSSS4b0+QsxWKc3icviQmoSF2dZ6cyYeDttHYc40bQV0/QwXBc2XdfG4/EzsWI54yuuHvB2qaapp5r+nXy/ryA9vp9Uz/WsZ0/uaB4Psns7fm8N7VJlvJOn6cfHkzyVvK/99vbeejtW8mM9t091saK34/d8TgghhBCjw9gM0EegBh2SshvdqTk3Giaz6zjjlIPT4QKFoJKzIIMbXzQaZdy4cSxfvpysrCxKS0tZtmxZ4nnXdYlGo8Cp6fCdnZ2J523bTnSUjGelkhtJxAPs7OxsCgoKuPnmm5kzZ04ic19ZWUl2dja2bQ+4AUU0GqWsrIxVq1Yxc+ZMtI4tR1FVVUVWVhZz5szh61//OuvXr2ft2rV4PB5mz549qM9FiKFQADpWh34hy8msZu70+3l76w9pav0I07A42yDd1TZKGdSUX0Vd7Z191p7HGYZx2trWAwmIh7tRWF9B8WCOlWqqeF/Bbl8XIFLprU58uO8DA5qBIIQQQojzY2wG6CNQg96brnCIpuOH0RqaAhpIvcTQQNi2TVVVFXfffTder7fP1xYVFSXWI1+yZAlpaWl89NFH7Ny5k9tuuw2Px8OhQ4doaGhgxYoVALz++uscPnyYO+64g48++oiMjAw+/elPn7bfaDTaa+bftu1ERj25djMtLS1RV95zX3ELFy5k/vz5/MM//AMffPCBBOjivFDdTeL+fDKbCY55gTWJO11RXh3zZ36D9z54hONNmzFNL4qhBWWOG8U0LCZVXc+syXcT8OUPaDullCzLKIQQQgjRj7F52XwEatDPpPH506moraNi8kUUlI2LPzxkrusSDAZpaWnp9blwOIzjOAD4/X4+85nPUF5eznXXXceiRYv4x3/8R6655homTpxIOBwmPz+ftrY2Pv/5zzN//ny2bNnCLbfcQmZmJldeeSWu67JkyRIWLVrETTfdxJo1azBNE9u2iUROLc3k8XiYM2cOzz33HPfeey/79u3DMAy6urrwer1cd911tLa2ctlll7Fo0SJuueUW1q1bR0tLC3/zN3/DokWLuOaaa8jMzOSKK64Y+gckxCBpoDli4Yz0QEaB4rxZLJj5l0yqugGFwnGiiYKdgdDawXZCpPkLmD3lXi6aci9p/sJzOGIhhBBCiAvP2ExnjEANei+DwLIs8gqL0Moi03v2Y5kxYwbl5eWndZGMq6mp4d577yU//1S2qqqqivvvv5+LL76YUChEaWkpixYtAmIZ7/j6stXV1Vx11VXMmDEjUZNeXl7Offfdx+zZswmHwwQCAWprazEMg5UrV542xd0wDObPn8/3vvc9wuEwhYWF3HTTTYnXVFVV8cUvfpFLLrmEaDRKeno6NTU1BAIBbrjhBmbPno3P5+Piiy+WJdbEedPdt5ESfwSP6n8K9oUgL3sSc6ffT2XJInYd+ANHG97FdiMYykQpA1CnKojiPTe0g6Nd0vz51JRdwYSKa8jLrsU0L+Q5CUIIIYQQ58bYDNBHqAbdcR207aC6p2nG1g8Oo4lgm/Ep6RocGxcHrf2D2n92djbZ2dm9PpeRkXFa/WZcYWFhokt7T9FolNzc3NPq2JOVlpYmpr8nS14KIs7n83HZZZedNtae2/S23aWXXtrrsYU41+JN4hbktBK4QJvE9Sbgy6O67Aryc6bQ1nGQY43v0dSyk9aOQ3SFm4g6IRQKr5VBur+YnMxqCvPrKM6bSVZ6JT6vLJUohBBCCHGujM0AfSTWQfdY1JTk4bgaj6kARZrPw9SKWEbbY8aqBTLT/Uyv9KAArzVyAYHWmmg0Sjgc7v/FQnwMxZrEKSKugb4A10HvT2ZaGZlpZRTl1dEVPkkk2oHthNDaBhSmYeEx0/B5swj48zGUXOAQQgghhDjXxmaAPgI16IahSPef3rjNNBRZaadP87RMEytt5E9ki4uLWb16NYHAhbf+sxAQbxIH61qymeQYDG4+y4XD8qRjedJHehhCCCGEEIKxGqCPihr00c3v9zNu3LiRHoYQI0oDJyMeaRInhBBCCCHGhLEZoI9QDboQYuzQOvZVURYIn/MmcY7jsGfPHhzH6XMtbCGEEEIIMbZorVFKMWHCBCzLOufHG5YAXevupHY8oa1iJ8YDecyIlXMP/oAw4uugCyFGL02sSdz87DYCRjbnskmcYRgUFxd3dz4XQgghhBAfN6Z5fsqYhyVA9wcUWTmnludxHOhsc8nMMWKBOeDY0Nmuycw1oLtlk+tA60lNNDrIk9pRsQ66EGI0izeJ63IN3HP8XaGUSrkCgxBCCCGEEAN1VgF6fApp5QQPn/x0Gh4LDANONru8/mKYaz7lx+tTGAY0N7q88XKY5SsDWFas6Vpbi8PvfxXk8P5YheiAZ4ZKDboQoh/xJnFvn8xmsmMg7RKFEEIIIcRoNywZ9LR0RdV4D5YXTAPSM1zSMiNUjffg98cC9LT0U4/5vGCYiuZGhdc/hMyW1KALIQZAAy22NIkTQgghhBBjw7AE6K4L0Ugsm+0YEIlqXCf2mGHEsurJjynAMGO3tTuEA0oNuhCiH4kZPuehSZwQQgghhBDDwRiOnSgFpqmSfkAZYJqkfszT/dhQkuBSgy6E6IcGTKW5JLuVgDGUK4FCCCGEEEKcX2eVQY/HyUf22/z6sQ7ije1CIc2hPTZP/L9BDDMWRoe6NIf2Ovzmp0EMI5ZFj4Q0jSfcwQfpfdSgu/sPE/z638faw6thuf4ghOiNdsHRpP3bAxjjq0Z6NGeIN4nrsD3nvEmcEEIIIYQQw2FYmsTlFJhcssiXaBLXctKls10z91IvllclGsd1dkSYu8iL5eluEtfqcOSQQ1tLbH8DDtT7qEHXHZ1EX3oDzO4AXZY9EmL4KRUL0G0X3dY50qPpVbxJ3Dst2UyVJnFCCCGEEGIMGJYa9IxMxaRpFpY3FqA3nHDZ+l6UiVMtfN1N4uqPu2zbGGXSVAtvd5O4kw0G/rTQ4A/YVw26YaCyMhILrOtI5KzemxDiTMprxW44bqwz5CilgVbblCZxQgghhBBiTBj2JnGGAXYvTeLs3prERYfYJG4ANei6K4Q5YzJp//bdIRxACNGX4Le+j7N5O8rrHemhpBSf4VMVCGFJkzghhBBCCDEGDEuArlQs4DZMEgG5Ut23ez5mnv7aITWJG8g66LaDykjHM3fmUN6SEKIPKisDbAdGb3yOBiyluSS7Db+RA5gjPSQhhBBCCCH6NCxN4g7vt/n1Y8FEk7hwl8vBvU6sSZxHdTeJc2NN4h471TguEtI0Hh9Ck7iBrIOuVCy1L4QYfo47xKtr548CtFa02JY0iRNCCCGEEGPCsDSJyyswWbDYi8eK9WVrbdYEO8PMW+zD64091tKk6eoMM3+xF8sCZSjaW12OHrJpa43tb8Dn+7IOuhCiH/EmcetbspguTeKEEEIIIcQYMCxT3NMzFRMmW1i+U03iNq+PMKHWgy9wqknclg0RJky28PpiTeKaGxz8aUPIbJ3nddCj0Sitra2oQWYMXdfF5/ORlZV1jkYmhOiLBtptE5lLI4QQQgghxoLhaxIX1aCSGsJ1PxavNU9+LF6Lbg+1SdxAatCHkdaacDjcZ4AefyZ5RK7rYhijt8O1EB9n8Rk+NYEuvNIkTgghhBBCjAHDEj2mav420MeGdEDouwZ9mCmlev0xupdzawppjnS4OK7C6PEaIcT5pwGP0szJbsdvSA5dCCGEEEKMfsPSJO7IAZsnfxaMLYesIBTUHNxj89ufd2Gasdd1xR/7WTARmIdDmsYTQ2gSN0pq0JUCV2sOt7nsaHZoC9nk+OCyqgB+a2wE5rZt8+yzz9Le3s5dd9010sMRYtjEm8Q1RryMR43mhvNCCCGEEEIAwzTF/WSDyztrQ4n7uvv/muqdPh+DITZaP8816KkYQJcNJ4IO7RFNR1jTEXY43mEzPtcadN3r9u3b+fnPf87cuXP5i7/4izOef/3113nhhRe4/fbbmTFjxrC8B601R48epbm5eVj2J8RoEW8St6E1k5mOgUxyF0IIIYQQo92wTHF3XbDtUz+OPbDHbHuIBzzPNeg9qe4fTSwIMJVCoXG1i9+EdMsY0uhCoRDvv/8+r7zyCseOHTvtufb2dn7961/zxBNPEAwGh+NtJFiWhc/nG9Z9CjEaaKDTkSZxQgghhBBibBi+GnTj9J+BPjbkA8J5rUFPFnE0YUeDhoBHMTHXpDrLYGKexSUVfooyhh4QTJ48mZKSEjZs2HDa4++//z6hUIhbbrkFxzk1C+H555/n0ksvZd68efzkJz8BoL6+nscff5yHH36YO++8k2XLlrFmzRp27tzJqlWrWLZsGS+++CIQq603TZNIJMIPf/hDZs6cycqVK9m0aVPiGAcOHOC+++5j5syZ3HPPPRw5cgSAP/3pT/zHf/wHX/va17jttttoaGjg8OHDfPazn2XmzJnce++9HDx4cIifhBBnR2swFExIC+KVJRmFEEIIIcQYMCxT3M+7EapBNw1oC2nWH4vgUZqZRV6aulwiLkxuRJb1AAAgAElEQVQusDANONFhs+5giPF5FoVpg7sCYds25eXlVFZWsnv3blpbW8nOzqahoYEtW7Ywfvx4qqurEwH666+/zrp163jwwQdRSrF161Z+97vfsWjRIt544w06Ojr4yle+wsaNG/nXf/1XZsyYwTe/+U3WrVvHSy+9RE1NDZMmTaKzs5M33niDO++8k4cffpjNmzfz5JNPkpubS0ZGBs8//zyzZs3i9ttvZ8uWLTz11FOsXr2a48eP86c//Ymbb76ZWbNm0dLSwgsvvMAll1zCXXfdRU5ODoWFhefir0KIfsWbxM3O6sBv5gHmSA9JCCGEEEKIPo3NAH2EMuiKWE1rc5fGa2girqaxy6U+qLFMRb4f1h0KEXU0BekmRemDC9Bd18U0TWpqajhw4ABvvvkm119/PQcOHKCrq4slS5awa9cuLMuiubmZDRs2UFtby9VXXw1AZ2cne/fu5eKLL6akpISKigrmzZtHRUUFu3btYuLEiSxYsICysjJ+8pOfsGfPHmpra7Esi1mzZnHzzTeTlpZGXV0djz76KOvWrSMrK4vjx4/zzW9+k5ycHEpLS/nDH/7A4cOH8fl8TJ06lZUrV5KTk8OJEydobW1lypQpLF269Bz8DQgxcApwteJ42EuNliZxQgghhBBi9Bubi3SPQAZdKQjZmmDUZW6ph5lFFvUdDkopbBd2Ntq8uq+Lxk7nrErjo9EoVVVV1NbWsnPnTjo6Oti7dy8lJSXU1tZi23ZiWvrevXt58MEHmTlzJjNnzuSb3/wmx44do6Ojg/T0dAoKCoBYZr60tJTi4uLEcQKBAHZ3EwCPx0NJSQlpabE2WllZWVRVVWHbNuFwmGeeeYalS5dSV1fHihUrePbZZ2lra8Pj8ZCTk4Pf7wegoKCAT33qUzz55JMsXbqU1157begfhBBnKd4kbmNbJiFnbH7VCSGEEEKIC8vYzqCfxy7uhorVnu9pitARcQlYBs1dDlW5PkwFnRGXxg6new30oR/HdV38fj8zZ87k2LFjPP7443R1dbFq1Sq01ujuixPhcJjq6mq+/e1vU1dXh9Yay7IoLy/Htm0cx0kE4FprbNtO3HddF611Yo32+PNxoVAI27bJzc3FMAyuvfZabrzxRrTWGIZBVlYWNTU17NmzB8dxElPuTdOkrq6O73//+2zcuJG3334by7K49NJLh/6BCHGWuqRJnBBCCCGEGCPGZlppBLu4d9mavSdttjeECdmx4zsa7Ph6cTo2vKGMLB6AO45DZWUlHo+HH//4xxiGQWlpKbZtJ4Lp3NxcsrOzaW5u5rLLLmPx4sUsWLCAyspKTNNMBOE9993b/fb2dtavX8/u3bsBePnll9m8eTOXXHIJJSUlmKZJVlYWixcvZtGiRdTV1ZGRkYHjOKftM27SpEnccMMNRKNR9u7dO4RPQoizF28SNyk9iNeQJnFCCCGEEGL0G9sZ9PNYg+5q8BiKymwPlgEukOUzyA8YaA1R1ySaYeBq8FuKbJ9BL7Frv+IBuGmazJgxgyVLlrBo0aLEc/HnLctixYoVPPTQQ0ydOhWPx0NVVRV/93d/x7hx484InPsK1rOyssjOzubhhx9m7dq1lJeX81d/9VeUlZWRn5/P0aNH+cY3vsGJEyewLIu77rqL+++/H8MwTttPfX09P/jBD3j55ZfJyMjg9ttv57rrrhv8hyDEMIg3iZuV2Y7fkCZxQgghhBBi9FOvvPKK/u53H6C9u6Z4NNNa47pu4icY7GT8+An8908eo7q6GgBn+y7ar7gVHezCs3AOmS/+4qyPG4lEaGxsBBSOq3HiJfAqlqFzeiT0lQKPAWhNIBAgLy9vQMcJBoN0dHSQl5eHx+MhGo3S0dFBVlZWYim09vZ2/H4/6enpAJw4cSKR+fb7/UycOJGMjAyamprw+XxkZ2cTiURoaWk5477f7ycrK4uTJ08SDofp6OjgxIkT5OXlMXnyZIzudfDC4TC7du2itbUVpRTl5eVUVVXR0tJCJBKhsLAQwzCIRCLs3buXpqYmLMti4sSJA37vYmxpv+Fu7NffRQX8ZP7PrzDrJp+T43R2dmLbNjt27KCrqyvx32Rf4qUY06dNw/B4WX+ghUWTy0jzSYAuhBBCCCFGJ9u2effdd8d4Bv081qDHD2uZCm/SYbXmtPtxrgZnkCn0tLS0RKM2AMuyyM3NTdz3er3k5+eftk1xcfFpzd/iioqKTtuur/vJx5g4ceIZ+/L5fMyYMeOMx5O3i+93ypQpvb43Ic63eJO4TW2ZXOwq0vrfRAghhBBCiBE1NgP081yDblnWkNfzHkjGTwhx7oQccwS6VQghhBBCCDF4YzNAP8816EopLMs6L8cSQgyPeJO42oxOvIbkz4UQQgghxOg3NtO7I7AOuhBibNGAqTQzMzvwGbLQmhBCCCGEGP3GZoA+QjXoQoixQwGuVhzq8hN1x+ZXnRBCCCGEuLAM21lrz6W7uh9EaxetXXrWi/f6+oEfLH5jaNsLIT724k3itrRlEnblYp4QQgghhBj9hiVA11pjmibp6ekopYDu4FspTCuAafljsXR3UG4YRuK1QwrSR2AddCHE2BRyDbmUJ4QQQgghxoSzahKntUYpRX5BAVWVVWg0W7dswbUdTK+PwskLKZx6Ga4T4fi2NZzcswnXcfD7fEybPoOuYJBDhw/R2tLSHdgP+MCxP6UGXQiRQrxJ3NSMTrxGgLFa0SOEEEIIIS4cQw7Q41nzceOqKS0r49ixo9QfP47WmuyqaZTNvob0wnFYgUw0Gn92ETlVMzm+7RW6mo7w0c4dVFZWMWNGHQf27+fIkcOJgL9fUoMuhOiHBjxKMyOzA5+RP9LDEUIIIYQQol9nFaB7fT4qKivY/sEHNDc3Y6XnMf7yVWRXTsVKywEFrhMFpbDScyicvICssok07drA0a2vsOPD7ZSUljKuuoZjx47iOM5ADx6/MdThCyE+5uJN4vYFA1S5Bt6RHpAQQgghhBD9OKsp7oZSGIbJyZMnsaNRLO0AKhaco9Fu99JGWoProEwPVlouKBOlXUKhEK0tLXg8gxxGUg26UmA70NQJrh9UUONRsamttgMNXYALuBLMC3HWDAUmeJzYTQ2cDGq0AwSH/3fMR9KEmUGKN4nb1p7BAleRPqwjE0IIIYQQYvidVYAOoF0X0zTJrJpE0YRZHNn8Ak171lM+5zrSi6pRygSlcR2HtkPbOL71FQIelys/dStb3l5LZ3M9rjvINYp71KBrIOrEYnDDOfWmNBB1AYdYkC6EODsaMMBMisXt7t89BjgBZjC85tkXskSkSZwQQgghhBgjzj5A7+7Y7s8uYNLiGymdPJt9G15h98v/Tfa4aZTOuQ43EuLIxhcJN+5jweVXs3DpNVh+P3t3bKOzuX7wB+2lBl2p2L2e2TYV/z8pVxfi7PXyexT/3Rttv2Nag6lgeqY0iRNCCCGEEGPDWQfoySxfGgXj60gvLKd0ygfsXf8yH/7+hxiGSe20GVx+599SVj2RrJw8TjbWM+QzeqlBF0L0QwOG0kzNkCZxQgghhBBibBjGAD02jV2ZNv70bMrrLiUjv4zdb/yeieOrWHbtTeTkF6NdFzsSwXUdhhxgyzroQoh+xJvE7e5Mo1KaxAkhhBBCiDFg+Od8ao3r2KAhkFNIdlEVRRUTyM4txHVsHMcelmMAsg66ECKleJO4DzrSCbtyMU8IIYQQQox+wxqgK2Uk1jHX3YG61i6u42DbUXR3YK2UwjDO4tCyDroQYoCiMtNGCCGEEEKMEWcdoCsUrusQam2iq60R7WqUYfS6NpJSCtM0cbXmZHMzLQ0ncF138GG21KALIfoRbxJXl9mJz5BlHIQQQgghxOh3VjXoGlCGwuf303p0H2/97PvUzL2KcXOvwJeejVIGoBIZc6UM2tpaWPfqn3jrhadobW4kNzd38Asdn8cadKUU0WiE1pMnE7MDBkprF6/XT1ZOTmL2gBDi/Ig3iZuS3onXKBjp4QghhBBCCNGvIQfoSimikQgN9Q1cdNEcDhzYx5FDB/lwzRMc3f4Ok5fdTE75RFDx14bZvP5t1j73a+qPHCAaDlEzfgJlZWUcPXp0cGuhn+cadK01th1NGaArTuXyk29r7WKaw9ooXwgxQApwtGJHZxrljoHXGukRCSGEEEII0bezC9CjUXbt+oiS0lLKyirIyyvg/a2badz/IV2//0+ySqsxTZMdoSbef/c19n64lZbmBtICacydNx+tNXv37aWhvj6xzwEePH5jqMMfNKVUr+OLBQHQEnGI2Jo8v4nPVN1Beu/bDORYhnnq3bkuuK5k4IUYDKXA1fBhRzqLpQ5dCCGEEEKMAWeV3lVKEYlEOHzoEE2NjQQCAZRhYqAItjbR1d6C6bFo2GNgRyM4to3HY6GBA/v30d7eTjgcRms9uEB2lNSgx4Pz+qDDoQ6HjrCDT4W5uDSA32MMaXSGoXBdTbCz+3MBPJaFZXnQGpkqL8QgORKcCyGEEEKIMeKs518rpXBdl46ODoLBYOIxZXrQWuPYEWwdy2aZntjhHMehsbEx1iAuRWa6n4PG/hzhE2+lwHY0bRGXiANhRxO0XZq6HCqyjEFfPzBNRTTq8MLzv+ORh39Ia0szhmGw/Iab+NJXv0V+QR6uq2KZQfdUR/ze7mt96mNSqjub2CMTb5gKo/u1rkviQknydvHKg3jfv+TXCjGaxZvEzcrswGekcS5WlRRCCCGEEGI4DUuBdMrp30oRm+bd+3ZDXmpthNdBT347SoFlKMDFdV0CliLDaw46e+7xKDo7u/j1//dTNm/cwPcf+r/JykrHtjWvvPQC3//7v+ab3/4uZRXl2LaDYZhA7GKH1hrTjN13XRfturFO+t2jiESi3Q3rfJimmQjEI+Eo0WgE0zDx+nyJiy1a6+6LKzYey8I0TUKhMLZtYxgmXq93SFP3hTif4k3iJqUH8RpyQUkIIYQQQox+Y7OD2Qiug66JZcq11vg9Bl5DUZIeC45zvZAfMMn0GQwmwRwPdt99+y327d3N/V/7FtNnTsU0YpnrvPxCnvjVz3h1zYvMnDWHzRvXc+OnVlFYlMsfn/0Tf37rNe67/+tUVpbxykuvcOL4MWbOmsNbb7yKz+9j7ZqX2Ln9fT77+a+w+rNfIBAwOHK4nv/4tx/w8p+ep3JcNd/89gNcddVlvPPuB7z5+hra2lo4sG8vK1fdRs2ESTz0j3/Hxg3vcNGcS/irv/1fTKwdTyQiQY8YveJN4rZ3pkuTOCGEEEIIMSaMzQB9hGrQTQUdtuaDhiiG0tTmeWgNayIulGd4MAwPJzqibD4eoirbIt8/sBkCpgkd7Z0cOrCfoqISps6YSjQCYVdjGIrSsmIm1k5h86YNTJ8xi0gkwp5dO8nJXUBHexvtbS3UHz9Gbk4ux44eIiMzE1/Az5uvr6GgsIjvPPgDdnz4Pm+sfYU/v/Eq8xYs4qU/Pkd5RRW//9Mf2brpI95e9yZFxUUYhsH6t99iUu0UHvje/6K5uZ0Xnv8di5deyd9897u42kdhUTHRqATnYnSLN4nb0ZHOUqlDF0IIIYQQY8DYDNBHsAZda4i4GgON40JnVNMc1liGQ7pHs7U+DFpTlGaiAgOfwm/bDpZlUVRcgmFAtLtWXGtQBuTk5pKVmUVOTi5er4/t27dRUVVNKNxFaVkFB/btIT+/ENP0MPOiuXQFg4yfOInFS6+ibtYECouKObBvDwcP7sfy+di3dxc3rbqNyqoJuHaAPbt3snfvPsrLKxlXM54lV3yCSROr2H+wGe1qXNehevwktAbHAceRAF2MDbIAghBCCCGEGCvGZtekEahBVwrCtiYYdpiYbTI+x0ND0ElMTz/cbvPesRCdEWdIM+8NwyAajdJyshnXPX3JOe1CMBjE1S7lFVUUl5TS2d7OoQP78FgWF89bQDgS5sD+vbScbKagsAjHcQgE0sjOySUaBdP0UFhUitfyYhoGGze8w+fu/AsunlbLTdct5eknfoljR4naUfz+AIFAOsEwFBTkcO2NN/HWG69yxcK5vPD8H1DKlRp0MerFm8TNyW7HZ7gjPRwhhBBCCCH6NbYz6OexBt0AbA2H2qK0R1x8HkVnVDMu14cCQramNeSSsiNeHxwHMjPTKSwqZt2bH3L86AlKyopBKwwDmhpbObB3D16fn6wci7LySj7asZ0D+/dSVl5JYVEJO3dsJxwKkZOXT25egL27Y03rHMdOXM8wDAOtDRzHYeFlS7nyE9eSX1iIdjWW10dpWT6bN23DdV1c1+nOlhuMnzCBH/zrw2zd/D4b3nkLn8/HVddcRSg0rB+xEMMq3iRufKBLmsQJIYQQQogxYWxn0M9zDXp83fPGLocj7dHEMDTgaBdDxV4z2BBda43pUcyaPRet4aF/fJBDB47Q2dnBieNN/PLnP+H9rZu48ZN/getCfn4BwWAn76x7k8yMLCorqzAw2LRxPdXV4/FaqjvIdk9bDs1xbBzXpaKyCo9psm/vHsZVj6OiqpqS0jLS0wPd09lPbec4Ll3BEGlpmUyqnYxSBieOH6O7abwQo1a8Sdy2jnTCztj8qhNCCCGEEBeWsXnWOgI16C5gGlCS4WFSnpdJuT7GZVtkew2KAgYVGR5q87xMzvNSk+Mlwzu4Tu7RqKa0rISvfOOvyC8o5KZrl3DFpXO4+YbL6exo568e+AdKy8qIhCG/oJDSsnI8Hg8VVePIyk6jsLgYBZSUluG4JJZDM5MiaY/HAq2ZMKmST1x7I3947ikunT2VJZdM5VtfvZfmpiBery+xndcLzU2N/O/v/Q2L587g9puvIyMzk+tXrKSra9g/YiGGVbxJ3K6OdCLSJE4IIYQQQowBY3OK+wjUoGutMZWiLNNDacapj00pyPWZwOkpZUNxWva6//2D6yqKiov40te+xapbV6O1xjAM8vMLyM3LxrbBdTUey2LlLbcTjUTIys4hEtFcfe2NLL38E2RmZdPZoZk0eQpV48bh8/kJhTSW18tVy29Aa5dw2GDq9Jn84F8eob29DYC0tDQsr4/aKdMYV12Dz+8n2KnJyc3jS1/7Nqvv+SKmaVJQUER6Rro0iRNjhvyXKoQQQgghxoqxGaCPQA26UgZKqdgR44fVsZP/xCh6PK714Jqpaa2xbcjOziQ/PzO+KxybM5Y1y8hIxzDSiUZj26Wnp5GZmYZtx+57fV4CAS+uGwvqlVJkZKQBsQ7shmFQVl6MYRQD4LoQiWhMj3nadh6Ph7LyEkyzBA3YUengLsaGeJO4i7Pb8RtpjNUJQ0IIIYQQ4sIxNgP081iDrrXG47HILywa4h7UoDLpALYdC9T74jgax0l9X7sa2z1zm8TzWhOJnLnfnttprYlGIRodxBsQYhSIN4mrliZxQgghhBBijBibAfp5rkFXSmEYQ/uoNDCoYnQhxLBQKtYkbkt7BuWOgWWN9IiEEEIIIYTo2zkJ0F3XBTSKeB226o6pVWzK99muoT1CNehCiLFDEWsSt7szTZrECSGEEEKIMWF4A3Stu6eEe9DKiNVtGypWk+06aK1xHRtcF2WcRT3oCNSgCyHGJvmWEEIIIYQQY8WwBeix4NshMyeXK5avwFdYTZPOwJeZi+tEaT26n/am4xzdsYGWw7txomEM0xxUE7Wkg8VvDNfwhRAfM7EmcZq5OW0EpEmcEEIIIYQYA4YlQNeuiwZyyicw+5pbue6GK6gpzuL5rQ0caQ0DmozcQgytqZ1/JfU732PHa09zsv4YPfqgD8wIrIMuhBhbYk3ioMofwiNN4oQQQgghxBhw9gF691rdRRPrqLv+HgK5JWw4HKSmOIfrZhTw/NYTOK7LzMo8qgrSKUj3EY3O4PCqq/inf/5nNr/7FrGy9EEE2yNQgy6EGFuUAlsrNrVlUuYYeKVJnBBCCCGEGOXOKkB3XRePx8PcS5ey+OZ72N/lJxq1Od7SybObj/DpSyq4Y0EFGrBMA0PFlvo61hal1VvI0pvuYs+ePbQ3HUMpc+AH7qUGXdP7hHcJ4YU490bj71m8SdzeYICozLYRQgghhBBjwNkF6I5DWm4ey1fdSXZJGXs+qsd1XbymQZbfwmMo/FYs8G7ujPDW7mb2NQTpjNqAATqXyUtXsvGZ/0K7DkoNsEa0lxp0o/v8+7REvFKYXsAFXDlBF+KsGcS+NZJ+0ZTqru4epb9io3RYQgghhBBCnGHIAbrWGsNjkVtZS0FJBSW5fjxKYXoM5ozL4fLJhfgsg7Dt0BV1idiahrYwjR1hUKBwMC2LokmzyK2YSPPBnQy4Hj2pBl1rsEwoSI9t6qQpOjW4KDzaIburc6hvUQjRmwh04uCgUEBumsL0AJnDHwp3BcG2h7at1mAamvk5rdIkTgghhBBCjAlDD9BdFyuQTvHkubRHXOZk+1g0MY+AZXJRVQ6WqThysosX368nqjUrZpVw/cxintt6gqMtXRgKXO1iBTIonTyXk4d2obU7sFr0XmrQjR6z3lWaH3f3PjoXrxzqWxRCpOC2tqPS/OBqzFGaQdfExlXuD0uTOCGEEEIIMSYMfYq7djEtL5n/P3t3Hh9lee///3Xf9yyZmSSTmexAWBL2TVatG6igdS2nrbutFn/djrXn9Fftt19txdNqbauni+e0p7X2qNVHrYqiFkVBEYUiFARUtgABQkjIvs8+931f3z9CpuBGNkimfp6PBw+Z7b6vmWAe87mv6/O+ho2jviOJy9A4e2xu13JXTaOyOcKL79bSEkoA8OK7dVw4OZ/LTytk66F2nIZGZXOU2nZFVmFJ16x4T79Df8I+6EopSCTB0MC0sNo6+vwWhRAfTXM6AQWm3fX/3BDUHRL3Tnu2hMQJIYQQQoi00PcZdABNJzuQS0muF03TUrPYtq1o6kjQFkmgaRqaBkdao7z0fh2LTivmoskFoEF9e4y/bG3EFyxC4+jEeE9m4T5pH3SHgZYX6JpS1/WhNqknxD8P2wbLBkcvAh5Poe6QuMpohoTECSGEEEKItNDvbdY0DbLcjuPC2XRdw+3U0dBQKDQ0NB1CMZO6jhij87wA5GW5KMxyUU8vU6A/YR90Y+xosv/+Yp/fjxCiFxRo/szBHsUnMmQ7RiGEEEIIkSb6XKBrmoayTFrrj7CvLsiskmyMoxlMtoJIwsJhaMQSCnR1dDWsYn9DhKnDsnE7DWJJxdi8DHbG2nq3TPaT9kE3DLSAv69vSwjxT6I7JO7MnHa8ug8JiRNCCCGEEENdP2bQNZRt0Vp7iMbSsV0J6raiqjmK3+fgtBI/SctifUULSUuhaZC0FAebQjy1uYaAz0ljZ5LSAi+j/Tq6pmHRw5ypT+hBF0II+EdIXKE7gSEhcUIIIYQQIg30fQZd10nGo9Tv3UJgwYUAlNeFWP5eLdkZThZOzuf0MUFK830cbIxiGLCjuoPqtiiHmiNUtwKGkyN1B9ny/FJs20LXe1hwf1IP+imklMI0TZRSOBwOdF1m6IQYKvSjIXF/b/MzXELihBBCCCFEGujXEnfLTNJaVU6i5TA2Y6jviBNLWkTiFi9sq2VGiZ/PlAU4c2wQgLH5Pl5+v56GzjhK01BKsX//Dmr37+o+ak9P3vXfQQ5+CofDvPHGG7S1tTF37lwmTZo0qOMRQhxPKTgcc0tInBBCCCGESAv9ConTdINEuIMda1+m8ewZ1IXMrllkTRGKJ9lyqBW3U2f++DwAAj4XX5wzDIVGewIq9h/g3fK/gW1BT/Y/7/ZJPegnUSwWo7OzE4/HQ0ZGBu3t7Rw5coRYLMahQ4cYO3YspmnS3NyM0+mkoKCgZ/u6CyFOGqeExAkhhBBCiDTRrwJd13Vsy+Kdt9fy+4fyCUy7AE3LxGHoKE0nbtq8X93ByKCXTLeTjZWtxBIWWW4NO9zCm399iopd74Gm9a6QHYQedKUUBw4c4G9/+xuZmZkEg0FaW1sxTROn00l1dTWrVq0iFouxfft2ysrKuOaaa3C5XKdsjP9slFLEYjE0TSMjI+OknCORSGBZFi6XC8M4frswpRQdHR04HA58Pt9JOb84eZQCh644K9CG15CQOCGEEEIIMfT1e5s13TCIRCKseO4v5GzcyMTzryI4aiKG04Wu67THFc9sqQXbIm5aJCIhat7/G4c2v05ncy2Wbfd+lnkQetA1TcPhcBCLxUgkErS1taXus22bRCJBRUUFoVCIUCiEpmk4nX1rerVtm6amJkzTBMDhcJCTk/OpK/bj8TgPPfQQ2dnZ3HzzzSflHG+++Sbvv/8+X/ziFxkzZsxxj0WjUX7zm98wfPhwvvzlL3+ogBdDm6LrEl6+KylbrQkhhBBCiLTQ7wIdugLjLMukuWofm595kLwxkykaNxNvsIjswhLaYhFCjUcINRyifv92Wqv2YSbiaLrWt2C1QepBLywspKioiLq6OjIyMpg4cSKmabJ9+3ZcLheWZREKhfD7/YwfP75Py9vj8TivvfYav/zlLzl8+HDqvHfeeSeXXnrpQL+lIU0pRSQSOakXJuLxOJFI5CMf83g83HbbbWiaJsV5GuoOidvY5meYhMQJIYQQQog0MCAFOnQtd0cpktEQdeVbaNj3Hpquo+kGoFC2jW1Z2JYJSmE4dPq8RP0U96ArpbAsi0gkklpynZ+fz8yZM6mpqWHr1q3k5+czceJENm7cyOHDh2lqaiIWi+F0Ontc3CWTSR5//HHWr1/Pgw8+SHFxMQB79+6lra0N6FqSbZomyWSSaDRKXl4eDoeDzs5O2tvb0TSN7OxssrKyUs+3LAuPxwOQeq3b7U6l0AOEQiGi0SiZmZnk5OR8aGyWZZFMJrEsi3A4jFKK/Px8ABoaGtA0jWAweNyqgWg0SktLS+qxjIyM447TvdIgPz8f27ZpbGxE13WCwSAOR9c/TYfDgWEYtLW1EQqF8Hg8BIPB4y5+tLS0EIlEjnsskUikVjYkEgn8fj+GYdDc3Ew8Hsfr9eJz4JkAACAASURBVJKTk4NhGLhcLqLRKHV1dSilCAQCqSX13cV593J7XddTn5XP5yMQCKTGEYlEUj8nv98vy+KHAKWgOpqBKSFxQgghhBAiDQxYgQ4c7SXvKmasZAJQqKPFdFdBdbTXvL/bkZ3iHvRQKMSGDRs4cuQIoVAIr9fLiBEjqKqqYsOGDei6zv79+8nOzubcc8/lscceY9OmTRw8eJC5c+dy+umnn/AcSilWr17N3r17ueeeeygpKUk9lpeXl/oc33zzTVauXEkikWD37t38/ve/JxAIcPfdd/Pqq69iGAaf//znuf3228nLy+P1119n//79fOtb30LXdbZv38769eu58sorUUrx9NNPE4vFOHDgAG+88QZz587l/vvvP+78AIcPH+a5556jubmZnTt3Ul1dzZ133kleXh733HMPLS0t/PCHP2TRokUYhkE4HObhhx/m97//PW63m3/7t3/jS1/6EtXV1Tz33HO0tbXx7rvv0tzczA9/+EM8Hg/33nsv0WiUJUuWcMkll6DrOrquU19fz5IlS1ixYgUTJ05kyZIlzJ07F03TKC8v5+6772bLli1MmzaNu+66ixkzZrB+/Xo2bNhAY2MjbW1tfOMb30DTNO6++24qKiq47LLLuOeee3C73cTjcZYvX87KlSuprKzke9/7Hl//+tdJJBL84he/YMqUKVx88cX8+te/xuPxsG3bNtavX8/s2bO5++67mTRpErFYjD/84Q/88Y9/xDAMfvCDH3DVVVdJSOAQ4NLtU5hWIYQQQgghRN+dlNQkTdNSs+e64UA3HGi6gabrvUtr/zinuAc9HA6zZ88eOjo6sG0bl8uFw+Ggvr6ejo4OYrEYTU1NtLa2pmafo9EoFRUV7N27t0fniEQiVFdXU1RUlCqOY7EYtbW11NbWEovFUs8rLy/n/PPPZ+nSpQSDQf70pz+Rk5PDxo0bWbt2LWVlZTz22GPYtp2aae9mmibRaBTbtnE6naxfv54333yTu+66i40bNzJ79mx+97vf0d7eftz4NE1j586dRCIRHnvsMX784x/z29/+llWrVrF06VL+7//9v6xfv57y8nIsy+K5557DNE02bNjAK6+8Qnt7OytWrMDtdrN9+3Zs2+bPf/4z3//+9/nFL37Bhg0bWLZsGbfeeitvvfUW+/fvx+12097ezubNm7n22mvZuHEjV199Nc8//zwHDhygsbGR5cuXc80117Bt2za++c1vsnr1ampqanA6nWzatInJkyfz61//moyMDF555RVuu+02tm7dyk9+8pPUKoP169fjdDp57rnneOCBBygvL2fHjh04HA4ikQjxeBxN0zh8+DDr16/nO9/5Dhs3bmT+/PksXbqU2tpann32WZRSvPrqq6xbt45FixZJcT7IukPizgm24THswR6OEEIIIYQQJ5SescanuAfd6/Uybtw4cnJy0HWdRCJBPB4nGAxi2zYdHR1kZmbi9/tpbW1NvWbKlClMnz69R+foLvwLCgpS923dupXrrruOc845h//+7/8GupZ8T5o0ifPOO49AIMDOnTtpampi8eLF5OXlUVhYyJw5c1IFZfcS8W7dS7Y1TSMejzN9+nQWL15MSUkJeXl5nHfeeTidTioqKo4bn2majB49mgsuuIBAIMDkyZM555xzOP300wkEAsyePZvs7GwaGxtpaGhg37595OXlpYpbpRSNjY2Ew2HGjRuXGv+UKVM4++yzmTt3LsFgkDlz5uD1eqmtrQXA5/Nx4YUXctZZZ5GXl8fFF1+Mz+dj9+7drF+/nra2NkpLSwmHwwSDQcLhcOq1M2bM4Nxzz8Xv91NUVITT6aShoQHTNMnMzETTNGKxGGeeeSaXXXYZgUCAs88+G7/fn1ru7nA4unYrsG2CwSBXXHEFM2fOJC8vj8svv5xEIsGBAwcoLCwkkUjQ0NCAw+HA7Xb3/R+cGBDdIXEBp4TECSGEEEKI9JCeBfop7kHPzs7mwgsv5OKLL8bv9xMKhaiqqiIQCDBt2jRKS0uZP38+48aN45133sHlcnHGGWfwla98hWnTpvXoHIZhkEwmaWhoSN03d+5cXnjhBe677z5su2sG8NiiEbp6w/1+P3l5eanX5eTk4PP5aGhoQNf1rhUNRy9qGIaRKtiVUrhcrtRMcvdrCwsLsSzrQ2N0OBypwDbbtvF4PKlCVCmVOq7T6eTgwYP86Ec/Yt68ecybN4+HH36YeDxOPB7H6XSmjqOUwuPxHBcEp+t6akm/rut4vd7UY1lZWeTl5aHrOi6Xi9WrV3PNNddw7rnncv311/P222+nPstjt04rLCzkyiuvZOnSpXzuc59jzZo1WJaV2sKt+/zdfewOhyM1hmN/RseOJScnh2AwSDKZZMGCBZSWlnLzzTdz2223ceTIkQ+9Xpxa3SFxb7fmELEk5E8IIYQQQgx9A9uDfqoMwj7ohmHgdrtxu90YhkF1dTVtbW1MmzaN8847j9bWVtasWcOBAwfw+Xz4fL5U0FlPdPe1b9++nQMHDlBaWorT6UwVzAcPHkw9Vyl1XAHb0tJCbW0tfr8fgKamJjo7OykqKqK+vj5ViAJ0dnbS0dGRKtoTiQShUCh17NraWsLhMMOGDfvQGJVSx10osG37uNvd4vE4M2fO5MYbb+Tss89OncvhcFBRUYFpmh86Tvfrj88sIBVK162hoYFoNEpubi4tLS1cffXVXHXVVeTm5qJpXbsCOBwOXnvtteOOq2kaEyZM4Nlnn2Xr1q2sWLEiFQZ37Pvofu5HLU83TfO4sdTW1mJZVips7qqrruKKK67g4Ycf5vnnn+eGG274yMA9ceooBUdibiy5ViKEEEIIIdJAes+gn8J90AFaW1tpaGhAKUUymeTAgQOsWLGCJ598kpdeeonq6mqcTift7e3s2rWLeDzeq+PPnj2brKwsfvrTn7Jr1y4OHTrEoUOHqK2tTc3cWpaFaZqpwnP8+PG4XC4ee+wxDh06RGVlJVu3bsXpdDJixAiys7Npampi06ZNVFdXs3TpUt544w3cbjcOh4Pa2lreeOMNDh8+THl5Oa+99hpKKYYPH37c2LoT348trD/qdiKRoLi4GLfbzbp162hoaKCtrY1wOJyaze/Jcbpvt7W1sWHDBrZs2cKhQ4d44oknaG9vZ+rUqYwbN46WlhbWrVtHW1sbra2txONxDMPAtu3jPqfu1Qn19fU4nU6UUnR0dKQS5Y+9wHDs+U3TxLKsVJL8hg0b2L59O4cOHeKxxx7D4XAwduxYwuEwR44coaWlhczMTOLx+HHFvBg8GRISJ4QQQggh0kR6FuiDtA+6ZVm43W5ycnKYOHEiI0eOJBaLEQqFcDgczJw5kzlz5pCbm4vX6yWZTPbq+Hl5efzwhz/kggsuYPHixSxcuJCFCxeybNkyvvCFLwBdM+2BQCC1dLuoqIhbb72VZDLJwoULWbRoEYlEgltuuQVN05g7dy5+v5/rr7+eW265hbKyMm644QaSyWSqrzwnJ4fbb7+dK664AsMwUonnx3I4HOTk5KS2a/vg7e7ZfqfTia7r3HjjjcRiMS666CLmz5/PV7/6Vfbs2ZPaxu2Dr+ve1uyDt8vKypg4cSK//e1vWbhwIfv37+emm27C5/NRVlbGFVdcwZ///Gfmz5/P/PnzeeCBB1BKkZWVlRoPQHV1Nd/97nc577zz+Pa3v82sWbM466yzcDgc+P3+1GoHTdPw+/1kZGSgaVqqXcCyLAoLC8nPz+fHP/4xCxcuJBwOc8MNN5CVlcXrr7/O1Vdfzfz581m3bh2f+9znUtvkicHRHRI3L9gqIXFCCCGEECItaKtXr1ZLltxFZ0dHr5ZkD4Zjl1Xbtk0kEqa0tIw//u8jjB49+qSfPx6P09LSgtfrJTMzk5qaGh599FE6Ozs5/fTT+eIXv4hSKrW/d3Z2dp+SvG3bprOzMzWr63Q6U3tqW5aFZVk4nc7jjh2Px4lGo2ia9qGe7kQiQSQSwTAMPB5Paia7srKSp59+mgkTJnDhhRdimiZer/e413brntnWdT01Q21Z1sfePnZM8I/+bV3Xe3Wc7lnwRCKR2r+9u7jvFg6HUxdDXC4XXq8Xy7KwbRvDMFIhb5FIJHVun8+HYRip5zkcjlSY3bHjSyaTaJpGJBLhgQceYPLkyVxxxRWYpnlcD34ikSAajab6+o/tVRd9Fw6HMU2T8vJyotFoKnvhkyil0HWdyZMn43Q6qa5rYOyYUbiOXqwRQgghhBBiqDFNk02bNkkPem+43e7jZkVzc3OZNm0alZWVjB8/PlWY9rfvWNf1VD/5Bx0b8vbBsX1ccrjL5frYoru7AM3MzPzEMWmalpqN7h7jscXSB29/0ph6c5zui0bOTyiuui9eHOuDn5Ou6x/5Hj/4vA++z+6/d18kUEp95HE+7jMWg6c7JG5dSw7DRhq4pD4XQgghhBBDXHoW6IPUg/5BPp+PRYsWpWZg080Hl6mLj6frOsFg8CMvBoihSymoj0tInBBCCCGESA/pV1XCoPWgf5SPm9FOByUlJXzzm9/s0bLhT7vMzEy++93vymeVhjyGJSFxQgghhBAiLZzUAl1xzGR39x1a19LT/h341O6D/s/qg8u5xceTzyr9dIfEzQ+24TUySddMTCGEEEII8elxcmfQ1T+KcU072jGudd1v96e2HqQedCFE+jh6PRCfYaHLxTwhhBBCCJEGTmqBXpALE8Zo6DoYgEuHaAK27lGEIv048BDpQRdCDF3dIXFrW3IYPkpC4oQQQgghxNB3Ugp021K4XBrnnaHz/12pY2gKq8NEs2HDLvjbexqWDUZfV5wOoR50IcTQpRQ0JlyYci1PCCGEEEKkgYFtylQKZdvY6Hg8MHe6RoYbHArcDmgLw/K/aZhJq3996NKDLoToIa9hSfe5EEIIIYRICwP3vVUp0DQ8gWI8OXmMHqYzbYKGssGKWYSjilc3G+xuKCYjpwiUTZ+XqEsPuhDiBLpD4s7PbcVrWIM9HCGEEEIIIU5oYAp0pVDKJrOojOLT/4Xs3CBzpnZ9OVaWwk4otlconnldwwiUUvKZz+MJFmPbFn0q0qUHXQhxAt0hcW7d7v/OEUIIIYQQQpwC/S/QjxbnWcPGM2zGRTTtfQe7dR9nzQZD0yBu0x6GVe8YOLQkrpbNJJr2MOL0RXiDI/pWpEsPuhDiBLpD4t5qySFsGoM9HCGEEEIIIU6ofwV6d3FePI5hMy+ice/faa/cysgii5HDdDQUiZiNYcBVFyge+LbGbddEcDe/TXv1HkbM/Rze4PCjRXrvzgtID7oQ4hMpBU0JF7LAXQghhBBCpIN+pLgr0CCrqKs4b9r7d5r2bSPLZ3HFAgc+DygTLLeGz6kxwa8w44pdlQYHqmJY+ttommL4nMup2fIy0ZZaNK2HM+LSgy6E6KFMCYkTQgghhBBpos/fW5Vl4fRkU/KZfyHW2ULL/q1YlonLqRP0axw6oqiqh4jmwJlloDt1duyHx17SMG0DlYzQtOfvJCMdDJ91CbpuoJTdw5NLD7oQ4pPZR0PiFuS14pOQOCGEEEIIkQb6PoOuadhmkmhzDZ5AMRmBYuymw7R1Kv7P/RbJJGRnw//5msG8mVBTa/HESo3mDtBRoOn4Ckbh9ufRtPttlLLRejojLj3oQoge0ABDs+np4hwhhBBCCCEGU59n0DXdwIxHOLzpRWKtRxh19pX48kdiWxbxhCKeBE+GxmnjNcIdNsvWwLv7SG2v5i+ZTNH0BTTuXk9r5Xupbdp6RHrQhRAn0B0St6YlICFxQgghhBAiLfSrNVPTdcxoiOpNfyXWWs/Is76IL38UKBuvB848Dbxumy3bbZa9pWFaCkPXjhbnF9C4Zz1tle93Fe29meKSHnQhRA8oBa0Jp4TECSGEEEKItNDv7CTNcGDGwlRvepFwQxUj5l6BO2c4GW44fbpGZaXN4ys0kqbC0CGreDyF08+nYffbtB3sLs57OQzpQRdC9IAGZDssZP5cCCGEEEKkg36kuP+DZjgw4xGObF1BYMwMsodPJLOzkZGFNktfVuw9rIGycXgyySwcQ+Ou9bQd6mNxDoPSg64UJE0by1YouvZ4NwyNpGl33dY1DF0jYdpoR4fodOgYuszyCzEY/hES14LP8DEA1yOFEEIIIYQ4qQakQIeunnQ7maBhz2Y8GTpnn63YsAVWvK2hbDAMAysepe7917vS2pXqW3EOg9KDHktYvL29hT1VHVg2lBR4GF+SyZqtjVgKRhV6GDvCx5qtTQD4fQ7OmpZH2XDfKRujEOKjyEobIYQQQgiRHgasQAdA01C2wue28Pt0nnxVkUiCfkwdrmwr9dz+nOfoX/p+jF6KJ2ze2dPKyk31JE2buRMDuBw6z75Vg2kpTp8UwNA1nn2zBoBheRmMLPINmQJdKUVHRwe2bZOTk0NzczPxeJzi4mJ0vf8zi01NTcRiMYqKinA4BvaflRB90R0St7o5SMlIA9dgD0gIIYQQQogTGPA1nw5DQ6GxeQe0hT6iDte0/hXnMCg96F1L3BWJhE08YZM4utz9o24nEjbxpI1t9218tm3T3NxMY2PjgI3fNE2WLl3KQw89hGVZrFy5kscff5xoNNrrYymlaGtro7W1NXXf66+/zqOPPkp7e/uAjVmIflPQkXRISJwQQgghhEgLJ2Wqs60T2jq7itOTsv/wIPSgG4ZGYcBF2XAfSctmeJ6HbJ+TsuE+TFsddxsN8gNufJ6+fby1tbU88MADOJ1O7rvvPpxO54C8B9u2SSaTGIbBDTfc0OfjaJrGM888QyKR4NZbbwXg2muvHZAxCjGQNMDvMCUkTgghhBBCpIWTtha5N9ua9+ngcEp70DNcOmdNy2V0sQ+lFLnZLopyM/jyxaO6bvtdFAa6bqOB16UzqtDb6/Mopdi7dy8tLS1MmDCB/fv3M3HiRKBrFjwSiQDQ0tJCS0sLgUCAMWPGABAKhUgkEgAcPnwYh8PBqFGjyMzMBLoKa13XUUrR2dmJZVkEAgEAkskkBw8eJBQKkZ2dzahRo3A4HFRXV9PY2IjL5WLkyJFkZ2dz4MAB9u3bRzKZZN++fYwcOZJkMkkymcTv96PrOpZlcejQIdra2nA6nYwcORK/349Sivb2djRNo7Ozk4aGBvLy8igpKUHTNJRSVFVV0dzcjM/no6SkBK+395+jEN0hcRfmteAzMpGQOCGEEEIIMdSdtAL9pBXnxx381M2gR2IWL2+o47XNDSRNmzkTclgwu4BfPL0P01LMnZjDeTPz+eXTFQAU52bw9UVjKAy6e3Wejo4OampqWLBgAZmZmWzYsIEJEyagaRqNjY08/vjjtLa2EgqFeP311ykrK+PnP/85U6dOZfXq1bz22muMGjWKp556CoCvf/3rfPnLX8bt7hqHYRiYpsnTTz9NU1MTd9xxB9FolDVr1vCb3/yGAwcOMGnSJO6//36ysrL48Y9/zLp163A4HNx8883cfPPNPPnkkzz++OMAtLa2cu+997Ju3ToqKiq4/fbbycjIYMOGDfzkJz/h4MGDZGVl8ZWvfIUbb7wRj8fDo48+Sn19PfF4nFdeeYVJkybxH//xH0yZMoXdu3fzs5/9jC1btnDaaaexZMkSpkyZMoA/SfFpYypNYuKEEEIIIURaSM8ppUHqQU8kbSIxk0jMJJawMS31sbejCQvT6v349u/fT3V1NRdeeCF+v59du3ZRX18PgNPppLy8nHfeeYclS5awY8cOrrrqKh5++OFUP/iePXsYOXIkmzZt4oknnqCiooIVK1Z8KAhOHf0MlVKsXbuWNWvWcP/997Njxw7uu+8+dF2npaWFm2++mfLycp599lkaGxvZtGkTd955J3feeSe33347jzzyCCUlJcTjcZRSOJ1Odu/ezfLly/na177Gjh07ePXVV4nH47zwwgtomkZHRwfbt2/npptuYseOHcyZM4fly5dz5MgR/vrXv3LJJZdQXl7O008/zeTJk/v5kxOfVv8IiQsQtmSRuxBCCCGEGPrSM257sHrQgxmMG5GJaSlG5Hf1nI8bkYVld932H70NkB9wkdXLHvREIsGuXbtwOBwMGzYMwzB4//332bNnD0VFRcTjcSZNmsTFF19MQUEBAGeccQbV1dXs3bsXh8PBrFmz+OxnP4thGEyaNInJkyenlqMfW6RrmoZhGESjUZqampg+fTpTp04FYNKkSann1dfXs23bNtrb2/H5fNi2ja7rOBwObNvGMIzjjmfbNlu3bsXv93PZZZfhcDjIzc1lwoQJVFVV0dTUhN/v5+KLL2bGjBkATJw4kYqKCjRNo7i4mKqqKt5//31KS0tTy/OF6BMFnaYDe7DHIYQQQgghRA+kZ4E+SD3oZ04JMKrAi61s8vwuinI93HBhCbZS5OW4KAp6uOGiEgC8GQYlvexBb2pqYvfu3bhcLjZv3oxpmiQSCf72t78xb948oGuJusv1jw2jfD4feXl5qeLb4XCktjnTNI28vLyPTVbXdZ1oNEo0GiU3N/dDj9fW1vLrX/+a5cuXo5SiqKiI+fPnA12Bc7b94bLHtm00TcPv96eW1XePUylFNBpF1/XjLhYEAgF8Ph8ZGRl86Utf4s477+S6667j3//937n22mvJzs7u1ecoRDcNyHFKSJwQQgghhEgP6VmgD1IP+ooN9aza3LUP+pyJARbMKuAXT+/t6kGfFOC8Gfn88ul9ABTnZfD1z5VS1MMedKUU1dXVbN26lUOHDvHUU0+haRrJZJLS0lJuuukmMjIyiEajNDc3p15XXV1Nc3MzI0aMoLa2ls7OTiKRCJmZmUQiEerq6igoKMDpdKaWtR/L5XIRiUSO2zINukLmnnrqKaZOncrPf/5zmpub+fOf/0woFALAsqyP3O/cMAwMw+Dw4cM0NzenCv+GhoZU4d49C3/se+8+psvl4j//8z/50Y9+xK9+9SuWLVvGV77ylR59hkIcqzsk7qK8ZgmJE0IIIYQQaSE9C/TB6EEHkpYinrBJmjYJU2HbXbdNS5E85jZ09av3Zh/01tZW3n77bS699FK+/e1vp2ai6+vr+dOf/sSqVatYtGgRra2t7Nu3j9mzZxMOh1m5ciV+v5/i4mJs26aysjIVvPbee++xb98+Fi9e3DWmRCKV8p5MJolGo2RlZVFWVsayZct45plnGD16NK2trei6jsvlorOzky1btlBZWUlFRQXjxo0DIDMzkz179rBr1y7KysqwLItYLIZhGJx22mls2rSJRx55hPnz5xOLxaiqqmLixIn4/X5isdhxs+uWZWGaZipJvrm5GdM0UUodt1pAiL6I2bqExAkhhBBCiLSQnlNKg9CDrmuQ6TEIZrsIZrvI9jpwu/TU7awP3PZnOnE5e/7xtre343Q6Oeecc7rOp+tomkZRURHjx4+noaGBxsZGRo0axahRo3jwwQf5xje+gcvl4pZbbkm9ZuzYsezfv5/Fixfz/PPP8y//8i9MmjQJy7IoKChg2LBhaJpGQUEBxcXFAFx22WVcf/31/OEPf2Dx4sW88MILnH322Zx//vmsWbOGG2+8kaVLlzJ58mSysrp67M8//3wqKyu55557aGxspLi4mOHDh5NIJJg8eTK33HIL77//PosXL+anP/0ps2fP5vLLL8c0TYqLiyksLEy99+zsbIYPH45t2zz66KPcdNNN3HrrrRQVFXH11VcP1I9QfMp0h8S93hSUkDghhBBCCJEWtNWrV6slS+6is6PjI5csDyVKqVTvs23bRCJhSkvL+OP/PsLo0aNP6rnjSZvdBzuoaohiKyjIcTEiP4NtFR0oBQUBF8PzMni3ogMAn9tgyphsivMyBmwMNTU1PPnkk4wePZqrrroKpRTaMfvZLVu2jM2bN/P9738fv99/3GM99cFjftx9/TneyXiN+OcUDocxTZPy8vJUfsGJKKXQdZ2pUyZj6y7++z249XQfeZ70vB4phBBCCCH++ZmmyaZNm9J0ifsg9KC7nTozxucwY3zOcfePLPIdd3vUB24PJKUUiUQC0zQBPlTEmqZJPB5H07Q+F7gf9br+FMt9ea0U52KgaEDQmcSQRe5CCCGEECINpOeU0iD0oA8FLpeL4cOHEwwGP/LxYDDIyJEjezTLKMQ/u+6QuM8WNOMzZKM1IYQQQggx9KX3DPop7EEfCgoKCj4x0XzhwoUsXLjw1A1IiCFOAeGkzJ8LIYQQQoj0MOAFummaXT3ilg2aTmoZulKgdW2v1b0VV58Nwj7oQoj00h0S91pTLqNHG/Rsw0MhhBBCCCEGz4AV6N1bZQVy8snK8uP1ubCJo5QFgK45QLkIh6J0dLTT3tGMy+Xq23LsQehBF0KkIQVRW0cWuAshhBBCiHQwIAW6Ugq3282UKVOZc8YEJkwsYcKkQhIcIWlHAHAbfjQzn53bD7OnvIbNG3dx6NDB1H7fvTxh918GYvhCiH9SGpDnTGLIahshhBBCCJEG+l2g27aN0+nkkksu5Wu3fJGajt8Tib3O4XYFGGiaDkqhUChl4h/t5JLTzuGqq+/mv375v6xb91bvt9X6lPagCyF6zlbg1BUXFzSTqWcBshe6EEIIIYQY2vod923bFhnebObOv4yEXoPHlcTpyKct7KKmJUplQwuVjW0caY0RinnwuHJxaO0Yvk7OvegqdN2BUr1cgCo96EKIHlBAW9KBJe0wQgghhBAiDfR7Bt3QNUKROH9ZWcVXA+czpng6ycRusr0VmPZBTLsRDY0MVxFZ3lIyM8aT453I3iqdl9a+1Lcl7tKDLoQ4gWND4saM1skY7AEJIYQQQghxAv0u0DW66uXD9Z389Ilyxo7IYvyIUiaOmkGB14EnoON0GiRNi3DU4u/bOzlU38Lh+hDtnVE0HXo7gS496EKIHlEQtzX5TSGEEEIIIdLCgKW4G7qGUrC3qpO9VR0sf/sICnA7DAoCbo77iqxr6Bpoeh9nwKUHXQjRAxpQ4wIraQAAIABJREFU4ErikHYYIYQQQgiRBvrdg34sTQNbKZKmfXTpusKyLZKWdTQIDhSqqzjvT20tPehCiBOwFTh0xSX5TfgM2WhNCCGEEEIMfQNaoANk+xyMK8mkIOBGKSjIcTOq0EuG20DTwJcxAEnK0oMuhOgBBTQmnFiy2kYIIYQQQqSBAVviblmKLJfBpWcWkZvtZE9ViL2HQ1x6ZhHD8zLYdzjEe/vbmV7m5+3tLZh2P2a/pQddCHEC3SFxq5pyKRsjIXFCCCGEEGLoG7AZdKUUngyDKaOzqagJ0dwe5wvzhqFrsGlXK7MmBJhe5mfSqKzUUvc+kx50IURPKDAlJE4IIYQQQqSJASvQdV2jM5zk7R0tfPaMIj4zJZdgtosd+9s5cCRMc3ucoqAbNIgnbUxrAGbQpQddCPEJNKDQnZCQOCGEEEIIkRYGbgYdMAyNpGWzdW8bQb+TXZUdzJkc5LxZ+WR5nWw/0AEKxpdkMiw34x8v7C3pQRdCnEB3SNxl+c0SEieEEEIIIdLCAIbEKQxNY2SBh0CmkxfW1vLq3+uobogya0IONU1RquojVNaGOXdGPlNK/WhoKNWHCn2I9KCH4yYNnXHqO+J0xsxBHYsQ4sMUUJtwSUicEEIIIYRICwO4D7pOJG7x6MuHUlupKeCv645Q2xxjWlk2ClixsR5N19CUQqHQdA3V28mtIdCD3hJO8PcDLRxuiRFNmgzL8XDm2CAjcjyDNiYhxD/oWlf/+crGXMZKSJwQQgghhEgDA1Sga2i6AzQdXe+qtrWjBbqmaVTWhqmsDWPoGoahHX2+jqb3ccu1Qe5BjyUtdtR0UNkURdc1kpbi/eoOnLrOiFlSoAsxlNhqsNfaCCGEEEII0TMDsMRdA2VhRZtB2egOF7rRVayj6Wi6hq7rGLqOpunohhPD4UbZSeIdtccsV+/NKQe3Bz2SsDnSFsPQNbrz6JOWRVs0cVLOV19fz/bt24lGoyfl+EL8s9KA4gwJiRNCCCGEEOmh/wW6rqOsGJFDK4nVbcTsPIwd7wDbBNsCNDRNB03Dtk2SkRYirQdpqlhDQ/kqUKrr8d4Y5B50h6GR4TQwlcK2FUlLoWsaXlcfVwQc1dnZSU1NDclk8rj7d+7cyXPPPUdra2u/ji/Ep0l3SNyl+U1kSkicEEIIIYRIAwOwxL1rFtsKVdO5+3EcmSNwZo/C8A0DdGy3l5aODMDEikeItFYSaa0k1nb4aOHeh2sEg9yDnp3hYOrwbEJxk/ZIEqUUo/N8zB4d6Ndxt2/fzptvvslXv/pVCgoKUvdfcMEFXHDBBf0dthCfOgo4HM0gT2kDF7ghhBBCCCHESTJw31l1Aw2FFarG6jyM4h8zVs3dLePQVVxr3f3nfSywB6kHXQG23XXO0jwvbqfB3rpOAMYWZDIq14N9dGyapvX63em6jmEYaNrxr2xpaaGzs5Phw4fjcHT9yPbu3cu+ffvweDxMmjSJ4uJiLMti+/bt1NTUkJuby6xZs3C5XDQ3NxONRlFKsXPnTrKyspgxYwY+nw+AtrY2tm3bRiQSobS0lPHjx2MYBq2trWzbto1oNMqkSZMoLS0FIJFIsH37durq6sjNzWXatGmpYwkxVHSHxL3eHGS8pSPpEEIIIYQQYqgb4Ekl7WgBDtoxq+e1Dz6n36cZnB70SNxiT10naAqfy8GYPB8lgXwAOpKw8XAMyzTxGhYjgx5yM129PscHi3OAtWvXsnbtWu666y6ys7PZuXMnv/3tb3nnnXfw+Xx89atf5frrr2fbtm388pe/ZO/evRQVFfGd73yH888/nzVr1rBixQrGjRvHSy+9hGVZ3HrrrVx33XV0dHTw17/+lccff5y2tja+/OUvU1ZWRigUYtmyZTzxxBN0dnayYMEC/vVf/5Xi4mI2btzI7373OyoqKpg9ezY/+MEPpEAXQ5YsbhdCCCGEEOniJK76PInF8yD1oHfEkrxd0YKmg8vQaY2afGZMgIRp8/a7FWzdtZuEIwdv/kgunZzbpwL9oxiGgcPhwOl0Ul1dzXPPPccFF1zAQw89RGtrK/X19ZSXl/P666/zve99j1mzZrFr1y5efPFFxo0bh9PppLa2li984QvccccdvPjii7zyyissWLCAXbt2sWvXLpYuXUowGATANE1WrVpFa2srb775JgBPPfUUL7/8Mp/97Gd56623WLx4MRdffPGAvD8hThZNgxEZcRyad7CHIoQQQgghxAmlZ1vmIPWga5DaKs60FPvrQ+T7M4k219C28b+40FpHjeM0arK+DnrBCY/Xq3NrGkopqqqqyM7O5vLLLwcgEAgQCARYtmwZO3fupKysjCNHjlBfX09DQwNVVVXous6cOXM4//zzASgrK6OkpISGhgZKS0spLCzk6aefZubMmcydO5dEIsGePXuoq6vj5ZdfRinFrl27ME0Tj8fD2LFj2bBhA06nk9mzZ5OTkzOg71WIgWArcGmKz+Y1k2n4gf6FOAohhBBCCHGypWeBPsj7oENXknsoZrJiZyv5re8zVVtBwVQHvoZtqLrVKG3ugJ5P0zRs26ajo4N4PI7Xe/yMoMvl4uDBgzz44IMkk0k0TaO0tJTMzEza29uxbRvTNAHwer3k5uYSjUY57bTTuPTSS1myZAnLly/njjvuYObMmUSjUdasWcPmzZtRSmEYBvPmzSM/P59FixZx7733smTJEr72ta+xaNEiAoH+BeQJcTLYwCEJiRNCCCGEEGkiPb+zDvI+6Kkza9AZTWB2WpTFvXTWRQl3OklkZNOX5fdKKZxOJ9nZ2R/5uGEYuN1uampq2L9/P2PHjgUgFArhcDi45JJL+P73v4/T6Tzudfv37//Qebr/AEycOJFnnnmGTZs28cILL+DxeCgrK+OOO+7gS1/60ofG4Xa7+dnPfkY4HOZXv/oVq1at4pprrun1+xXiZOoOiVvdHGSihMQJIYQQQog0kJ4F+iDvg378MGwSRg6Hm0YT27GWZn8BbedMRutDNJWmaVRUVPCXv/wFv9+Pw+Fg/PjxJJNJotEoAFOmTGHDhg38/ve/5+yzz6azs5ORI0cyceJEtmzZws9+9jOmTZuGruuMGTOGKVOmYFkWsVgsVZDbtk0ikQC6Etzfffdd2traqK2tJRgMEgwGGTVqFM8//zyWZeH3+/H5fEybNo1gMMh7771HTU0N8XgcwzBk9lwIIYQQQgghBkB6FuiD1IOuFCQthaJrdi5hKWIJE7etSCqDRNLETkYxNWdqu7XeKCgowDAMfve736GUwuv1ctNNNzFhwgSmTp2KbdsUFxfzrW99iwceeICf/vSnlJSU8L3vfY/Ro0dz7bXXcv/997N8+XIcDgdXXnklEyZMYMSIEYTD4dTMus/no7S0lIKCAurq6nj00UfZvXs3ZWVl3HnnnZSWllJaWkooFOLBBx8kFAoxbNgwbrvtNqZPn86LL77IqlWr8Pv9fOtb3+Kiiy4a4E9aiP5TdP2qGOmJ4ZSQOCGEEEIIkQa01atXqyVL7qKzoyO1x/ZQpZTCtu3Un0gkTGlpGX/830cYPXr0ST9/UyjO67uaMPSuL/6mBW1Jg4yG9ygqfwLDF8Bsr6N90rXMOe9yxua5T/qYhPhnFg6HMU2T8vJyotEouq6f8DVKKXRdZ/LkybicTlobaxk2shTHB1o/hBBCCCGEGCpM02TTpk1pPoN+invQc7wuLpycf9xpNd0g2TGd5KTbcJWcRvzwu+jJEPlBKc6FGEwaXUnuB6Je8m0JiRNCCCGEEENfen5nHaQedIeuffTe5p5iKCzu+vvEWad0TEKIj6ZpYCqNt5pzmFomIXFCCCGEEGLoO/F60aFokHrQhRBCCCGEEEKIk2XACvQ+ZKL1/2SDuA+6EGJo6w6JG+2J4pLfFUIIIYQQIg0MSIGuFNi931Ws74bAPuhCiKFNKXBqivNzW/Eap/IXlBBCCCGEEH3T7wLdtrvq5ZIxBrY6RTPpQ2QfdCHE0NUdErcv4iVhy8U8IYQQQggx9PWrQFeq60vw6LEOLr/KS26+gW0d87htY1smtmWhVNcMlm3bJJNJ4vE4kUiERCKB6m1VLz3oQogT6A6JW9eSQ8ROz7gNIYQQQgjx6dLnb61KHe3vHOfg0is9TJzuZP5nM8gJ6tiWhRmPoRkGbl82zgwvSkEsGsHQdQoKC5kwYQJnnPEZRowYQTKZ7P3JQXrQhRAnJKW5EEIIIYRIF33eZk0pMBzgy9IIdypiUYVl2Xh8FqGQi7zRkwiUjMXrz8NMxEmGWlChRsqG5TNuwniys3MYPWoUBysPsvr11WzevAmlFJrWg1lx6UEXQpxAd0hcqS+KS/MO9nCEEEIIIYQ4oT4X6LoOtgXvbkpy+KDFgssyePHJMC5vgHFnz6fszMvxBPKxLQuXw2B4wEORTyNXD7N/9/ts3bSBd7dt5cyzzub//+53+fKXbiCRSGAYxolPLj3oQogT6A6JmxdoxWsEgB78bhFCCCGEEGIQ9blA7+Z0Qjhk8+arEVweL1MuvJKyMy/FtmxUMk6Ox0GO16DQq+Fxu2mOKbbuq+HFv/4VQ9fICQTw+XwAPZs973pi13+lB10I8TG6Q+L2hH3k2lr/f9kJIYQQQghxkvX7O6umgZW0aWnSKZ40hRGnzccyTWzbxuPUmVScjcepY9kK00zi9XiYd9Hl7NuxDZcZZt68+Sx95hlM0+x5gS496EKIE9A0sJTG+hY/M20d32APSAghhBBCiBMYkEklW9m4PV7Gn7GATF8GpqWI2wrFP/pADeNo8W2bOF1urrv5mwRVJ/srKli37i2UUuh6D+OcpAddCNFDhvyaEEIIIYQQaWJAAo6VbZPh9TF1+gzGFmZREvDgMnSSlk1lU5i6jjh17XGqW6Icbo2S6XFz9qypKGweeeR/icXiPZ89B+lBF0KckAJ0Dcb6IrhktY0QQgghhEgD/Z5BN00Tl8vN5z//eUYVBvG6XSQ9DpKWTW17jOrWKFUtUTQNstwOhgc8DAtmcqSuhvvuu4/6+nocDkfvCnTpQRdCnIBS4NAUZwXa8BpBJCROCCGEEEIMdf0q0G3bQtM0PnvxxXzuisvZeaQJZ6AAXdcYEcjA0DUqmyNYls34gixOHxOgyJ9BS9Rm855qmpuaMQy9d8U5SA+6EOKEukPiykM+8iQkTgghhBBCpIE+L3FXR4vkadOmcd11N/DwQw+x5rWV6A4HumHgcToo9mcQ9LqYUeJn3vhcCv1uajsSHKhvY9+7G9G0XiS3H0t60IUQJ9AdEreh1U/UHpBuHiGEEEIIIU6qPk8qWZaFPyeHyy67nE2bN/HCsmfxFwxnwoy5jCgdT47HSaHfTW6mi5Kgh4Rps6cugqU5qNpXzsbVy7Ftq+fBcMcaQj3oZmQ7dqIGI2MCRsaYwR6OEOIDDF3JpTwhhBBCCJEW+lygK6XIcLspLSvjjTfeYPyECXi9XqINhxg2dy552Rk4dahvi7K2ooNAZgYOTeNA+VZefvpROprq0XQdhYam9/Lr8xDpQU92rCXW8EdssxnDMwVPwdcxPGMHdUxCiC7dIXHjfRFcmmyyJoQQQgghhr4+F+i6rhMJh9m6ZQtnnHEG06ZPQ9k2w4qLsKrfZVNDGxUdOjWdGhkZLoKOOJGGw7zz1qvUVu0nZ9QkXJkBOqv3kYx29u7kg96Drki2ryFS+wsMz2QyR9xNpPaXhGvuwTf8LinShRgCukPiPpPTgcfIRULihBBCCCHEUNfnAt0wDMKRCH/602PMn38ew0eMoO7IERqbmnj//Xdpa+8gUDSSrJxcHG4vLbWVhBprMBwOMnLyyJv4GQJlMyl//tckI+1HZ8V7OCM+mD3oyiQZeodI7QNYsf3o7jKs2D6U1YkZ2kD4yH34ht0pRboQg6w7JG6nhMQJIYQQQog00a/vrLquE4vFeOml5di2ja53JbI7HA58Hg/xtnpirbUo1fVct8cLSmGGO2javZFEuINo85GuZe69KbYHsQfdStYQrf8Nygrh8M3BTtYRa/gjoOPwTMWKvEu07r/wlfwYzZHTp3OYpsnevXsxTZPp06cP7BsQ4lOiOyTu761+Trd1ZJG7EEIIIYQY6vo9qaTrOm63+yMf0zQD7YPLSo/OfnfWVNB+uBzD6e59kvsg9qArsxMrXonuHokj8yxQ1tExOVFmI1ayGjtRhbI6+1ygHzp0iPvvv5/MzEweeOABPB7PAL4DIT5dnLotIXFCCCGEECItDNqqT80wMIw+9oQOYg+64RqOO7CIeNsrmKGNdO1UpwAdZbWhaRk4cy5Gd5f06fi2bVNRUYHL5aKsrIxdu3Yxe/ZsAKqrq1m/fj3t7e04nU68Xi9TpkxhxIgRNDY2MmzYMHw+H8lkkiNHjuByuQgGg1RXVxMOh6mrqyMvL49Zs2aRSCRYu3YtBw4cYMSIESxYsOBDF1pCoRD19fWEQiHq6uooKiritNNOo66ujtWrVxOJRDjjjDNSs/zRaJS33nqLqqoqhg0bxrx588jOzj7ufo/Hw7nnnsvo0aMBqKysRCnFmDFdCfgNDQ10dnYyatQo2traaGtro7W1lcbGRqZOncrIkSOpqqrirbfeIhaLMXnyZM4880x0XWfHjh1s2LABj8fDBRdcwLBhwwDo6OhgzZo11NfXU1payllnnYXX6+3Tz0ekj+6QuImZYQmJE0IIIYQQaSE92zIHsQddcwTIyPsSttmGGXobtKMXGVQCNBfuvBvIKLi5z8dvaWmhpqaGyy+/HKUU69evZ8aMGRiGQUNDA6+++iq1tbU0NTXR0NDAvffeSyKRYOXKlVx11VWMHTuWUCjEypUrycvLY968efzhD3/gyJEjjBgxgilTpjBlyhTWr1/PI488QlNTE9nZ2di2zcKFC8nIyEiNpaGhgf/5n/+hsbGR4cOHM2vWLIqKinjuuedYuXIl0WiUiooKHA4HI0eOZO3atTz55JM0NDQwY8YMZs2ahcvl4pVXXuGRRx4hkUjgcrmora3luuuuo6SkhFWr/h97dx5dV33e+/+99z6jZlmyJVmW5NnybOMBA8aObYgHDBhDEwIk5CZtV2gubW8z3FXahLZ3lSb53abc3Aw0ISEhuQkthCkQMGYwNp4HPFseJE+SbEuyNR3pjHvv3x+yDnaNLckykg58XmsRWefsvb9f7ZN11nnO832e7xvE43G++tWvArB9+3b279/Pn/3Zn1FRUcHTTz+NZVnk5OQwePBg2tvbefbZZ9m6dSvNzc3ceOONTJs2jdOnT/PrX/+a999/H5/PR2NjI3/yJ39CMBhk1apVPPfcczQ1NTFv3jymT5+uAP0ToLNJ3MzsVoJWPmoSJyIiIiIDXWoG6P28D7rpKyKt6GHaq8PEWt7q+L7AyiaQ/xkCg7+EYVz9bT148CA1NTWsXLmSXbt2sXbtWqqrqykrK+O6667jqaeeAmDVqlXs2rWLe+65h6qqKnw+X3JPecMw8Pl8eL1eLMsiEolQWlrKP//zPwOwdetWNmzYwGOPPcbw4cOprKzkP//zPxkzZgzjxo1LzsXj8RAOhxk1ahSPPvooAL/+9a9JJBK8/PLLAPz+97/nnXfe4ZZbbmHjxo186UtfYuHChclrrFu3jvXr1/PII49w4403AvB//+//ZdWqVXzpS18iEAgk5w3g9Xrx+zvKHrxeL21tbdx9992sXLkSx3H4zne+g9/vT45fW1tLQ0MDL7zwAjfccAPf/e53AXj88cfZuHEjEyZMYNu2bfzd3/0dU6dOverXRVJPZ5O4va0Z5DsGGf09IRERERGRLqRmgD4A9kE3vYUEBn+e6LlVYLh4gkPxZS/uVXAeDoc5dOgQ+fn55OTkcP3113PkyBEqKiooKytLHrd79262b9/OLbfcQlpaGolE4rLXjMfjFBcXM2HChORjlZWV7Ny5k+zsbLxeL/X19Zw4cYLa2tqLAvR4PE5ZWRnTpk0DoLm5mYMHD3LixAl++tOf4jgOu3btIiMjg6ysLKZOncprr71GbW0tt956KwUFBVRUVFBcXJwMzgHGjh1LZWUlLS0tVyxziEajTJw4kUmTJgEdy+FzcnKYPXt28pihQ4eyb98+Dh06RH19PadPn8Y0TTZt2oTf72fRokWUl5fzzDPPUFFRweLFi8nJubreAJJaOpvEbW3KYo5jKkAXERERkQEvNQP0ft8HvZMLtovrgOuEcWKnsPxlXZ92GfX19Wzbto1QKITruriuy86dO0lPT2fhwoXJYHrjxo1MmzYtGai65++Hx9Pxcnq9Xnw+X/Jxx3GIx+PJcfx+P42NjbzxxhvEYjFM02T06NEMHjz4kjnZtp081zRNHMfh8OHD1NfX4zgOXq+Xm2++mfz8fJYvX86BAwf4zW9+QzQa5fbbb8fv9180duf8XNclkUjguu5FGfRAIJB83jAMEolE8guIpqYmYrHYJU3zLMsiGo2ybds2du7cCUBOTg7Dhg0jKyuLlStX8thjj/HrX/8ax3FYvHgxgwYNuurXSVKLT03iRERERCRFpGaA3p/7oF/kgqX2hoVhXX23dcdxqKqqora2lkQiwUsvvQRALBYjKyuLI0eOUF5ezq5duxg0aBDLli1Lnuv1eonH47S3twNw+vRp9u3bx9y5cz90rEAgwMKFC3nkkUd63EF/2LBhfPWrX+WBBx645Dmv18u3vvUtHMfhscceY+3ateTk5LB9+3ZOnDhBaWkp0NGl3jRNsrKysG2baDSavMaOHTuorq7G6/Vecv28vDyOHTvG1q1bmThxIgBtbW1Eo1EmTZrEX/7lXyYb6l0oJyeH733ve7S0tPDYY4+Rm5vLkiVLevR3S+pxAcuACZkhNYkTERERkZSQmgF6P9egf8AF1wHDg2uHcGInIe3q6pzPnDnDe++9x4oVK3jwwQeTj9u2zQ9/+ENefvllGhoaePLJJyksLKSurg6Px8OMGTMYOXIkmZmZPP7440yfPp3m5maqqqq44YYbcF2XcDhMLBZLXnPSpEns3r2br3/964wYMQLTNJkyZQpz5sxJZuE7x77w3MzMTMaNG8cLL7xAdXV1cmn7/PnzKSgoYM2aNRw5cgTbtrEsi+LiYkpKSti5cyf/+3//b8aOHYtpmkQiEebMmZPsVP+73/2Of/mXf2HkyJG8++67pKenY5om8XiccDiMbXdsZVdaWsq0adNYt24dZ8+exXVdysrKWLBgAcXFxfzkJz9h0qRJeDwehg4dmlx1sHr1aqqrq0kkEuTk5FBQUHBVr5GkFtcF03CZlhkiaA1GTeJEREREZKCzHnzwwX945513iEWjFy01Hqhc18U9/zMeS5A7KJc77ryzX+qKndhpog0v4jpRPOnF+PM+i+nJv6prNTc3Ew6HmT179kXLrzsD1ba2Nnw+H4cOHaKmpoYDBw5w/PhxioqKmD17Nunp6axfv549e/Ywa9Ysli1bRm5uLgUFBcRiMUpLSykuLgYgOzub0tJSNm/ezPr166msrGTQoEFMmTLlogA9kUjgOA7Dhw+nqKgIgJEjR+L1enn55ZfZt28f9fX1TJw4kdzcXF588UXefPNN6uvruf3225k/fz5ZWVmUl5ezY8cO1q5dS1tbG/feey+zZs0CoLi4mOPHj7N69Wps22blypXcfPPNFBQU4DgOPp+PMWPGkJWVhWEYTJs2Ddd1ef755zlx4gTXXXcdM2bMYPLkyRw5coQ33niDQ4cOEY1Gk9n0//iP/2DdunW0tLRw7733fmiWXQameDyO4zg0NDSQSCS6veLDMAyGDB4MpsWWMwal+en4PAP//U1EREREPpkcx6Gmpgbjrbfecr/97W/R2tJyUXA2ELmui+M4yf/a29sYOXIUT/78F8l9tfuSEztF+8n/j3jrVgJFnyEw+L9hmGpFJXKttLW1kUgkqKioIBwOd+tLxM6+BpMmTsAxffxgp8HD16eRH1SALiIiIiIDUyKRYMuWLSm6xH2A1KCbviLSSr5GvG0bvpylGIavX+cjIpfyq0mciIiIiKSI1AzQB0wNOpi+Yvy+4v6ehoj8F51N4iZmhvCbahInIiIiIgNfaq75HAD7oIvIwNbZJG5yZoiA6fT3dEREREREutTrDLrrOjhO7zLZpmn2bLuvAbMPuogMVAZgu7CzJZMhjom6Q4iIiIjIQHcNlribpKcFMAzjQxecG4Z5Pp6+NINlGAau49DWHsKyejCVAVKDLiIDl2GA4xrsaslknmMoQBcRERGRAe+qA3THcfD7/Vw3cyZFgwdjAO5FIbqBgY3lb8JJ+HDsDDh/VCfXdQlHYlQeraLyyJHuDz6AatBFZGALWLa+yhMRERGRlNCrAD0YCPDpxUtxMwYTtz/sqASO5xSuE8C08y9Zxm4n4rjRNgqKi6mqrMRxnO4tdVcNuoh0obNJXEcNuvLnIiIiIjLw9XqJe8I1OBlNpzXhvejxuO3gujA0uwTLA6fa2rEdF49lns+jGxiOTR4mptHRq8513e4F6KpBF5EudDaJG5/Rhs90AKu/pyQiIiIickW9r0F3XawLl63Tsbg9P8NPWV4aU0uy8Vom+2tbOFzXxrm2GM75ANswwHCcC5asd5Nq0EWkC51N4t5v7mgS5+3yDBERERGR/nXt90F3wTRhfFEmn544JPnwsNwAeRlNrKloIBRL9HIM1aCLyJV1Nonb3ZrJpxyDzP6ekIiIiIhIF67pPuguHcH5kCw/lmmw62QLLeEE8YTL4TMhmsNxctO9vc97qwZdRLopTU3iRERERCRFXNMMuuuCZRkMzQmQ4bc4XBfiXFsUA4NjZ9uxTIPsNC81TeEer2q/ZCBQDbqIXFZnk7ipma1qEiciIiIiKeGaL3F3XXAdl/xMP/mZfnZXN3PibJiy/DQCHotwvJfL20E16CLSpc4mcWMywmoSJyIiIiIp4Zouce/kuGAZBq4Lg9K8ZAc8eMyO3u22cw0GUA2kev5LAAAgAElEQVS6iHShs0ncjuZMIs5H8lYnIiIiInJNXdNPrQYdwXltc5SjDe3EEg6mYZ5v1gRN4ThnmiO9W94OqkEXkS51Nonb25pB1NF7hYiIiIgMfNdkibuLgYOJYYID1LZEOdeeYOTgdPyWSVsCIi0xmtrjtEUTWKaJi4F7tRlw1aCLSDelq0mciIiIiKSIXgXoBmBZHryGS4YRw3ZsXNclANgxqKxuJc1r4eAST3QE02kGYJ8/23UwDAPL6mFtqGrQRaQLnU3ipmW1EjDT+YgqekRERERErpleBei249LW2kx+Xhbt0VbiiXgyu+26LnbCxnFdDAMMDEzLxDQ/+JBsGCZer4fq5qaeDawadBHpQmeTuJFpYXym3itEREREZOC76gDdNE0i0Qhvr36d/Lw82tvbcS8Izr0+H8VDizHMjiy34zg0NTbR0tJ80TUsy+LY8RO4rothdDMjrhp0EelCZ5O47c2ZFDom3v6ekIiIiIhIF3oVoMfjcbZs2YLjOBhANBbtCNJdGFJQwNyb5yWXrycScQ7s309FRQWu62KZJj6/v2MSHg8ej6f7Abpq0EWkC51N4vaHMrjFMcjs7wmJiIiIiHShdzXohoHf78d1XXw+HzPGjsMwO5ax5+bmMmTIkGTQ7TguluVhyJACXCAajXL40MGO4L67gfkHA3f+ozfTF5FPgAzLVvW5iIiIiKSEa9LF3XEcPB4vEyZNwuv1Ai6uA7adSFaJG0B+/mAKCgowTJPmpmaOHD7Us6XtnVSDLiJd6GwSNz1bTeJEREREJDVckwDdNE2i0Qhr312DaRjnw+bLB8+GYZJIJHAc56Kmcd2mGnQR6UJnk7iyQBivmsSJiIiISAq4JgG6YRg4jkNNdXX3zwEsz1UOrxp0EemCSUeTuK3NWRTaJl51iRMRERGRAe6aBOjJi11twN1TqkEXka6cbxJ3sC2dxVptIyIiIiIpIDWLMjsz6K4y6CJyZVmeRIq+0YmIiIjIJ01qfm5VBl1EuuAAlgnXZbcSsJz+no6IiIiISJdSM0BXDbqIdMUFE5eh/ggevVeIiIiISApIzQBdGXQR6cIHTeKyidip+VYnIiIiIp8sqfmptR9r0M+ePcsLL7zAmjVrcK9i/La2NmpqaojFYpc9JhaLcfr0aZqbm3szVZFPtvNN4g63pRFTkzgRERERSQGpGaD3YwZ9165dfPvb3+anP/0pjY2NXR7f0NDApk2bqK2tBWDHjh386Ec/4sSJE5c9p6amhl/+8pesW7cOgMOHD7N582Yikci1+SNEPkGyvWoSJyIiIiKpITU/t/ZTDXpraytHjx5l5syZFBYWsnPnzi7POXbsGD//+c85ffo0AEVFRcyaNYuMjIzLnpOdnc20adMoKSkB4N133+Xpp5/G5/Ndmz9E5BOgs0nczOwWNYkTERERkZTQRxuXX2P9lEE/efIkx44d4/Of/zyVlZWsX7+e+fPnY1kW0JH5fvXVV6mrq+NTn/oUhYWFPPXUU7z99tsAfOlLXyI/P5+cnBw8Hg/r168nGo2ycOFCAPbu3cuJEycYP348WVlZZGZmsnr1ap566ikaGhr4t3/7N2644QZCoRCTJk1i6NChtLW18f777xMMBpkxY0af3g+RAe18k7ghvhge1CRORERERAa+1M6g92ENuuM4VFdX4/V6WbhwITNmzKCpqYm6ujqgYxn6D3/4Q9atW8ehQ4fYtGkT586dIxKJYNs2ra2thMNh3nzzTf75n/+ZU6dOsXnzZn7605/S3NxMJBLhlVdeYdWqVRw6dIjHH3+cDRs2kEgkiEQiJBIJ2traqK2t5be//S3vvPMOAPv37+dXv/oVx48f77N7IZIKTCDhwJbmbMJOar7ViYiIiMgnizLo3RQOh9m0aROvvPIK7e3t1NTUUFVVRUVFBUOGDOGdd96hqqqKf/3Xf2XYsGHs3buX4cOH8+Uvf5lwOMzf/u3fMnnyZI4ePUp6ejp5eXnMmTOHPXv2cOjQIfLy8jh79iyLFy9m8ODBBAIBMjMzWbp0KYcOHUrWvsdiMQ4fPsyuXbu4++67OXz4MOnp6SxatKjP7oVISjDAxaCyLUhcTeJEREREJAV8pGklx4Zou0ss7OJeyxLQfqhBr66upqKigpKSEk6ePInjOGRnZ7Nt2zaam5s5e/YsU6ZMYdiwYQBMmjSJtLS0ZHa8tbX1gum7uK7LuHHjGDlyJBs3bqSyspJ4PM6sWbNwHAfDMJJd4kOhENFolJaWFnw+H1OnTiUajbJ9+3bq6uooLy8nOzu7z+6FSKowgBxvAqu/JyIiIiIi0g0fSQbddcF1IJgJ42/yk4i7HNsdJx4B81p8Uu7jDLrjOOzZs4e0tDSeeOIJsrKyAHj99dd5/vnnqa+vJxgMsnnzZs6cOUNBQQGhUAifz4fH48Hj8eD1ei+6Zjwep7i4mAkTJvDSSy8RCoUoKytj8ODBVFVVXXSsaZpYlkVaWhoA06ZNY+/evfzsZz+jqKiI++67r0/ug0gqcQCP6TIru4WAlUGqVvSIiIiIyCfHNf/E6rodmfNgpsGUhX6uu81ixm0exs/14fV3PHdNBrnw50esvr6ejRs3MmjQIDIzM5OPDx06lPb2drZv386nPvUpgsEgX/va13j44Yd59tlnicfjDB8+nEAgwPe//302bNiQzITH43EAxo4dy6lTp3jrrbe48cYbgY590Dtr1gHGjRvH4cOHefTRR6mtraWwsJDRo0ezf/9+0tPTKS8v75P7IJJS3I6v8AZ541hqEiciIiIiKeCaZtA7g/O0LIOJn7IYNzuDySW3EbfbcZ3XAJeK92xiUQezN18N9HEG3ePxcPPNN1NYWIhhfDBmWVkZ9957Lzk5OUybNo3/+T//J8888wz19fUUFBQQCAQYMWIE999/P2vXriUWizFnzhwyMzPJy8sDYOTIkfzpn/4pzc3NTJ48OXndz33uc8nAe/78+dTU1NDQ0IBt25imyZAhQxg7diwzZsy4JDsvIp1N4gy2NGcxzDHRJoUiIiIiMtBdswD9wuB88kIvU24qYPbozzFz5GeJ22HSg4PwWr8nGj3FkU1e7IRx9UF6H9eg5+XlsWLFiksez87OZvny5cnfx40bx6OPPnrJcYsXL2bx4sXJ36+77rrkv9PT0/nsZz970fGlpaWUlpZeNP7DDz980TGVlZXk5eVpazWRyzHABY62q0mciIiIiKSGaxKgu3wQnE9Z6Gf0TC+uA3YiQVu0EduOYccdYnYrJTNasO00jm4LYsevMkjvp33QB4ITJ07w29/+lqqqKm6//XaGDBnS31MSGbAMYJAvriZxIiIiIpISeh2gf5A5h8kLvYyZ5cd1DFra6njvwC8pHDSe9nAja/Y+QXusCcsLw2e342BzfGsGTsLA6GmQ3g/7oA8UjuOQmZnJ8uXLWbp0aX9PR2TActwLm8RloiZxIiIiIjLQ9SpAd11wzndrn7LQT/n1mSQSCVzbwcAgO5hHXnoePgss08JxEhh4sbwGY29wwQ1xfHsGTryHQfonOIM+fPhwvvrVr/b3NERSggFkexKYahInIiIiIimgdyklF9IyYdICi+tuLmHmqHuJx6O0x5pID+QyffSDVDZkUNNcxJzyP8cyPbSG67Hws2jaQ5Tf5KF0Rium1+1ZMrwf9kEXkdTS2SRuc1M2EUfZcxEREREZ+K46g+7Y4AvAlEV+Zs0fyQ1j/xujC28mEm3FdqIMyhwD1kLePXiGhGty06jPsXi6Q0PLYXLSS1gw8S/xezPw+36GabZStSmNbmfEP8EZdBHppvNN4o6HA2oSJyIiIiIp4aoDdNcFb8Bg1Awv6YFBlBcvxDQsxgy9Gcs0CPpLWL3/HOfaI9iOy9EGk8UT7+Js6xE8ZhDL8jG17C62VP6GovH1HN2chutcEHt3NfiFP0VEPoQB5KtJnIiIiIikiKsO0A0D4lE4si2Gf84RNh/6NRNLlrLp4P8jbrdTmDuJqcO+QHPEJej1MrnY5o2d3+VM0yHys0aSnzWct/Z8n7pzNdTsCeC6RveCcxGRbkg2ictpVpM4EREREUkJVx2gmxbEIy573o7jumdx3d/S2FbDsbqtxOPt1J7di+Ha3DzqHlw3xNFTv2Tb4f8kmminrqkSj8fD1oPPcWxrkJM70zrWonY3QO+M5BXRi0gX0k1HTeJEREREJCX0bps1A9pbXfa+Y2OaLUSvexXL8gFpNLQeZ83en/CVJTcRCtfzzt6fAiZBXzYJt53NFf/BiW1ZHN+aRqKn+6Enl7b3zYfuWCzG2bNnMfSFgEiS67rk5+fj9Xr7eyofyjTAdgw2N2dR6pj4+3tCIiIiIiJd6FWAbhhgmtDe4rL7rSgGAUbNdAlHmrCdOFnpRfi8g/DZDllphbSGGzAtFzthdgTnW9JIJHoYnHcODNDHjZ8UoIukFhc4GQ6QUJM4EREREUkBvcugcz5I90C4BXa9FSVhxxhU3ojPG6S8eAH5mSPIDA5hzND57D7+AnYCjm0Ncnxr8OqCc+jzDLrP56OoqKhPxhKRa8TtqJoZ7IthkdbfsxERERER6dI16Zpk0FGTHm5x2f1WnBPv+zBNA583gGEYBLwZ+Lw+bNvg6JYgR7cEe76s/aIBVYMuIlfmAJbpMiunhaDl9Pd0RERERES61OsMetL5THqszeLohkxMs52c9Jex7ThxN8z+E2s4ujnA8a1p2L0JzqHPM+gikroCpoOh9woRERERSQHXLkA/rzNIr3wvnYR9kuqpj2HHTWq3D+HEtszeB+fQbzXoIpI6kk3imrIZriZxIiIiIpICrnmADmB4XGLtBsc35RBrScOOwakK/7UJzkEZdBHpFheoifjVJE5EREREUsJHEqADGBbE2k0q1wfBAI/PvTbBOagGXUS6dr5JXIE/hkdN4kREREQkBXxkATqAYYI3+BFkuZVBF5EuOIDHdJmd3UzAyuIa9cQUEREREfnIpOYnVtWgi0g3WQboyzwRERERSQWpGaD3YwbddR2i8To68nMiMlB90CQui4iTmm91IiIiIvLJ8pEucf/I9HENuu1EcN0YHiuLhpZ1tLQfoDDrc7S2RrjcDFxcDMMkPT2NjIyMPpmniFzMBU5F1SRORERERFJDagbofZxBd9wIZ1s2Eo7WEomfJCd9LrWn6qk8UoVpfvgHf/f8NEuGFTNx4oQ+mWcqOXz4MFu2bOG6665j/Pjx/T0d+Tg63ySuyB9VkzgRERERSQmpGaD3cQ26Zabh9eTS0n6AIdm3kJc1lwbnLGPGjMa4QhbfcRwyMzN7PF44HGbNmjXE43HuuOOO3kx9wPJ6vWRmZuLz+fp7KvIxlWwSl9NCwMomVSt6REREROSTIzUD9D7OoJuGj0GZs8lKm4DXygIgPz+P/Py8j2S8yspKnnrqKYYMGcK8efPIycn5SMbpT8OHD2f48OH9PQ35BHAv+F8RERERkYEsNQP0ftgH3cDEa2WRsEM0tb1PftZswH/Nx4nH41RVVVFaWsqYMWPYtWsX8+fPv+iYVatW8Zvf/IZgMMidd97JbbfdBsBrr73Gb3/7W9LS0lixYgVLly7Ftm1+97vfsWrVKkpKSvjTP/1TRo4cCcCmTZt48sknAVi5ciXLli2jubmZX/ziF+zYsYOxY8fy5S9/maFDhybHTiQSbN++nbq6Og4ePIht23zzm9+kpaWFf//3f2fPnj1Mnz6dr371q5w5c4b9+/dz3XXXMWTIEAC2bduG67oMGjSIyspKJk+eTFFREe3t7Tz11FNs2rSJ8vJyvvKVr5CZmcmmTZsoLi5m1KhR1NXVsWnTJsrKypg6dSpnzpzh8OHDTJo0iXg8zo9//GOOHDnCzJkz+cIXvkBubu41f30kdXzQJC6b0Y5JoL8nJCIiIiLShdQM0Ps4gx63WwhHa/B5c6hvWYedSBANldHUFLrsEncDsB2XnOxshg0r7vZYdXV11NbWcuedd9Lc3Mz69euZM2cOfr8f27ZZs2YNzz//PKWlpbS1tXH69GnC4TDvvfceL7zwwiWPr1+/nk2bNlFaWko4HObVV1/l7rvvpr6+ntdff53Bgwfj9/vJysqioaGB1atXU1tbS2lpKQUFBXi93ovm57oub775Jhs3bmTOnDkUFxdz9uxZ3njjDaqrqyktLaWqqopXXnmFsrIy3nvvPRKJBMuXLycSibBp0yYKCgoIh8O8/fbbFBYWUlBQwB//+Ef27dtHaWkp9fX1vPLKKyxcuJDdu3dz6tQpRo0aRXV1Nb///e/59Kc/zdSpU3n//fc5fPgwwWCQvXv3EgqFKC0tJT8/H8uyevOSy8eEC5yJ+tQkTkRERERSQmoG6H1cg25gEo5WU3P2BTKCIynIuZVTNW3U1NRgmpeva3VdsK7w/IfZt28fp06d4otf/CI7d+7k3LlzHD16lPLycmpra9mwYQOLFy9m5cqVAJw7d46amho2btzI0qVLueuuu5KP79u3j82bN/MXf/EXTJjQ0ajuiSee4MCBA7S0tNDe3s73vve95Ng1NTUcOHCA+fPns3z58g+/F4aB1+tlxIgRfOMb38Dv9/Paa69RVVXF9773PQKBAEePHuXll19m7NixjBgxgpqaGqBj6b7jOMyYMYP6+nqCwSCBQIDt27dz6NAh/v7v/56hQ4cSCoV48sknOX36NEOGDKG6uppIJEIoFMLj8RCLxQiHw4RCIcrKysjMzGTfvn189rOfZebMmT263/Ixdr5JXHEgisdQkzgRERERGfhSM0Dv4wy6x8ogJ2MaALmZs/B5chg6NJOs7MzLbrMGHcFsMBjs9jgtLS0cPXqUUaNGEQgEmDNnDsePH6eioiIZoKelpbFgwYLkOYMGDeLgwYNkZmZe8viePXvYuHEjO3fuxOfzEY/HaWxs5MEHH2TRokXU1tby2c9+ltmzZ/PXf/3XFBQUsGjRIn71q1/x6quv8tBDDzFlypSL5ug4DmlpaYwePRq/v2OJ/5kzZ3jjjTc4cOBA8u8wDIO5c+cyYsQIKioqaGlpoaKigvT0dMrKyqipqcEwDAzDoK6ujrVr17J7924syyIajRIKhZgwYQIlJSWcOnWKiooKWltbmTZtGmlpaRw6dIj29nZycnIYMWIEN998M//2b/9GYWEh//2//3dGjBjR7fsuH0/JJnHZzQRNNYkTERERkYEvNQP0fqhB93sHU5B7a/L3QCBAIHBtq1obGhpYs2YNR48eZdWqVRiGwfHjxykpKWHZsmXJLLLrXvzFRHt7+4c+bpomhYWFFBYWJoPh/Px8Zs6cSVFREXfccUfyS4Hnn3+eFStWMHfuXBobG3n33Xd588038Xq9l2yD5rou8Xg8+bvX66WkpITy8nJisRiWZVFaWkpZWRktLS0cOXKEt99+m+bmZkaMGIFlWTiOk7yWx+Nh2LBhDB06FNd1MU2T4uJixo8fTzAYpKKigi1btjBmzBgWLFjAgQMHWL9+PdnZ2RQVFeH1ern11ltpbGxkx44dvPbaayxbtkxN6ASAuGuoRZyIiIiIpIReB+iJRALXda+YSf4wLiSDRsMwrrhU/NKT+zaDfqFwrJZzrZspzlsOeLs8vrsSiQT79u0jGAxyxx13EI1GASgsLKShoYE9e/ZQUlJCXV0df/zjH3nggQcAqK2tJTc3l9OnT/Paa69x3333JR8PBoOMGDGCu+66K7nE/UIlJSX87d/+Le+99x7PPPMMc+fOpaioiBUrVrBixQq+853vsGbNmi73Kc/NzaW8vJxvfOMbl3xpkZmZSXp6OqtWrWLOnDkXXct1XQzDYNCgQYwYMYIvfvGLFBdfXK/vOE6y9n7YsGGMHj2a/fv3s23bNpYvX87o0aOBji9MvvCFL3D//ffz93//9+zcuVMB+idcZ5O4Lc3ZjFGTOBERERFJAVcdoLuui2VZFA8bhs/r7XGobBoGrusSCoVoD4eJRiLdP7mPa9BjiQYaQ+9jGWm0RvbjMQs4UllFTU3dFWvME4kEefn5TJ40scsxqqur2bJlC7fddht33333Rc/98Ic/5Nlnn+XRRx9lxYoVPPXUU7z66qtYlsVtt93GHXfcwfLly3n66af5wx/+gGVZ3H777SxdupSamhoeffRRPJ6Ol3rKlCn81V/9FYcOHeLnP/85DQ0N+P1+7rrrLgzD4Ec/+hHvvfdeMnM+d+7cS+YaDoeTXyAAzJo1i6NHj/LAAw/g9Xrxer0sX76cu+66C7/fT35+PtXV1di2TUFBAdDRrb69vZ1oNMrEiRPZv38/Dz/8cHLZ/Lx58/jiF79IMBgkJyeHUChEIpEgEAhQUlJCe3s7kUgEv99PXV0dTz75JHv27CEQCDBlypRLlubLJ5ML1EV92Eqhi4iIiEgKuOoA3XEcgsEg118/h0AggOs63T7XMAxisTihUIhoNEJTUzN79+zGcZzLdkW/SJ/vg+7HdV3OtW0mO308+Zm3UhutA86QsO3LztFxXbye7t3izMxMli1bxqhRoy55btGiRVRXVyeXcluWxbvvvktWVhaTJk0iPT2dpUuX4vV6WbduHdnZ2UycOJGsrCyWLFlCPB5nz549ABQXF2OaJunp6YwYMYJBgwYxcuRIlixZgmEYFBYWMnbsWILBIEuWLGHy5MkXzcWyLJYsWYJ9wd89ePBgPvOZz+D3+zl58iSWZZGfn598LadPn85f/dVfUVpamlwpMX78eLKysigqKiItLS35BUFlZSUABQUFyWNvuukmioqKkvdmwoQJPPzwwxQWFgIdS+yHDRtGNBolKyuLO+64I7mVnHyCnW8SNywYUZM4EREREUkJxltvveV++9vforWlJZll7Q7btsnMzORz992P1+fDsbsXoBsGyWZlkUgEr9dLa2sra955u8sA3XVdHMfBcV0c26a9vZ2RI0fy5M9/8ZEvZ3acGG3RKjKCYzCwzj/mJGupL51rRw24ZakxlcjVamtrI5FIUFFRQTgc7lYpTGcfgwkTJuDxejla28D4kaX4fanZckNEREREPv4SiQRbtmzpfQ16PBbDsW3sywSqFzKAWDxOU1MTkXAYwzSx7QSJCxqOdUs/1KCbpo/MYPl/eczsWe28iPQxg4ht0v31PSIiIiIi/adXNeiGYTCkoIBhw4bhuu4lXcT/K8d1iUajRCKRjsZwhoHjuuzduzd5freWuPdxDbqIpJ6OJnGwtTmLcY5J9zc8FBERERHpH73KoBuGQVZ2DqNGj2Zwfn6XAbp7vi67Mwh3XZeTJ6s5ebK6ZwN3jmOo85OIXJ4L1MfUJE5EREREUkOvl7h3Ngvzeq9uyzHHsXEu12jtcpJZdmXQReTDuW7HW0VZMILXUP5cRERERAa+XmbQwXFcjh+v5fSpRgwurgo3jI4PyZFwlEQiccnJruvQHg6d/7UHwXY/7oMuIqnBBTyGy6zsFgJWNpxv7igiIiIiMlD1MoNu4hKnLbqDUKzpvzzXEXBH482EI6FLs+QG4BqYbhGQTo+y4apBF5FuMQglTBxH7xUiIiIiMvD1MkA3MAyXtKyzBLKOXvQ4QDzRRDR+lkw3cUn8bRgOru2l7ZyPjgC9B1SDLiJd+KBJXDbj1SRORERERFLANdkY2HUN7FgaHVF4x0L3eKKVSDyG617uY7EL7vklpz1NbqkGXUS6wQXOxr30sMuFiIiIiEi/6GWA7uK6FuHm4YTODaMzQI/GooTDrThO4oJg+pJTwXDxWAFwE/Sonlw16CLSBdftyKKPSAurSZyIiIiIpITeL3HHxfK24c9oAMMlYbdhRxpJCzhcKcNtGA6u4yEeLgX8Vzz2Q07u+KkadBG5jM4mcTOzWwhYOahJnIiIiIgMdL1f4m64+DPqSM85iO2GiMTr8DqRLruyG4aDnfDTWucDyno2pmrQRaQbHAya4x41iRMRERGRlNDrAN00DVwnQEtjAZGoF9sJ0p1seOcRruvHMHs4qGrQRaQLpgGOA9uas5ioJnEiIiIikgJ6GaA7xGM2bU3FNDdnkkhEge5H24bhYFleEnYb4HZ/L3TVoItIN7jAOTWJExEREZEUcdUBumVZhMNhnnv2OTyWn1gsztVktA0DItEQrtuDAF016CLShc4mcaPSw/jUJE5EREREUsBVB+iGYRCPx9m9a1fPgusPYZomPp+v+yeoBl1EupBsEpelJnEiIiIikhp6tcTdMAwCgcC1mktPBu74qQy6iFyBg0F93MsIx6AHXwGKiIiIiPSLnrZnGxiUQReRLpgG2A7saM4k4qTmW52IiIiIfLL0fpu1/tAPXdzrGqO8+/4ZMgIGPm8XH/YNaA3FyU73sGDWsL6ZoIh8qOa4F6e/JyEiIiIi0g2pGaD3cRf3UDjBW9vPsGVvHSMKfVimcdmRXReCPohH2gllpAEK0EX6Q2eTuNHp7WoSJyIiIiIpITUD9D6uQY/GHY6dDlPdEKc14nzw/cB/nRaQsGFItsHEYsjL8vbJ/ETkUp1N4mZktxKwclGTOBEREREZ6FIzQO/jGnTTMDBNg7qmOHXNCeJxm1ji0kWzXsvE8liEoyZleSaD+2R2l1dfX8/u3bsZNWoUOTk5/OEPfyAvL49ly5Zd8by6ujo2bdpESUkJ06dP76PZilx7DgZnYj6Gq0mciIiIiKSA1AzQ+6EG3aBjuWxG0OLG2UOYM3HQJcfsrWrmP9+uxWsZmL2YWltbG6+88grxeJwHHnjgqq/T0tLC7t27CQQCDBkyhLFjx5Keno5t27z77ru0trZy5513XnJec3MzW7duJZFIKECXlHVhk7ipjklaf09IRERERKQLqRmg93ENeqeE45IWsJg3NZ+bpuRd8nxhfoD/t7qm1+McPnyY5557jqFDh7JkyRLy8/Ov6jqBQCC5DV5aWhrXX3998rmjR49SV1f3oQG6ZVkEg8Ge7U0vMkC1xD1qEiciIiIiKSE1A/R+2gfdMg3CMZstB1ZbagMAACAASURBVBrx+0wcx01Ox3Zhb2ULHsvoVWI/Fotx7Ngxxo4dy8iRI3n//fe59dZbAWhoaGDnzp0MGzaM8vJyEokE27Zto729nYULFwKwbt06/vVf/5WMjAxuueUWAoEAPp+PpqYm1q9fT05ODkeOHOH73/8+8Xic06dP8zd/8zeUlZVdcV6rV6/mJz/5CW1tbcyYMYOvfe1r5OV1fElx+vRp/s//+T/s2LGDBQsWMHv2bAzDYMGCBbS1tfGDH/yANWvWMHr0aB5++GHKy8uv/gaJdFNnk7hxGW1qEiciIiIiKSE1A/R+2gfdMg0iUYc1O+vZXdn0wTQMcFxobUvg9fTuS4PTp09TU1PDnXfeSX19PRs3buSmm24iLS2NUCjE3r17sSyL8vJyHMehsrKSxsZGFi5cyPbt23n99ddZsGABubm5VFZWcuzYMWbNmkVbWxvbtm1j3LhxTJgwgalTp9LW1sa8efPIzMy84pzWrFnDiy++yJw5c8jIyODkyZM899xzfOELXyASifDKK69gWRZ33nknjuPw5JNPMmPGDGbPns0f/vAHQqEQd955J4MHDyY3N7dX90ekuzqbxE3PaiVgDUJN4kRERERkoEvNAL0fatA/GBvawgmaQ/FLnrJMA8Po3Zz27NnDmTNnmD59Ort27SIUClFZWcnkyZMxTZNAIIDH88HL5vP5SE9Pp7GxkbVr11JcXMxf/MVfALBhwwZefPFFbNvGNE38fj/p6enMmjWL2267jYaGBu6+++7LzsXr9dLU1MSGDRuYNGkSDz30EADHjh3j2WefZffu3TQ3N3P06FEefvhhCgsLiUQiNDU1kZaWhuu6HDx4kLFjx/Lggw/26r6I9JQBOK5BTcRPmZrEiYiIiEgKMPt7Aleln2rQO1mmgd9rXvKfx+pdcN7U1MTx48cZO3YsXq+XmTNnMmvWLA4cOHDF80zTpLW1FcuymDRpUvLx4cOHM378eOLxD75McM/fu7a2Ntrb27u8bigUIj09nZkzZyYfLywspLCwkKNHj9LY2MiQIUMoLCwEOurex48fj2VZpKWlcc8997Bu3TqWLl3KW2+91eN7InK1OktPdrZkEnFS861ORERERD5ZUjuD3sc16B+1+vp63nzzTQ4ePMjTTz8NwJkzZxg1ahTLly/HNDuCDMvqWKrr8Xjw+Xy0t7djGAa2bROJRJLXa21tpaGhIXn81TAMg0QiQTQaTT6WSCRwHAefz0c8Hicej+M4DqZp4jgO586dIxKJYJomEydO5Mtf/jLr169n8+bNBINBbrzxxquej0hPtSbUJE5EREREUkNqppX6qQb9oxSLxdi9ezdFRUV84xvf4J577uGee+7h85//PAUFBbz//vvk5uaSSCQ4ceIE0LHUfPXq1SQSCQYPHoxt26xfvz55zW3btrFx48YP7caeSCTwer1XnJNt2+Tl5dHY2MiLL76YzL7v37+fY8eOMW3aNAoKCjhx4kQyy19TU8P69esvCuhvuOEGvv71r+PxeNixY0ev75VId3Q2iSvPaMP/MXqvEBEREZGPr9TOoPdHDXoPuD2ICaqrq9m5cydLlizh9ttvv+i5H//4xzz//PPMnDmT8vJyvve97/Hkk09y3XXXkZGRQTQaJRAIsGLFCr7//e8zf/58SkpKKCkpYdSoUUSjURzHIRKJJAPnyZMn87/+1//i0KFDPPLIIwwfPjw5XuexkUiEQCDAfffdxy9+8QsWL16M4ziUlJTwZ3/2Z4wYMYLBgwdz7NgxvvnNbxKNRpk0aRJFRUVkZWURjUb5yU9+wiuvvILH42HGjBmsWLHiWtxakS6pSZyIiIiIpJqPKEB3uXzwfKXnunv5vq1Bd12wne6P5bpgmgZeb/f/zry8PO69916Ki4sveW758uXU1dVhWVYyG33ixAkmTpxIaWkpiUQCILmN2YYNG8jIyGDy5Mnk5OQQDAYJBoPcd999ZGRkADB79my+8Y1v0NraSnZ29kXjFRUVcf/995OVlQXAhAkTePjhh1m7di3RaJQxY8Ykl6lnZmaycuVK8vPzk8vxT548iWEYWJbFzJkzycjIwOPxMHv2bMaOHdvteyLSGx27KxgcDwcodQyuvF5ERERERKT/XdsA3XVxnASWx4/rfnjVp2GY2PEYpqcXH5f7uAY9LWBRkOunpT2O1zK5UqP2uA1NHsjOymPGxGHdHiM7O/uSQLlTaWkppaWlQEfd+ac//enLXmf8+PGMHz/+Q5+7MDj2+/3J/dX/q/T0dMaNG3fRY2VlZXz+85//0OOzsrJYvnw5AIcPH+aNN95gyZIleDwe5s6dy9y5cy87X5GPikFHk7jdrZnMckzS+ntCIiIiIiJduGYBuuvYmB4vhRPnEW9vpfH4LnCcZDDtui6W10/uiOmAS0PFBjCtq9uWrI9r0AM+k9tuKGLMsAwMw7higO644LVcRhYFyctJ75P59aejR4/ygx/8gN27dwMdW7Pdf//9zJgxo59nJtIhlLDUJE5EREREUsI1CdBdJ4FheiicvIi0/GHU7ngd13UuCr4NwEnEiLaepWjyQgzDpG7/OrAsDKOHver6oQa9YJCfgkH+PhsvVeTk5HDrrbcyefJkoGMLtnnz5pGe/vH/ckIGto4mcS4TM9vwG8H+no6IiIiISJd6HaC7to3lT6d4xjL8mYOofX8VofqTHVt7GRckuw0D13VoqTmIaXkomDgPy+fnzN53wXWgJ0F6P++DLh/Izc1l2bJl/T0NkUt0NImDqVkhAlYeahInIiIiIgNdrwJ017GxAumU3rASX1o21Vv/QFt9FWnZFuFWExOXjlJzl0TMwDBN/JkJGo/tAdelaPqteNOyqd7yB1zX7n4m/WO6D7qIfDjbtrFtO7nV35W4rps8znENqtoDDFOTOBERERFJAVcdoLuOjSeQTsmcu/EG0jmx6WWiLVWUL0yQnhfh2LYgsVaTsZ9qIxoyqdyYRk5xnOIpURqOWhzdtBcXKJ7+aYpn3U7N1pdxXbd7Nekfw33QReRSnYF2WVkZjtP9SnLDMPB6LWKOy57WTK53TFR0ISIiIiID3dVn0F0Xw/QQzB5CpPk0oTNV+NMtMvKi5I2IcWqfHzcBBWOjtDdbVG0Okj7IYcioKIloAHBprTlMYvxNBHMGg2FguA7dqitPkX3QReTayMnJ6fE5rmPjutCuJnEiIiIikiKuOkA3TItEJMTJLS9SOHkBRdMWUbd/DRXvBPFvCxKqs3Acgy2/y8GxIRoyObXfT/s5k5Y6F8sboGjKp7HjUU7vfvN89rybS9xVgy7yiWLbdo/PMQywDJdJma1qEiciIiIiKeHqM+jJpm+HwDApmrwQgFM71+LWGnh8JuBy5pAPDPB4XUJnTVrrXAzLx7CZtxLMLaT2/dcJNZzE8vh6NDagGnQRuQIDE4cpWSECVj5qEiciIiIiA12vmsQZhgkWtFRXYBgGhZMWYGBwZv+7QEfTN4/fveD4OFYgwNBptxLIOR+c15/oWXAOqkEXkS4ZuDiuweG2NIaqSZyIiIiIpIBeb7PWGaQ3Vx8AFwomzceOhzl7ZPv57dM6styu42D5ggwuv5FATgG1779O29UE5x2Ddv6jt9MXkY8xG4O9rRnMcUwy+nsyIiIiIiJd6HWADueDdBNaag/iJKKYXv/5INq44JiOn5HG0zRXH6T97ElMz1XmtFSDLiLdFHZMvVOIiIiISEq4JgE6nA/SDZfWM1WYHt8FQXTnASZOIkFzzUGcRPzqg/OOwTp+qgZdRC7DpaNJ3NTMNgJGWn9PR0RERESkS91sm95dBqblhcvuV+yC6/YuOAfVoItINxiYuEzKDOG3tNGaiIiIiAx81zhAP8+4Qmb7Ss/1+PrKoIvIh+tsErc/lEHU0XuFiIiIiAx8H02A/lFTDbqIdIONwf5QGlEnNd/qREREROSTJTU/taoGXUS6KaomcSIiIiKSIlIzQFcNuoh0obNJ3PSsVgKm3itEREREZOC7Zl3c+9QAqUGPJyJsqPgVjW3VzB5zL0MHTezX+YjIhQxMHCZmtOE3HcDq7wmJiIiIiFxRagbo/VyDHrej7Duxii1HnuFE3Q4i8VaOnN7AtOF3cEP550n3D+qXeYnIBwxcbNdgTyiDAsegl3tHiIiIiIh85FJziXs/16CbhoPHTBBqP0tTWy3ReBv1TZU4ThTHae2XOYnIpRwMKkLpxNQkTkRERERSQGpn0PupBr09epxI7A0WT7uHU81LOXXuINNGLCLdHycSO05msKxP52PbNqtXr6ahoYEHHniA9957j4qKCu69914yMjL6dC69dezYMV566SUmTpzILbfc0t/T6bYDBw6wefNm5s6dy+jRo/t7Ot1y9uxZfvzjH3PTTTexYMECjGuxBeIAFHUMNYkTERERkZSQmgF6P9eg23aYlvb3gRDFuVMYU3QnAa9DOHqKhN121detqqri8ccfZ/Pmzbiuy7hx4/iHf/gHRo0adcXzXNfl+PHjnDx5EoDa2lr27dtHPB6/6rn0lebmZv74xz8yZMgQFi1aRH5+PosWLSI3N7e/p9YjjY2NHDhwgKlTp5JIJPjlL3/JuHHjuPnmm3t0nbVr17Jr1y7uuusuDhw4wOOPP05DQwOu67JkyRL+x//4H9fs3mRkZLB8+XIKCgo+lsF5Z5O4mdkhAmZaf09HRERERKRLqRmg93MNuml6cF2X5rZDuK7JoIxJtEdP4zo2hnH1jajq6uqwbZuHHnqI7Oxs9u/fz3PPPcdDDz1EVlbWFc/1+XwEAgEAvF4vgUAgJYIu13WpqqrCPf+aZmRkMGnSpH6eVc9ZlkUgEMDr9WJZFocOHSIvL69H1wiFQmzbto2hQ4eSm5vLwYMHmTZtGtOnT8eyLNatW8ezzz7LZz7zGXJycno9Z7/fz/Tp03t9nYGro0lcebqaxImIiIhIakjNAL2fa9AN0hmSM58zje/guDYJO4IBWJ4Afu/VZzdd12X06NHcf//9eL1ehg4dyjPPPENLSwvxeJwNGzZQVlbGlClTkr+3tbWxZMmSD71eWloap06d4oknnqC4uJg///M/v+SYjRs38t3vfpeamhpGjRrFI488wpQpU6itrWXz5s0kEgk2bdrE2rVrWbhwIf/4j/+Y/CLgxIkTfOc732Hr1q1cf/31fOtb36KgoIDVq1dz7NgxKioqaGxs5F/+5V84cOAA3/3ud2loaODmm2/m0UcfxbZt/vEf/5Hf//73+P1+KisrWblyJTt37mTChAnJ4PHpp5/mZz/7GZFIhIULF/LNb36TvLw8tm3bRlVVFbZt89xzz9HS0sIjjzzCggULLvk7t2zZwpEjRzh58iQ1NTU8+OCDzJgxgyeeeIKf//zn5Ofn83d/93fMnTsXgGeffZYf/ehH2LbNX//1X7NixQpeeukl8vPzmTdvHtCR7Q6FQixcuBCPx4PH46Guro6f/exnPPvsszz//PPs37+fv/mbv+HcuXM88sgj7N+/n3nz5vH1r3+doqKii+a4YcMG4vE4N910E+np6Zimybx581i8eDEAw4YNY9WqVTQ2NrJnzx5qamqoqKigvb2dr3zlK5SWlvKd73yHl156iZEjR/JP//RPFBcX88tf/pK5c+cybdo0AHbs2MGpU6cYN24cb775JjfccANTp069mv/LDmidTeJ2tmRQ4JhqEiciIiIiA15qBuj9VIPe3H6Gd/c+Qc3ZXUwqncfooQ8TCh/EcROkBYoJRQxe2fYTovEf8P+3d+fRUdVpwse/995aU6nsewhJwEBYIgQSUFlUwFYEXHBfYXC6W9tR3zNtq93ur8el57w9rU2fZsaB1ukBFeeIKGrTrSiIioIICBiQPSQh+1p71b33/SNUmQhCQthiP59zQpaquvd3bxVJPff5Pc/vvKG3MHLg0QPnH6IoCoZhEA6HsVqttLa2kpeXR3p6OnV1dezbty9WU26aJjU1NbS1tR01U26326mtreXtt98mFArFgsquNm7cyFtvvcWUKVPIz8+nqqqKlStXkpCQQFxcHIsXL8bj8fCrX/2KyZMn89FHH/Hiiy9y7733UldXx7vvvsvgwYOZPn0633zzDW+88Qa33norBw4cYPny5cycOZORI0cSCARobW3llltuISEhgZUrV7J48WLmzZvHlVdeSUtLC2lpacyaNYtQKERFRQWZmZkALF26lC+//JK77roLl8vF5s2befPNN7n99tvx+/0sWrSI0tJSfvGLX7Bu3Tr++te/kpmZyfDhw7sda2trK0uXLmXcuHHcdNNNFBYWsnTpUhobG3n00Ufxer2sWbMGh8NBY2Mje/fu5e677yYuLo4RI0agKAq7d+/uVjZw6NAhWlpa0HU99ty53W6uu+46qqurOeecc5gxYwZNTU28/vrrjBkzhmuuuYasrCwSExO7jU/XdTZs2EBmZmbs2BVFIRAIEIlEsFgsZGVl4XA4MAyD+vp6lixZwvTp0ykvLyc1NZWFCxfidDp57LHHaGlp4c0332TGjBnU1dWxfft2RowYgdVqZf369bHs/tatWykqKurV67Q/MVD41uviYuPsn00ihBBCCCFE/wzQT3MNumEabK/8Ox9s+XcOtewkFPFyqGUPBRmjuKhkDumJ5/LV3jdZve1lmj0HCOsBDjZtYWfVaqaN+j8kurJ6tB+Hw8HHH3/M4sWLUVWV3Nxcfvvb32K324HOaewWy3dPmdVqxWazHbEdTdPweDwsXbqUuro6HnjgATIyMrrdx+v18sUXX5CcnMy//Mu/oKoqfr+fl19+mS1btjBu3DgKCwvJz8+PNWtzu9387W9/Y/fu3ezYsYP6+nruv/9+XC4Xw4cPZ8WKFVRXV+N0OikuLubGG28kOTmZUChESkoKbre783waBrt378ZisTBhwgS2bNlCQUEBo0ePpqKiApvNFsv+b9++ncmTJ3PttdcCMHz4cJYvX86uXbuwWq0MHTqUGTNmMGnSJEaMGMELL7zAt99+e0SAHp2dMGPGDEaPHs3evXvZvn07l156KRMmTADg+eefp6amBp/Ph2mazJw5E6fTGXu8zWbDav0uDxs9/9ELJIZhEBcXR3l5OR988AHjx49n9OjRNDQ0sH//fmbPns1FF1109NeYYQCQlZXV7Tm1Wq2x53zJkiVYLBays7PZtGkTI0eOZNasWeTl5bF582YqKyuZN29erEnd448/Tnt7O+PHj6e2thaPx4PVaqWpqYny8nKSkpK6bf/HKmxKkzghhBBCCNE/nPp35rFs90kMpk9zDXpEb8Fu6aAg4zwOtezENA00VaMgs5wEZwqG0UaaO4fslOE0tO9BQcVlTyU7uRDdrAV6FqCHw2GKioq47rrrSExMxOfz8cknn6CqKm63u8c15RaLheXLl5Ofn88LL7xwRHAOEAwGUVWVwYMHo6qdS1A5nc5Ytt7n85GZmUlxcXHsMXl5eeTl5dHe3k4wGGTZsmW88847mKZJMBgkIyOD8ePHY7FYSE1NjQW3NpuNnTt38swzz7Br1y6CwSC33HJL7EJCIBDA5/MBxGrRFUXB4/GQmprKsGHDYmPIzc3F7XZTU1ODw+EgJyeH3NxcAFwu1xHTxqMMwyA9PT2Wufb5fGzcuJFly5bF6vXb2tr413/9V2644QaWL1/OxRdfzNSpU3nooYdiFxe6OtrzYRgGwWCQYDAYO6aUlBRuu+02nnrqKZ555hmee+45xowZ0+1xPp8Pr9fbbZuqqvLEE0/w6KOPoigKU6ZM4Z577iEuLo5gMEh2dnbsHLe3t7N69Wrefffd2EWEQCDAmDFjGDVqFDt37qSpqYldu3aRm5vL4MGDiUQisfP9YxRtEjcusV2axAkhhBBCiH7hlAbopqFj6DoAqmZBUU/SWsSnuQY9GKqjpeMNhuaUMTDt/9LkaSIvbSDxdpWIXk1jexMdvjWUDx7JsNwL8Abayc8sxKb50fXmHu8nEomQm5vL9ddfj81mw+/389JLL1FRUcH5558PEAumNU1D047e9MowDMrLy0lLS2P16tUMHTq0W+Y3up1wOIzX+13XeV3XCYfDOBwOLBYLuq4TiURit3s8HhRFISUlhX379jFt2jQuueQSdF1HVVVSUlIYNmwY3377Lbqux7LCq1evZuPGjdxwww1YrVY2bNhAXFwc+uHXBhw92I1m9T0eT+xn0SnfTqcTRVEIh8OxaeeKomCxWH7wvHQ9nlAoxNixY5k9ezZZWZ0XUOLi4igqKiI5OZmrrrqKvLw8Pv74Y1asWMGsWbPQNC12/qPPgXqM13T0mDRNo7y8nEcffZRvvvmG9957D1VVYzXh0HkRw+l0dtteNIt/7rnnomkapaWlDBgwIHZ7JBKJnUNd17n44osZMWJE7CJEQkICw4YNIykpCUVR2LVrF19++SWTJk0iKSmJurq6Hxz7j0Nnk7ghLp80iRNCCCGEEP3CKQnQTdME0yBlwGBKL7+NsN/LV+/9Dx1Nh1BVjT5PTT/NNei6GaHDv5uQ3kR64sUUZE4nHDlAINQMkQTCES+tvu04w7WkJlzM0NzLCIR24Q+2YVhSercvXScYDGKz2Whubqa9vZ3i4mLi4+MxDINvv/2WCRMmsHPnTt577z3GjRuHoiiYphnLhobDYYqLi5k9ezYvvfQSzzzzDI888ki3wNXtduNwOFizZg0XXnghBQUF7Nmzhz179jBt2jTi4uLYt28f7e3tTJ8+HdM0+eijj/B4POTm5lJZWYnD4aCoqOiIZeCimdlogFpRUYHH4+Gqq64CoLq6mvr6+ti4DcPoNjbTNGMXK+rq6nj77bcZM2YMVquVdevWxc7J9u3bu2WAo9v6IV3vGw10k5KSmDFjxhH3TU5OZtq0afj9fr766iva2tqw2+3U19cDnRcK/vznPzNo0CBuv/32I7av6/oRFwrKy8sZO3Ysv/zlL9m7d2+3AN1qtaLrOm1tbbFzZxgG48ePjzWJ+/6xdH3OCwoKCAQC5Ofnx6bsd1VUVMRXX31FKBQiPz8foNu5ikQivPjii4waNYrzzjuPV155haysLKZMmcLKlSsJBAJccsklx11N4GwSbRK3sd1NhjSJE0IIIYQQ/cBJSml/pzNo0EkZMIjx19xJ3sjxFI69iPKrfkp8aubhoKCPgfVprkFXUFAUjWC4FY9/N5qq4w81dx6FEv1HxReqwxvYg6YY+IMtdIYIPT9Wu93Ohx9+yMSJEykrK+O2224jJyeHcePGERcXx7Bhw1iyZAllZWUsXLiQgQMHxoLcrtlhXdfxer0UFRVxxx13sG7dOubOnUtz83fZfE3TuOqqqxg7diy33347ZWVl/PrXv+aCCy5g9OjRBAIBsrOzaW9vZ86cOZSWllJZWclNN92E1WqlrKyMc889lzvvvJOysjLOP/98FixYEGuYFolEYgHgZZddRk1NDWPHjuWaa67h008/JT4+nkgkQkJCAkOGDOG5557jkUceoaOjA+jMcDscDu68804CgQATJkygrKyMFStWcO2115KWlhbLpn8/MO6ame/68673zcjI4Oqrr2bJkiWMGTOGsrIy7rrrLqqqqli7di0zZ86krKyMV199lalTp5Kens6FF17IX//6V0aPHs1DDz1ETk4OhYWFhMNhDMMgEokQiUSwWq2Ulpby1FNP8cQTT7Bnzx7uvvtuysrKmDJlCoMHDz6iaZ+maeTk5BAKhQgGg7Exezyeo65nbxgGuq7Hjic/P5+ZM2fy2GOPMXbsWMrKynjkkUdobGwE4Nxzz2Xjxo0kJCTEZgxEL4REA/1t27Zx6NAhTNNk586dVFVVYZomBw4cYM+ePYRCoR6/ls8WBgq7vC5C0iROCCGEEEL0A8qqVavMxx57lI729j43i+p8o2+QOmAw42ffScagYdgUE1AJ6DrV32xg/Zsv0tFUe0KZ9GiGNPrh83kZNGgwCxf9mYKCgj6N/VjCejsHG16lqvEN4mx5DMr+OW3eraiqnSTXKGyWZA42LqW6cTkJrpEMzvo5zR0bsFjcJLvG4I4b0qP9+Hw+vv32W2prazFNk/j4eM4999zYlOVAIMD27dupr68nPz+frKwsdF0nPT2d+vp6QqEQAwYMoKmpCY/HEwvgd+zYQWtrK6WlpbGGc1EdHR1s3rwZj8dDWloao0ePxmq1smfPHt544w0GDBhAYWEhbW1tFBcXdzvPPp+PrVu30tzcjKqqFBYWUlRURGNjI4FAgJycnFgWedeuXezevZv4+HgyMjJISUkhJSUFTdNiY0hISKCwsJCOjg7i4+Njx11dXc327dvRdZ3CwsJYXXxraysdHR2kpaXhdDrRdZ2GhgZsNhspKd1nLrS0tOD1eklLS4stEwewbds2Dh48CEBqaiojR47E4/HwzTff4Pf7ycrKoqSkJPZ/4+uvv6ampobMzExycnKw2+243W4CgQDNzc2kpKTgcrlix5SYmEhhYSE7duygsbERm83G6NGjj7pG+t69e3nrrbeYNm0aJSUl1NbWYrPZSE5OPqIEoKGhgXA4THp6erfyhQ0bNsSC8pycHIqLi7Hb7RiGwY4dO0hJSYkF6KFQiOrqalJTU3G73VRWVuJ2u0lOTqa6uhqHw0FqaioNDQ2x19npbijn8XhiF316S1XAH4E/fa1w9zgXac6Tfj1SCCGEEEKIkyISibB+/fqTF6Cbpolp6KTmncP42XeSXjCcDJdOWX4toYjGl5VZtPgN9mz5jE1vL8TX2nA4SO/dPgzDwDBNDF3H5/UxaPCgUx6gA+iGn1bPZjoCu0iMG0k40kKSazQWSyKqYiGst9PU/hn+UDUp8eWEIq0kukqwam4Upf91yd67dy+vvvoqY8aMYfr06Wd6OP8QTNPk5ZdfZt++fcybN++Uv6b7g74E6IoCYd1k/YEOJhVn4bL3v/+HQgghhBDiH0M0QD8p71hjNed5gw8H58UopkF6gDvc7AAAH9FJREFUvEKS4yBh3UZKXA6H2sJkDi1j1CyTr1cswnsCQfrhHXZ+Po3roGuqk9SE80l0lYCiogBal87QVi2BrOTLCOttqIoVUNFUxw9u72wXnTbfH6c191eKonDllVfS1NREenr6mR7Oj0Bnk7gilw+b+uPtVi+EEEIIIX48+hygd2bODVLzBjP+mjvJyC9G1yO4bBYS4+LRLJNAVXA7VDTFR9g0yS4uR0FhyzsL8bacQJB+mmvQu7Jo8ce83aolnqaRnFq5ubnccccdxMXJ8lSnU3Tqv+i7aJO49a2JZORJkzghhBBCCHH261NRZjRznprX2RAuvaCYiB7BZdMYkGynti1ESE/DG0qitjXI4AwXTouCYZpkFpczasYduJLTMIwjm3odZ8fRL/oyfHEMDoeD3NxckpOTz/RQhDhhBgp7fE5pEieEEEIIIfqFE86gd3aPNkkZ0Jk5zywchtuqkpLkwOVQqW0L4AtF0I0wwXCEyhYf2YkORuQk0OozaPCFUIePw1Tg63cW4WttRFF6eL3gNK+DLoTovwxTkUt5QgghhBCiXzjhDLph6DhcCYy/9k4yCkaQaA9zQeFORmZvx6aZ1HWEiBxeZtkEAhGDmrYw8fYw4/LXM6nwW1x2lexh51Fy+T+hqirmMdaw7uYM1KALIfoXE9AUk/OT24hTe/i7RQghhBBCiDOoL23b0SxWkrLyMTCwaZDmDhEM+QhEDHSj8z5GlzWqI7pJ2Ajhtjdht1qxKCaKqhGXlInZm3ryM1iDLoToLzqbxA2K82OVJnFCCCGEEKIfOOEMuqpqBDztbFzxEmG/l2a/xrq9Q2gJjqckO4lkp0YwYsTKxBUgJ9HGiNws9rdexCe7B+MJK3hbatnx4auYhoGi9nA4UoMuhDiOaJO4z1sT8OuyBroQQgghhDj7nXAGXVFV9EiYPV+sAtOkdMZcdkfc1Hlg7MAgU4vTWbOrqbP+01TIT4ljyrA0dhzysfGAij9iw9tWy9Z3FlG78yt6tcyx1KALIXrAQGGfz0lYflcIIYQQQoh+oE/LrCmqSiQcYs/6VZjA2JlzaTEcfLanmdK8RC4vycSqWUlwmlwyIoOdtR18vreFoKEQ7Gji6xWLOFSxoXNbPW0QB1KDLoToMUOCcyGEEEII0U/0eR10VdOIhMPs3fAhigJjZsylKWhl/b4OEh0+jPACbNYBePUbWL+vjaChEOpo4usVCzlU8SXQy+C88wHRL/o6fCHEj1S0SdyklHacqpM+riophBBCCCHEKdfnAB0OB+mhEHu+WEVENym+5FZ8Fhs1bQFy4kOE9VaqWwOETJVgex1fv7OQQxUbAbP3wTlIDboQogc6m8TlO6VJnBBCCCGE6B9OSoAO32XS93/5IYZhMPKyOVTUxWOz/DMhXeHbhiC+tobDwfkJZs6jpAZdCHEc0SZxa1sSuXqAitV6pkckhBBCCCHEsZ20AB06g3Q9HObgV6sxTZORl81lg56CiUJjfSVb31nEoR3RzLl24juSGnQhRA8YKFT6HdIkTgghhBBC9AsnNUCH7zLpBzetQVEURl7+T4T9vs7gvGIDfQ7OQWrQhRA9J8G5EEIIIYToJ056gA6dQboRiVC5aQ0tB3dj6BE8jTUAfQ/OQWrQhRDHZQIWxWRyaitx0iROCCGEEEL0A6ckQIfOJdiMcJjmg9+ioKBabSdec37ExqUGXQhxPAoKBnmOABZpEieEEEIIIfqBU5pSUlQVi82BZrOjKCcxmJYadCHEcXQ2iVNZ05yMT5fsuRBCCCGEOPv1z3etUoMuhOgBA6jyO4jIbBshhBBCCNEP9M8AXWrQhRA9Jr8nhBBCCCFE/9A/A3SpQRdCHEdnkziDi1JbiNP0Mz0cIYQQQgghjqt/BuhSgy6EOC4FBchxBLHItTwhhBBCCNEP9M8AXWrQhRDHEW0St7opGa80iRNCCCGEEP1A/3zXKjXoQogeMIDqgDSJE0IIIYQQ/UP/DNClBl0I0UOqYspcGyGEEEII0S/0zwBdatCFEMcRbRI3RZrECSGEEEKIfqJ/BuhSgy6EOK7OJnGZ9pA0iRNCCCGEEP3CKQvQTdPENE0Mw8AwjNj3J2nj0S9OzvaEED860SZxq5pS8OramR6OEEIIIYQQx2U52RvsGoQrioKidE1dfRekd/95L0kNuhCiBwygNmAjItfyhBBCCCFEP3BSA3TDMLBYLGRmZDIwv4CioUNITk5G13Ua6utpampi69dbqK+vxzTNEw/ST3MNenQmgGmaqKoa+xmApklm7myi6521xqqq9u0ikPjR0KRJnBBCCCGE6CdOWoCu6zqpqanMmDmL7OwcbDY7hmFitWooioLbncCQIUMZMWIkm77ayLZtW2lubo4FvL1ymmvQKysrefrpp1m7dm23GQBDhgxh/vz5DBw4sM/7+Prrr3nllVe46KKLuOyyy7rdtn//fl566SWKioq49dZbe7xN0zR5+eWX2bx5Mw8//DAZGRl9HucP7WfLli0EAgHKysqwWE76xIzjam9vZ9myZSxZsoT6+nouueQS7rnnHvLz80/7WMTZIdokbmpaK3Gak/7ackMIIYQQQvzj6HMkFQ1YCwoKmDJ1GgPy8oiLc1E6ehRxcXHfBbSqgt8X4LN16xhZMoqMrCw+WvUBTU1NvQ/ST3MNenp6Ovfccw/XXXcd7733Hjt37uS+++4jNTX1pAW9Pp+P/fv309raesRtgUCAgwcPkpSU1KttKopCXV0d+/btIxKJnJRxAkQiEZYtW0ZHRwdz5sxBVVU++ugjmpqaGDFiBG63+6Ttq6fjWbRoEVu3buWuu+4iJSWFAwcO0NHRcVrHcSyffPIJmzZtYtasWRQUFJzp4fyD6GwSl26TJnFCCCGEEKJ/6FOA3hl8m+Tk5HLFFVeRnpFBXt5ACgYNoNm3k7rmBtITB7Nm+3+Q6MwiP2McEyaMZ9fOvZjfmFx08VT+/re/4vF4ejcd+TTXoMfFxVFSUkJJSQnV1dWEw2F+8pOfxMbcdQp8NHsciUQwDANN02LT4KON8qK1+dHvVVVFVVXsdjuaphGJRGLbUhQFVVWx2WxYrdbYmAzDIBKJdNt+159Ht2m1WrHb7RiGQTgcRtO0Iy6IRMdqsViOuE3XdXRdR1XV2LF5PB4+//xzvF4v119/PS6Xi1tuuYVIJNLtoky0QWD0OLqOMbrN6P6O9fwfr29Be3s7O3fuZODAgcyePRuAUCjUrTFh1+cq+n3Xfgm6rmOaZrdz/P3j+P65M00zduGj6zF2fVzUli1b2Lx5M5MnT8YwjBObOSJ6RcEkYqr8vSGVmwZoJFmP/xghhBBCCCHOpD4F6IZh4HA4GTf+fLJzc8nLHcDAwkwqat+jpvEbnLZEUt2DqG/eQ7VRQaunlqmj8xkyPA+H08GmTZsoLx/H6tUf9a4m/Qytgx4KhQiHw7GgVVEUli5dyttvv82gQYNQFIX77ruPrVu3Mn/+fCoqKpg8eTJ33XUXY8aMYe3atSxdupR58+YxduxY1qxZwxtvvMHPfvYzbDYbqqqyc+dOHnzwQdauXcv111/PPffcEwvAo+ensrKS//qv/+Lvf/87xcXF3H333ZSXl7Nz507+8z//k1WrVlFaWsojjzyC0+kkHA6zbNkyli9fTmpqKr/+9a8ZM2YMwWCQd999lwULFlBVVcVll13Gz3/+c4qLiwHYuHEjf/zjH1m3bh3Dhw/n3nvv5bzzzuMPf/gDf/7znzFNk1AoxP3338/7779PKBTin//5n1m0aBE1NTWkpaXxzjvvMGnSJO69914GDBjA/v37+dOf/sTatWsZP348VquVwsJC7rjjDux2+1HP+/vvv09bWxtXXnklNpvtiNsTExMpLi7mww8/ZNmyZcyaNSt2v7fffptPP/2UW2+9lZKSEt566y0+//xzfvrTn9La2srrr79OTk4OO3bsYMuWLcyZM4e5c+fi9/t5+umncblcWCwW3nrrLSZMmMAvf/lL8vLyaG5u5pVXXuG///u/0XWdG2+8kblz55KRkcHrr7/OunXrUFWVjIwMrFYrr7zyCrt372b37t08/fTTTJw48VS8RMX3mEB9SJrECSGEEEKI/uGE03jRgDozM4OhxcMwdJ2iIUVoVohEwhimQXriYBKcGUwe+XNK8i+jKOdCVm99kdU7fk9ufgbx8W4GDT6H9IzM3u38DK2D/v1l4hRFYd++faxZs4by8nLuuusuPvvsMxYsWMC1117LkiVLKCgoYP78+Rw4cACfzxf7DNDR0cGBAwfw+/1YLBaampqora1l7ty5PPDAA2zbto3//d//jZ1rm81GVVUVr776KgMGDGDBggWUlJTw2muvsXHjRpYvX46maSxevJgnn3ySvLw8DMOgvr6ejIwMHn/8cWw2G6+//jo+n4/XXnuN1157jbvuuou//OUvWK1W/vSnP9HU1MSXX37JggULGDlyJEuXLmXatGksWbKE9evXM3fuXK644gouu+wyfvOb35CVlcXu3bvZv38/hmGwY8cOPv30UyZNmsQDDzzA/v37ef/99/F6vbz00ku0tLTw/PPPM2vWLHbs2MHevXuPer51XScUClFfX09tbS1erzc2u6ArTdOYM2cOU6dO5cknn+Smm27iq6++AqC1tZWDBw/i9/sBaGlpoaqqikAgQDAY5NNPP6Wuro57772Xe+65h1WrVrFixQoMw2D9+vV89tlnXHrppfz+97+ntraWxYsXU1dXx/z589m6dSvPPvsszz//PNu3b+cvf/kLfr+fjo4ONm7cyNChQ5kzZw633HILV1xxBT/5yU946KGHGDVq1Ml+aYpjsEiTOCGEEEII0U+ccAbdMAziXC7Gn3cB8S4Xo0eX0BGqpq5lNwUZ5ZyTPZFkVy5WSxznFl5BRA9S2fAVmz9/G4vVzuDsiykfV86HH6xiUOEgGurrep5FP0vWQTdNE5fLxejRo5k8eTLx8fFUVFSQm5vLDTfcEJte/sc//pFNmzaRkJCAw+GIZcQtFgt2ux1VVdF1Hbfbzbhx4ygpKWHIkCHs3r2biooKysrKYlOi9+/fz9KlS2lubiYlJYXm5mYGDhzI9ddfj81mY8OGDYwbN44ZM2bgcDgIhUJkZGQwYcIE8vLy2LBhAzt37mTfvn3s2LGDYcOGxaaF+3w+lixZwsaNG9m/fz+6rnPzzTeTnZ1NVlYWu3btYv369Zx//vnk5ubi9XopKirC7/djtVpjU8rdbjclJSVccMEFhMNhVq9eTVVVFRUVFdTW1jJ16lTGjx9POBzmo48+OmK6OUA4HGbRokX8x3/8Bw0NDRiGwfz585k2bRqPPvoo2dnZ3e6fnJzMz372MyZMmMDLL7/MH/7wB371q1/hcrlipQMAVqs1NlvBNE0GDRrEpEmTGDZsGAUFBaxbt47q6mr8fj/5+fkMGzaM8vJyADZt2kR9fT1fffUVVVVVXHjhhUybNg2AvXv3smHDBqqqqrDZbAwePJjzzz8/Ns7s7Gzq6+sZOnToaa/R/0cVbRL3k/RWXNIkTgghhBBC9AN9muKuqSruhATCkQjpGansq19Hh78OlyOF3JSRnXcyjc7sr+YgJ2kIU0t+gTfQiEU1SE1MJGIYpGWkHzVI+0FnyTro0fpxl8uF1WrF7/djGAZJSUmxWmaHw4HD4UDXdWw2W7dp3F1rpKM15y6XK3Z716A3qq2tjYKCAh599FGKi4tRVRWn00lmZiYjRoygtLSUZcuWsWLFCn7xi1/ELhI4HA6gc/mxUCiEz+dDVVWSk5Nj23Y6ndhsNkKhUKyePD4+HgCbzRY7jnA4TCgUitVtdx1f1+OwWCyEQiGAWGbZYrF026fdbiccDh9xbi0WC7Nnz2bSpEmsXLmStrY2Zs6cSWZmJmlpaUd9PpxOJ2VlZbjdbp555hk2bdqE2+0+oq68a424y+WKNd9TFCVWZ28YBnFxcaSkpMQea7PZ0DSNYDCIw+Hodhzx8fFomhZb5s3hcHTbbzgcJhKJHPVYRe8cawm96Pnv1NkkLtkaRpMUuhBCCCGE6Af6nlIyTTgc9IQifiyaDYe1M6jTPfUcfPlSDrw4kcqXLqXx1Vsp3PAWw7Z8RPz7/4+6v/4Gp8NOUnLK4U31MEA/QzXo8F3DsK7fh8NhwuEwCQkJ5OXlsXHjRj7++GPa29v5+OOPaW1tZfTo0SQkJKCqKtu2baO5uZktW7ZQU1MTa5bW3NzMxo0baWxs5LPPPmPr1q2MGDECq9Uam9pdUFCA2+1mz549FBUVkZaWRnNzM36/n/j4eM4//3yuvvpqNE1jx44dsUZm0TFHIhECgQAZGRlkZGTEuou3trayZs0aDMOgrKyMoUOH0tjYyIoVK/D7/axdu5ampibGjh2L0+kkPj6eYDBIS0tL7JxE96HremyfpmkSDocJBoMMHDgQVVX54IMPaGxsZMuWLXz55ZeEw+EjmqYpikJGRgYjRoxg6NChFBUVUV5eTn5+frfAF6CpqYmVK1eybt06mpub2bp1K6ZpkpOTQ0ZGBh6Ph2+++Ybm5ma2bdtGY2MjmqZhsVjYu3cvX3zxBX6/n08//ZTa2lry8/Nxu93U1NTw8ccfU1NTQ2VlJWvXrsVutzNu3DgURWHlypXs378/dr/MzEzy8vJiFzi6BotJSUmEQiGampq6vX5E74VCoaN+BAKBbr9Dok3i/taQikfXjrFFIYQQQgghzg4nnEE3TRPNYiE9IwNNU1EVjbz00VgUB3arEwBdN2k86CPsa8WeHIeiqCiKEwUHEU1DtydgmAYtzS29axJ3hmrQoTOz2zVAtFgs2Gy2WGfuWbNm4fP5+M1vfkNTUxMTJ05k3rx5FBYWEggEuPDCC1m4cCEffvghmZmZZGVlHT4khZSUFNrb27nvvvuoqKjg5ptvZvbs2dTU1GCxWDAMg+LiYubNm8f8+fMpLS1l0KBB3HbbbeTm5vJv//ZvvPTSS6Snp8dqnt94440jxhvNcN98880Eg0F++tOfEgwGmTJlCnfccQdZWVkkJyfT0tLCwoULefbZZxkyZAhz5sxh8uTJKIrC5MmTeeCBB7j77rt55JFHiIuLIxgMxvbRNTiN7j8/P5/rr7+eZ599lssvv5yZM2eSnZ2Nw+E4ZtB68cUXH/N2u93Onj17+J//+R9aWloYOHAgc+fOZeLEiUQiEcaMGcPvfvc7Vq1ahdPpJD09PZZJT05OZvfu3dx0003U1tZyxx13cOmll+Lz+UhISCASifDEE0/w9ddfM2HCBG688UZycnK48847WbRoEZdffjlut5uZM2dy22234XK5MAwDq9Xa7aLD+PHjeffdd3n44Yd56qmnpEncCVBVlUgkwu9+97tYKUH0d0Y4HCYuLo4HH3yQ9PT02EwFE2gMWdGlSZwQQgghhOgHlFWrVpmPPfYoHe3tsem9PRGJREhMSuL22+eSkZnJ5dN/QpuvGl+oHactgdSEAjAMQm2NmKaOonXNepooqHiDIV59420qKw/wwd//hmEYx11uq2u21ufzMmjQYBYu+vNpWVvaNE08Hg+hUCg29bmjo4NAIEBqamqszjkQCFBTU0MwGCQlJYX09PRYsOb3+6mrqwM6p0WbpklCQgKKotDe3g6A1+slHA6TlZVFfHw84XCYtrY2bDYbCQkJGIZBXV0dra2tOBwO0tPTcTqdNDY20tjYiN1uJyMjg4SEBNra2ggGg7HxRb9PS0tDVVW8Xi+HDh0iHA6Tnp7ebfp4OBymtrYWj8eD2+0mMzMzFmyHw2EOHTqEYRhkZWV1m97f1taGaZqkpqZimibNzc0ApKamous6DQ0N+Hw+NE1j/vz5OBwOHn/88SMy4715Xtrb22lsbCQYDBIfH09mZmasnMDj8VBXV4fVaiUuLg5FUUhISGD16tUsXryYK664gtLSUqCzVtzpdFJbW8v999/PkCFDmDt3LsFgkPT09G5r0be0tFBXV4eqqmRlZZGQkAB0LvsWCoVISEiIdZM3DIOGhga8Xi8ZGRmx0gFxbB6PJ7ZiAnQG6VVVVTzzzDPU1NRgs9li5RgPPfQQI0eO/G75QgX8EfivrfDz8nhSnVKDLoQQQgghzk6RSIT169efeAZdVVVCwSC7dn9L7oA8OjxeLDYHIe8hdCNMvDMdhzUee/IPd2hvqmtAs1jweX09n94OZ6wGXVGUIxp8JSQkxAKzKIfDwaBBg466DafT+YMXE6LB8fdrrK1Wa7efqapKdnb2EY3SMjMzyczsfr4TExOP+b3L5eKcc8456nisVit5eXk/eNvAgQNj30dr3IFudduKopCamgp0NqHbsmUL8fHxDBs2jHfeeYfKykpmz57dq4tD36coComJiUccW1R8fPxRA+LoVHy3233E8xWdmv/94+wqOTm5Wx161PdfD9D5nH3/uRG9Z5omhYWFPPnkkzzzzDMcPHiQxMREHnroIUpKSgiFQt/1daCzSdz09GbiLdIkTgghhBBCnP1O+B2roiiEQiEOHjhAMBhg86avcViScDmTibMlYLM4j/l4n8/HF+s+IxwKUfHNtn6xDrroG7vdTlVVFffeey/Dhw9nwYIFXHXVVcyaNavnz/1JpGkaNpvtqBeHosvaaZomNeNnEdM0CYVC5OTk8NBDD5Gfn8/9998fC867P1edTeLcFl1CcyGEEEII0S+ccNpSURQikQjV1dU0NTRgs9rYv6+SQYMK0CwWVOWHmzIZhsHBg1U0NDSwZ/fu2BToXuw8+sWJDl+cAZqmMX36dMrLy2NN7TIzM2PTwE+3iRMnUlpa2q1zflR6ejq///3vj6glF2deNEjPzs7m4YcfJiUl5SjB+XdN4t5tSOX2ARrJJ1ZBIYQQQgghxGnTt2XWNI329nbeeutNrr76Gkw6s+DnnFP0g7FzJBJhz549rFv3Oe0d7Wz9enPvsudw1qyDLnrvh6abnwlOpxOn8+gzPTRN+8Hl3MSZF12dID09PbbCwVHvB7SGrehHvVUIIYQQQoizS58C9Oja5QcPHuTDD1cxc9YVVFTsoLKykrKyslgtbjQAr69v4IsvvqC1rY2DBw+yYf3nNDc3935681myDroQ4szqybryNtWUuTZCCCGEEKJf6FOADp3NrwzDYMeOChRFoXz8eaiKQkNjE+FwCKfTiWmY+AN+VFUjFApRVVXFmo9W0draemI7lRp0IcRxmIBVMZghTeKEEEIIIUQ/0ecAHTqDdF3X2b59GwcO7CcrK4f8wkLi4+NJT08HoKG+ngMH9tFQX09TUxM+nw9FUU6sOZjUoAshjqvz94NTkyZxQgghhBCifzgpATp8N929ra0Nr9dLZeUBNE09vDa4gq5HCIVCRCJhDMOMrRl+QqQGXQhxHAomYVPl7bo05uVJkzghhBBCCHH2O2kBOnQG6dFlqQIBP6Zpxpo3RbPlnffpYz7rezXoZ2KJLiFE/xA0LRhyLU8IIYQQQvQDJzVAjzrhqes9dTjoN0wDq81GcnIyXq9X1qsW4kem1ys8dGGYYNNg7nATS8RLR8dJHpwQ4kcl+t7lh1aFEEIIIY7nRP+GRJcwh1MUoJ9y0TfssYy81i1bL4QQ0FmFnmSHiGFKQYwQ4ph0XRZkFEIIceL6mqSOxrL9M0CPBuKHP0tgLoT4IRGZWCOEOA5VVTlw4ABtbW1965EjhBDiH45pdvZXKyoqwmaz9XlWd/8M0HvZxV1RlFineSGEEEKI7wuHwwSDQQnQhRBC9Eo0QD9W0rg3JVT9M0DvRRf36DQDv9+PzWY7hYMSQgghRH8VvZivqrIwoxBCiJ4zTfO4fzsikQgWi6VHQXr//CvUpQb92HdTsNvtbN++nX//939HVVXp+C6EEEIIIYQQ4pRTVZVwOMxnn32Gx+Pp0Syt/hmgf68G/WiiwXlFRQW//e1vaWtrk6viQgghhBBCCCFOG0VR6Ojo4JNPPsHr9R43SO+fEetxatAVRcFisbBt2zaee+452tvbZXq7EEIIIYQQQojTTtM0PB4Pa9eupaOj45izuvtngH6cGnSbzcbBgwd54YUXaG1tleBcCCGEEEIIIcQZo6oq7e3trF+/nlAo9IOzu/tngH6cGvRQKERubi533nknLpeLcDh8GgcnhBBCCCGEEEJ8xzAM4uPjGTt27DGXYzv1AbppYh7+OFbNeG+32e3zETd37m/s2LE8+OCDOBwOCdKFEEIIIYQQQpx2uq4TFxfHxIkTSUpKOmY391MeoCuqiqppqJqGomqHs959DNR7sA66YRiEQiFGjRrFAw88gNPp7POi8UIIIYQQQgghRE8ZhkFcXBwTJkwgISEBXdePef9TuA66gtURh8udiMVmB0UlFAoS8nsJelp7vFD7UfVwHfRokF5aWkpRUZEE6EIIIYQQQgghTgvDMLBarUyYMAGbzXbc4BxOVYCuKDji3DjdiSiKimma6HoEFA2bIx5V1Qh42zAiJzjtvIfroEPnSVEUhcTERCKRyIntTwghhBA/ambXkjwhhBCih473tyO6/HdPk8WnJEC3WO1YbQ4i4VBnDTpgGNFBK6AoWO1OgicaoPdgHfTudzclOBdCCCHED9I0DYvFctz1aYUQQoiuTNM87t+O3szktgDoeqTPAayiKKhaZ7xvmiZ+nyd2JeHoVxRMDMDoxX5N08QwDAzTxNB1IhEdXddj68gdaz05IYQQQoijMU2TgoKC2Kw7IYQQoqdM00RRFDRNi33dW4qixB5nAYiPd4MJmuXEEuqKohxexy0aKHdPbpscvZ2babf2ri48GqAf/tA0DZfLFbu4IDXmQgghhDgRXd8cCSGEED0V/dvRl4S3oiixxytr1641Q6HQCUf7p93hKfNRqqpit9vP2HCEEEIIIYQQQoi+MgyD/w9PiwshHrAG0wAAAABJRU5ErkJggg==" id="0" name="Picture 1"/>
          <p:cNvPicPr>
            <a:picLocks noGrp="1" noChangeAspect="1"/>
          </p:cNvPicPr>
          <p:nvPr/>
        </p:nvPicPr>
        <p:blipFill>
          <a:blip r:embed="rId2"/>
          <a:stretch>
            <a:fillRect/>
          </a:stretch>
        </p:blipFill>
        <p:spPr bwMode="auto">
          <a:xfrm>
            <a:off x="3568700" y="546100"/>
            <a:ext cx="5105400" cy="3187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Screenshot showing the group management options.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Use roles to control resource access</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2022-04-22T11:26:12Z</dcterms:created>
  <dcterms:modified xsi:type="dcterms:W3CDTF">2022-04-22T11:26:12Z</dcterms:modified>
</cp:coreProperties>
</file>

<file path=docProps/custom.xml><?xml version="1.0" encoding="utf-8"?>
<Properties xmlns="http://schemas.openxmlformats.org/officeDocument/2006/custom-properties" xmlns:vt="http://schemas.openxmlformats.org/officeDocument/2006/docPropsVTypes"/>
</file>