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seware.com/"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add-custom-domain-name-azure-active-directory.domain-names-add&amp;documentId=5fb949fa-e05e-4156-1b61-a1c9f1faab14&amp;versionIndependentDocumentId=6f143cab-f7a5-f677-53e8-12166d71470c&amp;contentPath=%2FMicrosoftDocs%2Flearn-pr%2Fblob%2Flive%2Flearn-pr%2Fazure%2Fadd-custom-domain-name-azure-active-directory%2F2-what-are-domain-names.yml&amp;url=https%3A%2F%2Fdocs.microsoft.com%2Fen-us%2Flearn%2Fmodules%2Fadd-custom-domain-name-azure-active-directory%2F2-what-are-domain-names&amp;author=ajburnle" TargetMode="External" /><Relationship Id="rId3" Type="http://schemas.openxmlformats.org/officeDocument/2006/relationships/hyperlink" Target="https://docs.microsoft.com/en-us/learn/support/troubleshooting?uid=learn.azure.add-custom-domain-name-azure-active-directory.domain-names-add&amp;documentId=5fb949fa-e05e-4156-1b61-a1c9f1faab14&amp;versionIndependentDocumentId=6f143cab-f7a5-f677-53e8-12166d71470c&amp;contentPath=%2FMicrosoftDocs%2Flearn-pr%2Fblob%2Flive%2Flearn-pr%2Fazure%2Fadd-custom-domain-name-azure-active-directory%2F2-what-are-domain-names.yml&amp;url=https%3A%2F%2Fdocs.microsoft.com%2Fen-us%2Flearn%2Fmodules%2Fadd-custom-domain-name-azure-active-directory%2F2-what-are-domain-names&amp;author=ajburnle#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Domain names give you access to networked resources. The most obvious resources are websites on the internet. You can also associate services like Exchange Server, Microsoft 365, and Azure Active Directory (Azure AD) with a domain name.</a:t>
            </a:r>
          </a:p>
          <a:p>
            <a:pPr lvl="0" indent="0" marL="0">
              <a:buNone/>
            </a:pPr>
            <a:r>
              <a:rPr/>
              <a:t>Before you start to create company Azure apps and teach employees to use them, you want to see how Azure AD supports custom names.</a:t>
            </a:r>
          </a:p>
          <a:p>
            <a:pPr lvl="0" indent="0" marL="0">
              <a:buNone/>
            </a:pPr>
            <a:r>
              <a:rPr/>
              <a:t>In this unit, you’ll explore how to use domain names in Azure AD and how subdomains are supported.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are custom domain names in Azure?</a:t>
            </a:r>
          </a:p>
        </p:txBody>
      </p:sp>
      <p:sp>
        <p:nvSpPr>
          <p:cNvPr id="4" name="Text Placeholder 3"/>
          <p:cNvSpPr>
            <a:spLocks noGrp="1"/>
          </p:cNvSpPr>
          <p:nvPr>
            <p:ph idx="2" sz="half" type="body"/>
          </p:nvPr>
        </p:nvSpPr>
        <p:spPr/>
        <p:txBody>
          <a:bodyPr/>
          <a:lstStyle/>
          <a:p>
            <a:pPr lvl="0" indent="0" marL="0">
              <a:buNone/>
            </a:pPr>
            <a:r>
              <a:rPr/>
              <a:t>When you create an Azure subscription, you specify a default domain for your organization. The domain is in the format </a:t>
            </a:r>
            <a:r>
              <a:rPr i="1"/>
              <a:t>something</a:t>
            </a:r>
            <a:r>
              <a:rPr/>
              <a:t>.onmicrosoft.com. An example is contoso.onmicrosoft.com.</a:t>
            </a:r>
          </a:p>
        </p:txBody>
      </p:sp>
      <p:pic>
        <p:nvPicPr>
          <p:cNvPr descr="fig:  data:image/png;base64,iVBORw0KGgoAAAANSUhEUgAADFIAAAbACAYAAAD+SJMuAAABhWlDQ1BJQ0MgcHJvZmlsZQAAKJF9kT1Iw0AcxV9TtUUqCnYQUQhYnSyIijhKFYtgobQVWnUwufQLmjQkKS6OgmvBwY/FqoOLs64OroIg+AHi4uqk6CIl/i8ptIj14Lgf7+497t4BQq3EVLNjAlA1y0hEI2I6syr6XuHHMPrQhRGJmXosuZhC2/F1Dw9f78I8q/25P0ePkjUZ4BGJ55huWMQbxDObls55nzjICpJCfE48btAFiR+5Lrv8xjnvsMAzg0YqMU8cJBbzLSy3MCsYKvE0cUhRNcoX0i4rnLc4q6UKa9yTvzCQ1VaSXKc5hCiWEEMcImRUUEQJFsK0aqSYSNB+pI1/0PHHySWTqwhGjgWUoUJy/OB/8LtbMzc16SYFIkDni21/jAK+XaBete3vY9uunwDeZ+BKa/rLNWD2k/RqUwsdAb3bwMV1U5P3gMsdYOBJlwzJkbw0hVwOeD+jb8oA/bdA95rbW2Mfpw9AirpavgEODoGxPGWvt3m3v7W3f880+vsBcslypxwFgYkAAAAGYktHRAAAAAAAAPlDu38AAAAJcEhZcwAALiMAAC4jAXilP3YAAAAHdElNRQfjCB0QFCjJOtvQAAAAGXRFWHRDb21tZW50AENyZWF0ZWQgd2l0aCBHSU1QV4EOFwAAIABJREFUeNrs3XlYlWXi//H3k5pQpmhOHMvJQ2rptxL6NcqhpgQtl9LQcs0UzXLfzS3NvVxLc8l1UlFT0RKxUrASsAWwmQGsxiULNI1DamCa4Pr74xzggOewo6Sf13Xd15x41nt/nOtejD179lxBRERERERERERERERERERERERERERERETkJnCLkkBERERERERERERERERERERERERERERERG4WFbN+1K5dW6khIiIiIiIiIiIiIiIiIiIiIiIiIiIiIiI3pF9++QVwmEhhGIZSRUREREREREREREREREREREREREREREREbmiaSCEiIiIiIiIiIiIiIiIiIiIiIiIiIiIiIjcNTaQQEREREREREREREREREREREREREREREZGbRkUlgYiIiIiIiIiIiIiIiIiIiIiIiIiIiIiI3KjybjyhHSlEREREREREREREREREREREREREREREROSmoYkUIiIiIiIiIiIiIiIiIiIiIiIiIiIiIiJy09BEChERERERERERERERERERERERERERERERuWloIoWIiIiIiIiIiIiIiIiIiIiIiIiIiIiIiNw0KioJRERERERERERERERERERERERERERERETkRlCYTSa0I4WIiIiIiIiIiIiIiIiIiIiIiIiIiIiIiNyw8s6X0EQKERERERERERERERERERERERERERERERG5aWgihYiIiIiIiIiIiIiIiIiIiIiIiIiIiIiI3DQ0kUJERERERERERERERERERERERERERERERG4amkghIiIiIiIiIiIiIiIiIiIiIiIiIiIiIiI3DU2kEBERERERERERERERERERERERERERERGRm8bNPZHif79Qc8F54FZ2LKlN4yLf4AxbZqfS72do0+kuVgdUUYkCOJlCzwl/8jEGS6d70eFOJYmI3HhSv/wXc5esZPvOg6RyFy8FR/Hus3dd35c6voWgh/vyMW1Ytm8NHe7+K6RkJonv96HnqH3cP301a/o3orKKl8iN6S/ZRpVqz8GuCX0Y8qGVFnO3Xf8+Q0RERERERERERERERERERETkJlbCiRRn2DLLSt+fXRyuBE963ML9Ddz4p18VWtS5g8oVylHss+NsYBgGRU8Bh2sMQ7t6uErXMkiW9evXA9CtW7frE8fjWwh6qA/bc/1xPOGnRhZjQo7IX0kqW3o1oM+23H9tu2I/a14oyYDQTPbOeY6WM5LpsCKc5S/Usf3527ep0eJNl1fV+ceT1HngYdr4P82T/k9y/zWZuJXJ3nmd6T4tmlSHdEnPLAf9QHZfVnbtr6sykO2u+3ny/x7g/sZP80SbFrR4+K4CJkbs47NRH5MMJE/4jH0DvNWOXlPJbOnfkj6b6jD+8zBGPlK+p7FkHk8kYvdmdn24j7gfojmYXQnv4v4nGmC692E6BL3GS/+opqwtp9+IZd9GlWPH97B+yR5SgXUf7mFCmw5oKoWIiIiIiIiIiIiIiIiIiIiIyPVRwokUBQwavQDRv10h+rdzrNxzDtxOMrX33xjUqJzs3GAYgEGJJlIY2cPBNJHCIV0Nx3Qt5WRJTEwkLi4uu9xel8kUWZF6uAMjO3jjAcADeBarHIn8lbhhfnoa0/6f7b+S97zBys8o8WSyzG8XM2HGXu4aso1FHcy5JqnlJ/nbaJK/jSZ6/WLgLp4c8CZzRnfg/rIcQ71vJaOmRZNKY0ZuXseop+4qPzsoOKRX2Q1SLuC+qQeJTj1IdOR2Vs4B7mvLtPlzGfSEq+HC3rR482nWjT/I/W+2wFvt6DVmpuObi4jb3Yk3xyymaehIGt9eDl8z/SBbZo9i/HuOE5hyFTwO7knlINFUCxhC98YqReX1G7Hs26hy7J6mdAy6n9gd0LJDUzz1bwcRERERERERERERERERERERkeumYmndqG37Giz4p1vuP2ZmcvCnDGLjzvGvxMskZ1xm4mIr2y1/EtLjLqpVUAZI0TVq1Ihu3bqxfv16YmNjgeu4M0XdlvQZotWE5WZSjcbdBmXvGLA30z6RoiQyE1k0bjp773qFkCFPupiUMJKQpME0yfPXtCMJJCbuImxxCFv+l0r0e6/iuyWcBR8vonv9spnekPjZQhIBug1mcHmaRFEYJw+yfedadq32pPuuQSXe+aHt/FgWtvPMk59WDiYmErsjhJXv7yL5p+288dx2woZvY/PEJ7l6jktlGg0IIX7AX7E+ZJIas52QzSEcfGIRC9r9RXuDO59m1FttWfnKdMaveZqIAY3KVyofWsuoLkNY+xPAXdz/Qh9GdXmaxo3r2Ccy5pS7hD3hJFZQ2ZDy6i7azo+l7XylhIiIiIiIiIiIiIiIiIiIiIjI9VbiHSnAsP1P5VvxuOO23IfvuI0mNaFJExh8+iQrFqUxOhn2xp6h820V2dblTtyuZ+wNI2dXimLuSJEdf0M7UrhM1zJIFovFApA9meKa70xh5I6vcl6EYreB1o/nMv1baPJWD1rUdHUPdzw8PHIGTdt5eDTF3Kgpz700gTc+ns7gkYuItm5hSFuD6rtX0Pbu0o9nZoZtPfxGD5rxKG/tft62Ke/r/bydHoMWARPoXhptVxUPPDyuyhWaPP0ATZ7uyODxcawY+SqjQpPZOy+QTndEEzai0fXt+0tVOtHLXuWNUGj7GH/p7wDPDqOYvmw7E8bPZUv7tXS8u5y82JHNDG47hM1WoPGrrFgwgY4NnW05k1PuVDbKc0dRQBslIiIiIiIiIiIiIiIiIiIiIiJyjZR4IkX2dQVNJKhWkz5jK1P97VRe/RHidp9mpW8NBt93y3WMvpEdjGJOpCh0/G8mBrnTtYySxc/PD8Mwcu1M8dJLL12jOBq5yoByXm7a6m5QwjYwkc3vbgd6MKSL99XtRaHrmjvmtm+y2VSdtk9NI866mdfe7kTTd1pQrVRjbOXIQduvOp6m8tfuO7yP0/a3VNouh+sKyveavvRZs53qfZ/mlY1W4qa+xsoWuxj88I3T4RU6Lco9b3oM7cGEl4JZuGUfnYaWg10pMhKZ2/tV+ySKN9i17TWa3K6ycWN0GpTpN6KIiIiIiIiIiIiIiIiIiIiIiEhBSj6Rwj5MzCjMILGKVek0JIOEkX+w6AIsivydPnVrXr+VqY1SmEhRlPjfLIysdDHKfJBc1mSKdevWZe9McW0mU9hz3tBECrnJq7tDH1KcNjAjOoyF+8BzZEda1HRSlwzHpqXguubeZBT/WhDLw0MisP5rBWGDW9LjvlKu+0bJ4nxN2iZ7/3T1RIqipWfppIGZTvNWkrC7LQutcSzcGk2fRk1vkF0pynt5KBqPFh0ZTDALF4cR3c+bptc5k5I/nMa0vQDP8a9Vo/CtorJxQ9SZ/NooERERERERERERERERERERERGRayR7O4isQV5FDWQFCnnNbX+js/8tYBhYY88Rl+nknMvnOLj3Vya88zNPD/6Jan1s4ek3j7Ii8Wz+9z97moiwo3Qf9xP326+7f8TPdF90jOjfLuQ5H/v7k/Pcr48y+LXCP/Oq+J86xeZ1yTnvPeAnOi46RsTxcwWnzeVzHHES7ybjkpmw8ySpF68UcI9LnD76G2tXJvOcQxwavZbEqLCTpF52ft3eD+znfnAKw7jC6e+OMWqi/W+zraQ6eU5qou09mwzISePB66wcPHsld7oUs1wVJfj5+dG9e3cAYmJiWL9+fZk/08g7GDk7nGb7gKpUrVqVqiMiOJ3vPXLObbvmiNPjR3atZcKAtjzlY79n1fo0bjOICeujSc10dd+9zK1qO3/ut/k8//hmXqpalapVX2Lz8bzHU9kcZLvHS1tSMYxMDn48l1cs9alatSr130ksRpplkrqn6PE5/XMEa98YRNvmD9uvqUp9S1sGvbGW6OOZRYjfaQ5+PJdBWffxeYpBs7dz8LTDNZdSiV72Gh3t8axavzEdR6wgOtVVnPKmk4GRupfNswflxLF+YzqOWMj2/50uwj2iWTGiI43rZ8W3I68tiyb1Uv5pnHl8L5sXvMZLbRpT3zGt8sbTMDD2LeSJqlWpWvUJFu4rIO+yz51AdKarumAUq0zE7ZqDFU96NLPg7qqdLeL9zc8F0QOACDbvOeLyvNM/R7BixEu58qrtgLnO8+rbudlltvdW2xuFvVw/u0xWrTqXvY7nXzrNwavq78M8FfQaK/aklmHdxbFxuqqMVW0+zX5wGk9lv3tVqs7eW7S+nyLmexV/Og/2BsD69q6r+v69s12/R95jp2NW8FoHez3uu91JH2WQ+u1m5g5om12Hqvo8xUv51mWHkJlK9PoJDGr3FA9XdSwbE1i7O5XMQpUHZ3lTknbd8Zn2snZqLytGdLS/4ytsjyqFOu1uoeVQwBpM9N7Ma9CX5hcSCVsaAYD39NF0qlPc+5RGvTJyte+O/dHDzdsyaPZmEk8Vtq24BmUjT1/mtA85fZDtjn2Vsz6xmCGrr8/pwxz7IWdtlIu0ztOf2erxQrbvO53P86/uU0//bztzB2TV54d5ykk7n7pnBa91znpWfRp3zq+tLkk776TPL4PvgaKU8+sZ9zLLG3s92LtlLoMcytDDzV8qRPqd5siuFbwW5NCH1G9M26DXWJHVBygoKCgoKCgoKCgoKCgoKCgoKCgoKCgoKCgoKCgoKCgoKPylw1UTKa7l3A1v70p4AnCRhON5Dh/7lZeG/krjFedYuP8KcZk5h+KSL/DaIittN50kw8mdM378hQ6jTtDx4wuEnQSr/e/WM1cIS8xkxb7zrl/rz1MsePNXGq++QPDpq5/5yud/FBizjB+O0nZCGq9EX8p574sQkZhJx8m/Migyn3v8nsrU8b/ysJN4Hzh5iYUfpVN/SDILfsxwcYN0QqYn8/dpfzAo7hJRDnFIPn2Z5R+n88/xR0nIKCgOx3hhQSbLU+x/uHwl9wmX0gmZl0z9Rbb3PHAxJ42Do8/SeOovhFuvfamyWCzZkym++eYb1q1bd53mJlWjRcchtp8rI4hJz+fUY+FsWgfQkk5P1sl97GQUU599lIdeGMiCdVHE/ZR1wMqB6GAW9G9DvYc6sCAx4xrEKYPkzQN59sWphPxgy1zrxcyi3eJkFFOffYh6z7qKz3KiTl5dpqOmt+FR7w4MfDeYqL3J2UesP0QR/O5A2jR4iA6LEigwFS4lE9LnUf7x4lSCs+7zUxzB07vxj/ZziDtrf8cW9Wgzajnh9nhiPUD4ypG0ebwNyxMLkVJ759Dm8eb0nh6cE0frAcJXjqeb7+MM3JpccFrvGEnzem0YuTKcA1mv8UM4y0e1oV4L+7s6qf9Rs9rwUIPm9J6wnLDoAznt3w9Rtng+OZCwYw6XNAqkTzOABEKiE/J9q7gdC0gAPEe2wLdUV6hPJG4jQGeaNinFG9/pS8uutp9RCftJd5LOCYs68Kh3B0auDMuVV1HrptLN99HClStXfgqh26O1+cdV9TeZuK3LGfns47R5twT3/4vyfiLQ3vdHkXCwmK3R3jk832IkyyPsdSkjbyomEz6qOfWa9WbquqjsOsRPcYStHEmbes0ZucN1PUz/YiptHqpHm/4LCP4ijuwzrQeIWreAgaujSC9uApRmu342jjkdmzNyZbj9HTPIqF8addoNn8f7AFaC9x64vgUmMYqQRABvOgV4X/fya2ubbe27Y3+UvDeK4Om9ifipBDcv7bKRpy/L6kMeHxBCMpBxMJjej/6Dbo59VVaf+ORIwk8WMx4Xkwnpn9PX5/Rh9n6o/UjCjxf8zXFg3UAeqnd1f2arx+Pp9nhtmo8KJ7ngFoPkzb151LcbU9dl1edk4tZNpZvv88zZm2HrPyc3p96zI1m+I+tZVg7ssLfVSxOuUztf3O+BIrhkby+dxr0ezWfFOX//Uol7GeYNwJFwRraoR/OXpxLsUIaS94bZ028k4Uec1Z8EFnR6lIdeGMnyrQ59iPUAUVuXM7IkfYCIiIiIiIiIiIiIiIiIiIiIlDsl3pHCwLYbQ5F2HjDdSlNssznS/8yzy8LpS4RlGjT9x218Nq02vy2rxx8r6/HHEk+2WG4BDKI++4OQlLwrSJ9kzjvnibho0MRSlR+X3Ge7bmU9/ljkyWddb8X7VmczSgzgCts+SGPhn5X41+u17Nfdx29vefDGvbZzQjaeZPOpfOJ/NI1Biy6Az+18+c69Dveoztv/ZzsneP0J5hy4cPU9zp1izowzzD1p4HlnJRaN8MyJ97J7+WViVdt7XLzChHdS2PzbFae7USQn51z/S1b8l93Lj6/eShMMrCcvMD3qtIs0MODcORauuIA58E5+yXr+63djyj73TyIWn+SVHwyoVIE3Xq2Zc96ye/lxhBtB5y4yaHUGyRRhl5JS3JmiR48eGIZBTEwM69atuwazka7+u/vjLRntCbCc7dGuV01O3h1CGED3INrVdTj2ZxxzOrVhTrQVzyeHsPiLw5w4c4YzZ85w5swJjv3nQyY+4wnWcMY/P5DNR/JZkZ7CzahyXrftfgrh9ZeTCfrI4T3G+hY+rRziw33P8dan33EiLSs+Zzjx/ecsHmbOsxtBJnGzXqDNrCisnk0ZsuRzDp9wuCb533w4uSWeWAkf9wIDtyTnE790wqf35vX0vnxyOCcdD380Gl+AvVN5cWYwweN6M+dkEIu/Ppb9nGNfv0+fJoA1ipFTgknOL50OBjOw6zLo+D5fJZ/IedcDn/NOdzOQTHCP3sz5b6breyQuZ2SnCBrOdYhv2jG+WhKE2f6ur69OdL7bx/dRWO97jrc++jeHrWcc4rCYTp7AT8GMWBntsJKymaYdWwKQsCGaRJer80cTvsIKeDP0Bf+rdo1wKERFr0c/7yfKCjzng9ndyL8cFukZJswP2Ibsk3qatLx1b8tAXhgXjtWzKaM/+DfH0hzSelUffO3lavwOh/rbZLQ9TQ/zfnvbrZ9bdTg7nc+cGY1v1rknkwn7yZOmgxbz+ffHcurNicN8+JovYCVqwjRCfi6bunv1MROd19rf4YuJ9qMT+fxMTjkpUp12zJeiXFO7AU1tJY70P13tcIHr3S/ORLFw2DLMC7/KybO1nR36qEziZvWmw9I4uC+IdxzbzhOH+WRySzyJY3mn3k53bMjcO4cXAucQZQVz+7f45Pucenwm7QTffbGYIXXcC1kePqBz7dJs1x3rQhpRi0awrN5ivkp2fF7p1GmPBy08B1j/c9B5m3eNQurBWGzDpFti8S6dHaSKXa9+DmZkp+XE4Uknx/KX1R/NDcKjolEOykY8y4a/SPij7/PvYw7t2sJOeALWDb0ZuTiYhf0HEvXAaD48cCKnT/x0Ii09gZ+WM3BRdDFW3T9NxKjm9F6XDJ4tmfiRQ9t65gSHv3iHoJPLGTh2efYECKffRlsG8mz/YJIx89z0D/l3skM7Zf2Oz5f0wReIW9qB3rPinL9nVu+/ayq9x6XT99PDDn3yh4xuAhDH1K7TCF49gt5vpxK0xCFfk7/i/X72tnrUNIJ/dvKMYrfzBbSfJf4eKPxs+oQVI+kQ0TB3W5n8FYu7mwGIm/46K/aVTdzLNG/+jGNOrw4s3wvm7u/w+QHHb7JPbPVp73I69FqYp53MJHruC4zfYYUmjvUjqw94n4kPumtFBgUFBQUFBQUFBQUFBQUFBQUFBQUFBQUFBQUFBQUFBQWFG2hHioqOg8aKLmeAmrPBkC7VuJUG2JZRPfjbOQyjSs6xCpV4a1RNhjS4Lfc1t1alVfcLTPz+d6b+cZnN/06nZ1uPnOM/nmPOBeAON+a97ImpgsO17lWxPFUVy1Wvn/W+F1l4qDKfT/k7vtmPrYC7598YM+giiaPPso3LhCWcpXPzKk7jH/bVeXwDqvPJS3eSs7hzBdw9a9J3WGWqz7Hy8qErTNtwks5T77YNggLgPFEb0pj2O1CjMh9MdnwHoGJlPOp4MmbCbXjNsvLy4cu8vvEErYZ6Ui1PXpha1eA/z9egWoXc15sstZjx41Ga775CePSfJLf2cHi+QzLEnicioDqfPFcDZ2vDZ/znFAP32Z711sh7GVK/Yu7nPPh3Fk/6lZcnniUk1yC5azczyM/Pj0OHDhETE0NMTAz169fHz8+v9B+UNRjM2WBvd3/aDfFm9vgE1uyIYkZgYJ68Akgiems4AH2f88cjO5EyiJrzIlPjgCaT2LB5NL5Vct0cjwdaMWbzF3h1f5BeH4Uwbn4XWs1v6fCMnPfJN/2z39vVYFN72Z6+jE6rvmBSS1MxEiqd8Ak58flie974gLvZQs83c9fOjOjZvDg9FvBl0saPGJ1ntwL3mg1oNeojvqj9Ig++so2QsQvp0vwdWt7pLH5RhHw/mi92jXF4tjumlpN4f1ECDw4Kxzp/IANpyXuJ7xFUN+cWHt6dmTFlP9taz8YaEcHe4z3xusdFOs2ciu8bX/DpWN9c9ce9toW+Sz+h+sVm9NoQy9TpIXTeGuRQBx3uMX8TnVZ9wXudHGpoJQ98erzD+8fjaTYtgdh5ESQO9sE7T/33ePwDvl8diLli7vT18O7JzJkRhPTahnVuOHHj/Glqf0GvZ4MIIpw1iZuI3jcUn0ZO6v3eKNZYgUZd8PfOU9Yd2g8Do8j9SEbyAaIAvM14ubo276SlQt67Vh0LsA3Ckkk1DLyyDhxew8heIVidla1KHvh0msf7l6w8+Mo2lq/cxtBng3K1l7n6PVdxrmRixp7/MuT/5an57iZajZvBpIhmTEkMJyQ6mZ51zbnvXdK6m2+9Ln56UtQ0cMZkoqH954FfUjEMTyev5Wxihf3H/KmEv/EFn77s47yPymo3PDux6uP36FQnd9r7j/qADRnNaDYzlnc/iqavd9Oc+5wMZ3zXqcSC03pMJXe8fHsyw7c4aVEa7bpjQixgasQkvtjeE5887Wlp1GnMZhoAYWH7c9eda8x6JNb24/mGeBW7rJZOvUqKiyAcoPs85r/skytf3Gs2oFX/94pZT0q7bIQRkrmK79/ulNNuVfLA5+UlrDocxTPzrYSPHUi45xA+TZxEU8c+sekY3pkSy4P9wrGujSNxij++RWnPo99lwEor4MuM0I8Y0ih3PEy+fXnv4+r0Cuhl/0Z00kZlt8+edFr1Cas65W59qeKFpcc8Pq3nQbOnZxM7/XVWPPtFnmfl3DNqwwFG7/qCMY+5OfTJrZi08j0SGg0g3LqAgYOh5aLvea+Hw7Nq+tD5zUns3/oMs63hRPw7lZ51PUuvnXdZLkrje6CQ36+EsWBDJ1btztNW1vSh5/z3SU1oxpTEWN7dlchQb+9Sj3vZ5U1OnfLsuopPlnbK1Ye71/ZnzKoNZDzdjNlx77JtT198nsx6h0Si5tommc14dxKtauftAzozxhcRERERERERERERERERERERuYGUcEcKyNqNoqj3wHBxXcO7GdrwdufXudfA38d2XVT65VzHTp/Bfj+jWO8R1O5OLLc7OaemB0GNbOds+/W86/jfWpmJHWtetbKzYRgYFavSuYM73oYBxzOJc9zZ4o/fCYkxwLiFiS+bnL9D1j062e5h3fcn4VftjlGTnp3uzFkROVeojMXnVtt7/naZVGe7ahgGGBUZGugiDsafRERewGoYeLeowdD7Kzl/T8+7mdS+Qk7+XuMZQjExMcTGxmIYBhaLhccee6yMnpVTiZwd92nexTawbW0EUc52MvkpipAIwHMMgc09cv5+KoIQ+yCuSbOHYrnD1fO96Dx6Bt6AdcUawo8XZ5cA8j0vW6NhDO/sVbx0+imUZSvsAysXjMknPnlWtd4wGyvg/cZMhvq6Xv3X68WxzGgEWJex5otUl/FrOaCn02d7Ne9CoP0cz1FD6VLPyQ4jvv50AWAbScfzSSfPMUwabnFRf7zoPHSYrUxEhBN3vKhp7Y7lWXuZssZz4PjVOzC0GtAOr0rO08lkaWePZzJWx/JYM4BWPQAS2PiF850uYiNsedFyQCA+pbUzQVa7fdK2LnlgXa9i17WiXpe4fRnhBZQtr+f7MhQgIoSon/LJc1fPfrQnQx/1cNGPWfB/1nZ5lDW16PcusO5SwD2Km56lsxOJy+tyDuSz2n5PhvVxVcdy2o3AWbPobDac16NuffEHrHPDic10WAX/02UsswJNZjB/nKtnFDMtSqldd3xUzxH9nN+nNOq0YaLhcwAHSD5+/Wb8Zl60lkpZLY16dfpkUumW9zIrG56MeTXQNvEkT9n3b9Mzp0+c0g9/Z33i44H42/uZouW9Q7/95nyGutpBxNyZyVNaukyXrPaZ52cyK5/vDvfHhzO2B0As8z+Nc53uLfrS83En7Xw9f7o8l9N3D33Ry3lb/aLtlG0/JV+zdr7k3wOF7xu9hwx33la6W2jVzTZ5wppw4Op/N5RG3Msqb7LrVCAzp3Z2UhcMjDss9OzrD1iZHRGbs6vJ6XTSS/BNo6CgoKCgoKCgoKCgoKCgoKCgoKCgoKCgoKCgoKCgoKCg8NfbkeKW6zJ949IVMuw/3SoYRZr34VnTfv6R81gdjlTzqkRLgDMZTPnoFOmXivJCFWj54O0ujt2G6R7nz8zF9zb83fJ5RH13+0Dmy+w/fjn7z+nfZbIGoEplWv3frfm/Zn13AivZ7hF74M+ipXmNirbBcVwg6aSLc+51w7uqi2MZZ4n5wTbItXPjGvk+ylz/1qKtjltKvvnmG9auXWvLDl9fgoKCrt8UpUaB9G0BsJrwr9KvOpzw6TIiAe8h7XKVm/TYSFYDNOpCqyZuBTzDn3aetgH+MQnpZReXZy3Fzs+k2HD7oMh+dGlUyIvSY4gMBvCmy7O+5J8K3vi/YFuJeNtX8ThPBU8sD5mdX17HjI/9ZzvfR5w/y83MA81tP+OTrK5f5eVW+bcBjSy0s0/I2J/s/BTPF/xdp3WdBvZddbaRdKyIGeHpaV+ROe+11WjZdQyeQMKmSBKuyosots2zDWDv+ay51ItW0uFtZVZsz13Mzn6HfE0gclMC4Em75vmULTczPs8BRJJsLf1386xB3GaiAAAgAElEQVRta435PgkrN5fsvr9iMS5+rinedxbUbgTS7nFP1/eo29C+yn4S1uzETyL2U9sOQYEDupR6/1X67XogTb2ruThWGnXa3b5fWRIpJzXjGOCBRq3wBAiez+SwpHJcNvzxaeDmsg8JzOo3fVzk/T1me/kvYj+T8V9isvrt5vnXILOPq34uq32Gvi/a09ulalhadLYN9N8Wc3U5z2prH38E5zE1Y856iecsPOK888dcr/htdUnb+TL7HnD4NmrX1HVemevadwr7KImkMoh7WeVNdp16vh3+9+RTDh+wby1x2EpKdrF6AO8WtrI4f+q7lOWntYiIiIiIiIiIiIiIiIiIiIiUD9lDGXOtElpoDrMy8q40mp9TFzlgX2O6Qa07cHrZhQySjpwh6dfzJBy5SPKPF9j/+xUi023PJe9K1XffydinMoj/7ArhO3/n7sh0+rWoQp+AGjSoVtHl+9tCJWrVcFz1OrdaNW4BLl/9TIf4B97rVkD8K+NV14DDcCD1TwzjDgDSTl2yvcN9t9pWTc034Srjda/tHinnLjt/3qXzpKee5b+p50n6/jxJJy4Qd/wKSalXSMJxxw6HVMj6j1oVqeXqHf64TDIGUAGvOw3yjWr1ipgxSHDyrLLiOInCYrGU/SSK7EjlLRNZvAh4oRVE7GT1p1HMDAwkZ9hrAlHrEwBvuj7lkyt90qwHbD8sDQpRHmrh9TjwEaSczXQoDznX5Zv+DgeuPi/nHv61TcVsHyDVPlDe06chpsLe42QKtlTwo4G54PJTy2wBtsHJdNuqwlfFz4KXydV9cs6v9TcPF+fcxm3VcNHO5Vwf2MCrgHTywut5W37tP5aKYXhedQ+LuZbre3hUp1Yh8jXDup+E/UkkfX+AlF/2szMxiZTvItnv4lp3iz89PWcxK3EjUfuG4eMw4SX9q3CWAfQJJKCm8/KYU+yMIpeTrNMf8TIVopy6qmv5lz2aN8xp1zLSSEkEsDLF/zamFOI+ufMqd34VGOeMdJIO/pekpCQSDieR9G0s+39JIjIuyUWcSqHu5luvi5+erupNkfI9OdleDj1pmCfP8ytH2f9Z1+S6j8puN7bRq/5t9CrwZbaRnGpgmAFS2R9me69H6puK2GcVnBal0647JoQZk8l1+Shpnc6JUwKZmUXrw2NnuOM/1dXRQFb/uJHO9xTuXu53eAMJ8KMVq2FgKn6HXeJ65e7fk3d7bKJLcCzLuvwfoQ92pv/o/vR8zhdPt/JUNhpSy+TiPg7lp1ZNF+ngfhvVC5NWVzW4qfbB9g3y6W/tatbCbMvZ3M/Ibp+98fq7R4HPNv29oe1HYmbuvr+QfWr2n2tVx8PFObdVqVZwe1mCdj6/b4rS+B7IP+KWfPPK42+1yjTuZZU32XXqo1543VZwT0BYMqmGgZf9O63r+MmEJEwm8tNx+NVaRqs+Q+k7oCutHqim/9dARERERERERERERERERERE5AZU8Xo8NP3H89iGuFbCu3aeg3+msWntKabEXna6AqrZDZIynN3VDd8X6xDz4K+MfT+TTX9cZmnYaZaGnca/kRuTgu7Gt/ot5S4DrGlXbD/urEjJhuhksP+zVF7/6Dw7naSPpxt4ZpD/qri3VXC9QvtvF+15VhFT9fKVht988w3BwcHANZpEUUjmZ3vSk52sDt5J5FuBBGatpJ4YyYZEoGU/AvPs0mC1Rtp+mKpTXoZsVaviXtzSTVLWGNE6RRgCe9KKLRVMVNe4tcK3q1+/y9Ah89j0vZNaXteM2epiVWk3f9oP9WbW6wls+DyBoY2yloJOJzJsKeDJmOf9+WtlRQIxn9h+efuYc1Y2P2kt8sraxXJmP5veGsfkeTudPM8Tc11Pkg5bb74y+l2MvR9pj3fdYtzgDnfXfVR2u1EMx5LsEzwsmD3LoJ8v9Xa9Ou75bV5wHeu0WzV//Ju77BWpVoSvTvN9fkACJH7D/mND8b7nepZeM4HLYvhv8xmMm/ouO7/fxOSgTUzGTODEmUweHEiDKuWhbFyvj9kke91uiKm4dSi7fTZjuvMvEOebuZ0vx3HPrlPFbcOajGFHrC/vjh7OvJD97Fw+nJ3Lh+PZtCdjJ86k32P6MBURERERERERERERERERERG5kZR4Rwrsa4AahV6V+iyR31y0XfegG35VHVYqvXSK+RNPMe4U4FaBfk+609LHjUdqV6aymxselW7B+tlPmNdfxvkKqZUw+dzL6gUXmX/kFBu3nuHd+MtEJmYSOfYIq6bXoctdDpMpDCM7DvmtzG24PK8o8b9A0hHbcbNHzu4Vbm63AFfg5CXSDQOPYqX3ZeJDjuO34wpg0MqnMp0tt+FTzx2Te0U8brsVTv5K19fOEpq9m0fe+JH/yuIVDDwxsHKFjEwDI79BnJcN+5qzVz+rtDlOovDz87t2kygMe04YuC47Nf1p1wdWL1/Nxs+n0K6zbXRh/OcbSQB6vtwerzyJ41bFB4iHlLTClYesrHPcHYbcq1S7Xn07uzQ5Oc/VvYuWSG72cpJ+NqPw93Bzw5YKKaSlGxgeBT3FyHnlXDtS5Bc/ipBW+aVFUdIphaSvbL+8anrkzq9C3cP1u6Z9MgzvF5ZixZMGnYcx7PlW+Pj4YK7mhoeHGxDLTLemTHYRT5/mXfEhgfh3dxI3wgdfgJOR7AwGvIfT3t+dgt6qOOUk6+z4pFQMX89CRLuQOygkRLIxEcCHrk0ddn2p4mFfxdufpd/vpGfdklR+V3GOZ/6zFsbGAXVb0a93F1r904dH7jdR2c0DDzewbupCnaBQJ+1HKdTdgsp9cdKzyGngTJp9ED/Qwx8/j9zPdrbTU2GOXd1uDGNn2kz83YoQnUpu2KaLpdv6N6N006J02vWi5V1J6rTjOxS1D/cZuJOdA0unm/Vo6EMrYCfbiPx3Ol1qexS/wy5xnwjgQcPOswjtPAVrXCirFs9kyab9bJvahW07JxP16Vh8q5TjslFqfaLzf014AlbSCv5GvOTiPbLb52RSThoYtYuSrXna0UK0T4VpV1x+X5S0nS/xN0Ux86nQ5SC/9C2ruJdO3mTXqRE7SXvLH7fiNBmmAIYFxzNs3n52blrK0sVL2Rm1muHNdxC7JorVnc36fxBEREREREREREREREREREREbhAlnkhhGPZBMYWcSJGReIpZP9iuGdPsTqo7XJMWe4ZxvxtQ9VYiZ96L5TYn15+zPSvrec6fWInqdTzpP8yT/idSmfTWaWb9fpleC634Tb8bc06kcyZTFDSRwukzc+Kf9PvF/ON/4gIJF233aHBP5eyBS3ffVQGMS5B0kWTDIP/NHi5i/c32vDoOkzH44wRrdgLGLYwZfg9TGjkZNpQJafa42gYv5c7H7PFIruJwVyX8jPOEcomkUwZGfitDWy8S6vJZpefrr78mODgYwzCwWCz07Nnz2tUch0HwrsthdQI6jMVz+UxCwyJJ7dIFT2IIfzce6EXrf1a/Km3urt0AiIfYAyQbrQsoDylYf7T9Mv/NcWC+G+7eQALs/yWfAeoOq/MbTiZSGA5xLV77YMKroW1oZWTCAdINLwo1DLaWF7ZUiOHAEYPWBeyAkpJqj0WdWngYud8bl/HLVfqzY+xqYKnrtMg5lpSagmHks/PGsQPEWwH8aeDl7vCswqe183eNZ83UpViBdu9Hs6mb2UnDmUFafvH0aU+/lmPpF76EyLhxWHzB+vlGVgM+XQJ4JL/8N4pfTkzmdkBoAdc6TjgpzMD/JDbOHks8QMt+tPdxuKZ6LWp5AtZI9idnYtQrzhDL/PMr7ZPVtgGm3mOJ+mIKFier1GecTXPRfpRC3S2w3Bc1PYueBk77/q/mMzMYwJOxL7XO1fdf/VpFOHZVuxFP0nEDoyiTZExeNLSXi/gD6Rj1PEo1LUqnXS9i3pWkTpOBcRGgHV61y3YyZL7qtadXUD92roHVby2jV6uxWIo1Kro0+kRH7ph8uzLOtyv9x6xiaOt+bIybTKfZfhyc5jhwu5yVjVLrE53XPz8gtDD179h+Qp29R3b7HE/SsXQMn/zrYdqJFNuP5iZMeb/NC9M+FaJdydVPOzyjZO184b4pivc9UJTv14LKufMyVXZxL528ya5TCUlYDQNzSdqgmg1pPfBdWvd9nZ1TOhE4O4aNQcPwb7yNXnURERERERERERERERERERERkRvALdf0aam/0m/ReeIBz0Z3MPzRW3Md3n/4gu3HP25zOokCzhJ/8ErRnlnzLqb0tD/n2CVSyihq8YkZ2QPwnEn7X4Zt4NgdlXnEYay1Z4PKtAL4I5PIQ5fzf8ihP9n4B0AlAho4pN2R89jW+b6V1o2cjzJM+ymTyJJEsGZlLHcAXGFbYlo+J54nMuZ8mRelrEkUwLWfRFEEbk1bM8AT+HAru49BRtQO3rOC5+gutKp59fmePv628pCwgciEAm6eEMmGBIB+BDzqmO+1MNWz16ljv7q8PCl+t22weRlq4NsLT4BloUSeKORFnj74twSIZ8PnBb1hPJHrbOf0+6dP8VYeLq024LP/5t8GfBtpawO8W/NIaQ7AO7afbxIA2tHe3+z8nAPxBdR/M890awdYee/zGCCJT9eHAq3oF+hTZmnm4WFrDEMP/1xKd8wg5q0ggj4EsDBrWq88gygbYOlm+7UhMoaMMojT/gT7rgvtWjsdYAppxMe6yo3yU3dLVfJG+nadaev7+y5neNMyqKmePvg3B4gk9MukorZUWIJsg+uXboskrdRfrTTa9aIqSZ1OIWmb7R6mO69nwfGgVe8p+AAkTGLMOzHFzJuyq1ceD/Ziyox2AFgPp5D+lygbZeCeBvh5F6b+ZRC5c1Up1MM0IrfZ2lqfVo+UbLD8NW/n/9rKe9w9ffzxB/g8lN2HS+mmFT1pNW0WYwHYifUEIiIiIiIiIiIiIiIiIiIiInKDyJ5IYWTttlDUgH1HB/I77xLWhF9oP+FPNl4woIYbIf1MVHdyLhhw+jKZTo5l/vA787/PeR5FeE9X71jwuzs8z9kzs/5+7ByTP/vD+T3OpDJz7WXAoHXrO3ikosOxuz3o18i2jurYpceJPefiPS7/waZNmcRj4NOsCgFVnb3jFdKcXX/uJEtDL+cb14LTszoBj90CGOzcmsam1CtOz8v8IZXJ3xQuXYsbEhISsidR+Pn50atXrzJ5TsFlikKkmx+th/kAoWz9KpmYz1djxcSAtgG4Ozu/3vP072sC4hkzeCaxZ13dN5lNs8YQD/hMepGA6o7HTDS02AbKxq8LdX6Ps5EsnbgT1/Ufh1WDi98+uPs/zwhfgFUMHb2J5EJd58Xz/fpjAuLHDWVmXKbLc5M/mMGYBMB7Ci8+Vd1FHlGIfCSffMwvLRyOhU9mUkiy83uk72TmENvg0daD2vNIMdPa1bvapJN21kVZeXdezgBhF/c2PfUivQDrskhif4pkWzjwwos8U6+gPqD45aT6371sg6R/tGLNJ/0L1U+lH2DTiJY0nRIDmOiyNpjhPnnPc8ev1ThMgHX2JObnU7aMI9tYGm4tet3IOnYizXk/FreUeWtw0X6URt0tqNxnHU0jI7O47V/hy6w1aibtngxioxXwncLmGa2d9v15d3oq9DGHdqNZl9YA7Jw4iU1HXJ+b/p/5rP5P7nIR0HEEFoA1Qxnqqh4XkBbpZzOcn1Mq7XoR6kJJ6/SRZP4L8FRDvNyN69K/ZvchluEsmGQBIGZKUwJHbCP5Uv7XpP+wKU/dLZ16ZRTYRuWtz+WvbJROn+gsPEJAF58C619m3Hwmzba6eI/C18PMr+czYw1AO0Z0eKR47VMh2hVc5W2J2vlCflMYZZFPhS8HLstUmcW9lPKmXjO6tgLYyeQ38/vuTCdhwWoSivRv3uKnuYKCgoKCgoKCgoKCgoKCgoKCgoKCgoKCgoKCgoKCgoKCQvkKV02kKLHzF0j7489cIeXICXbsOkK/oUnUmZ/JjgtgqlmZqCn3ON1xokHdSrYf/z7D2F2nSLtkP3DpLPv3HKHd/POY6xtOH58SeYQZu35j/4lMh79eJsP6GzM+tO2QYHrMjbJaW92nhkHk+t8Y9ukJUi7Yd5a4dJ60w78ybNIfzL8A1KjM5GYeea68ndbdbqdLJeBUJp0nJrPq+9NkZMf9PGlHrMyYmkrQYds93u1QM/fK+/dWoj8AF5j5r1+JT79oP3CRtCMpTJqYxs47KxBQwjk3Ps/cTv9KwIVLBE1KZkmu9zxL/K5k2s3PxNzsVtqV4ewfHx8f/Pz88PPzK7c7UeR633b9CQBCP5tH6JoU8B5Oa19XZ3vQ+rXZdDEBsZPo9PwYVsUmkZGVpWSQdmAHM9o/SY8PbQOTFwy1XLUTg0+b/rQGSJhBp+4z2H0sZ+39tISNDG3dkt2PtythmShU7Ok/dwoWIGV9D55sP4MdB9IcdgLIIC05hlXjxhB6zCEVnh3O7G4mIIZJHQMZsyaGpDM5xzNO7GfHrECe7BUKWJiyaDiW67xAt4+vmcjuPRi6JoaUDIf4JWxkaNtA5qXY8mtKZ3PpPjh7JfDdzBibO68zjsWw5NUWjMa/4DpZsxVdRgIpW9kwfwc7gF5dWmEqy0R7wMdWBtd/w/8K3B4ig9/T0kjLFZKIjwxlyeBAGjVqRI/FMYCZXmujCXaRzm7+/VmQp2ylZOQpW4v70vKJTuxOL3qUGvjYWmMWz2DMpnjSspvjNPZvm0Rgxx2Yu7mueWVed2t72cvCPJas2V/y3RfO5M2TNFIOxLBj0wz6PnE/97aYxI4UMPlPIXr7OBcrmJcOc+cpTPEFUjbSo1Un5u3cn5P+QEZyDBvf7EQTvzGkXMxzsXd/Zk+yACls7P4kgbN2sP+EY8FIIyl2FWPGhebZ2cqE+SFbLdm9dAk7UsquXS+yYtbpjEP/te2e49vwmq/076TGYhkfTEiQ7U1iFnfi/vta0vftjew+kJK7Ldi2ijHdG9HokR5X1d2S1qv4ZX1Zsi2epLTcDVVawkbmLQ21TZJrZcmTtuW4bJRFHxg0hf6mrPrXlyWxKTl9/cU04jeNIbDjEsyTxrnuj3LVwxZ0ejtPPTyTRMyaobQImEE8JrqsnU2Xe659XEvazv+Vlf+4m+k6Kee7s0XXeew44NDTXcwgKXYjM7o2ocmolNw7Ux0LZcabtrYlw7GPyEhh96wZrAIwjcPirZUYRERERERERERERERERERERG4UFbN+5FrdtNBsq4BiQOiW3wndks95laBrs2rM6vw3TBWcn1XdrwZrolIJOgRLPvidJR/8nut41253MYUTbPzxcs5KpllPuHiJyR+cZvIHp50+31SnMmHd78LdyP1aWUuu5l4BNc/VRk48866UmvV3r2fuZMGvp3hyczpLNqdfHf8aldg2tjaPuDt5iulugqcex33Kn6w6eZF+c3+jH79dHYealVgzvjZ+t+e5R1VPhr+Uwdb1l4j5z5/4/ic59+3r3070KzBmzJ/krNyaN35kr7DqkkctZo05StKsTHZkXmbY3N8Yluc9Lc2qs/yZ8wTtvuD0WaWlV69e173yGNlFwHXZAcC+Ou7uNUtYArSe/jyP5Jco5q6s/RLcW/ZgVeQ8+j4xj75OTjP5jyN4w+v43eHsmS8ze2Uo/31lBymfTKLlJ5NyX9tmNtunmHjrw1Bydg/JW7ezfhnFbB9s3C2vs31HBp16zWD3J5MIzPMuNu0JHuT4Dl50XbkHKj5NjzW7mffqbua96iwRAhi3KoTXLe6u88hp/HLOMBzqgatzXKdFzjGvQStY2PpVnnj1SZY4e1ff/oStf51H3Ity/8K86yMMWDyVrf+cSIyTvMZ3Knt2BrB7/UZC842nO4+1Gofp7RksWRYPpnF0bVW9wPprlKScuP8/AvrCvGUbiE2cTTPffB7ADALvmpHv7cythjN15ut0fdAjn7Nq0X7Rdmant2X0x/mXrdn1qzuJU/75Vb3NCIJf2kqPdTEs6d6EJd1z3ZSua/cwldFsXO+i/Shx3S2g3Nduz4CRJkLfTiF0cCNCB9v/PnkPF8ZbitD3236F9m9EaP98TjU1oOuwBcweGoCpYsHlyFk/lN+x3OXpEV5fH0ZKt+dYEhvKmOdCGePsvLq9aFg7b9q44zdhOxEXO9Hjzd3seCOQHW84ubZDMCPy5Jlf16m0ntKHHQnzCLx3Xk6b9nMIXWuXYrvusBNSgf1OCep0QtwGAPr/o2GJ2v7S40X7lXvZ98RoOk5Yxf6U3awat5tV41ycXrcXzzfOU3dLWK8yT65i6OBVDHXxSMvAMBb09LoqT8pb2SidPtGFvz3D7I9nk9RmNDsOr2LoE1enl2XyHlYE/UyPKa7ew1YP91TqRMcJuwkdF0io03w202vldhZ08XIS18L1qYVpV4ycG+VK15K184X7pije90ARvl/zLQeuy1TZxb108gbA/R+vs3ZrCt3bLyHmwzEEfjjG+TdDUEO8cl2bQfyUHkya4qo/a83sj1+nmXt5aBdFREREREREREREREREREREpDTcUpY3N1c1aO9TiWW9a3BkyX2sedH1JAoAKlSl61gTcZ0q0b5qzp8tDSuxafLdrHm6qstVeE2PVmNNi0q0v5OcFYErQkDDSizrV5PESX/H57ayjG1FLD3qcGTYrfRyeIcGd1ZgSjcPjsytQ2vPfJL77rtZ9p4n0d1upb/ZyFkF2jEOs+sQUOMWp9lofroOiWPcGeZwrblqBab0rkHi2LsxVyidWLrV/zvb5tVgk38FAqrkzqNlwzyJ7lGzXK6UfH2Zad87a+JHe7o2Nxd8SZ2uLP/uKHvWzqZ/B0tOeTA1ICBoOMu3H2LfrqkE1HR9iwZBYezdtSDX9Wbf9vSfH8HezcPxuf3apYDHU1OJ2HeIsPn9ae/fILt+mB4MoH3f2QR/uSBnUGl22TfTdeUhjn4ZzOy+7bHUzU4EGvj3YvjKMA7ti2DqUx7lJJ89sIzfw9FdC+jfJiuOtnedunYPRyMX0LpO2TzZzXccu34MY3ZQAA1MWWnbmv7zIzgaWfhdANz8n2eEfaVlU79nCHAr+zTze6oXkMJ7n8UU/XJTAwKe6sXw+cFEfPcbh7bPLmAShV0VH4Zv3ceh7Qvo3yEnzcCMpUN/Zq/dw9FDEQx/1K1Y9b3rqn3sXTmc9r7mnPsGTSUkfh/BXcwFtpFlW3fdCJi5jz0ze+XUqboW2ptKrx6ZfQNo33ccyzfv5eihfQSPzH8SRamq05oFkUfZs3YqvZ5y1nbu47fvltO+tvPyGDA5gn37w1jQtz0BD5oc2pz29J8ZzJ55Xa/e0aFuL0K+C2Z4rnrfAI8qpd+uFzm3i1qnM3bz6dIUoD+t/1le2lZb3jQIWs6+Q1npF+DQJzj0JbsO8dv+5XSt61aq9crnpTCWj+xFgK9D/13XYu+/jrJnfmvnu3eU47JRJn2R93DC9u0jZHIvh/pjxhI0nOW7jrJnfGF20/DAMsZWD5ePdLyPPb9mBrPn6CGWBzW4jt+bJW/n/8rftH+FuJvbLGDP0T0ET85db00PBtBr5HLCvvuNQyvb527Pa7fmdXv7kvNd4PjNGcZwb/0rR0RERERERERERERERERERORGYuzZs+cKgMViUWqIFNYvG+jk1YOtHYI5usHJwNo80kL78LeOqyAohN9WtsdDKXiDSGFD17/TYwu0X3uUkC6mv3h84pn3j8aMTvBh9rd7Ge5d8BUxb1biickliH/GbibWb8EMxhFxaOo1mLwhcjMpWp3O6qtMYyI4ND1AEyNFRERERERERERERERERERERETkhhMTY1v8O3uNaMMwlCoihZVdXwwMwyD/2vMzW/+1CjDxevdnqK66diMVhJy8N4y/fDuaEbmVdxKAVgNo71NQuc5KgRLG370ZL7xmYcZrM5i36WWa9fRSsRK5LnU6q69qzdRezXBXVyUiIiIiIiIiIiIiIiIiIiIiIiI3sFuUBCJlLGEr7+0ETC8TYNH63lJepbFj3VukAK07BHAtpzP4vDKNESbYMWEJu88oJ0SuR51O+3geE3eCz4TxvFhPqSciIiIiIiIiIiIiIiIiIiIiIiI3topKApESOPQp7839FQ8AGtL+tdZ5BqumsWPFO8QDrSf3IkDzKKS8Snift1cDphGM6JDfkOs0Yla/z9cnbP+VFFMKz64SwOtLB/BBu3cYNfd5vpxsQVVF5FrVaeBMDO9Meo8U0wjWvqb6JyIiIiIiIiIiIiIiIiIiIiIiIje+7IkUhmEoNUQKK6u+JGzgrYQN9j9O47FRz3Bf1jkZKeye/wqvLk0ByzTGd70PVbMbriBgOJSJv2o7mha/gTcGjiYGE13fHkCzO/KLRyZJO0czesvVdaIk8a/edg5bpvyXf04azFtPf8m0f2oot8i1qdMZ7J7egbcS/Jj21bQCzhURERERERERERERERERERERERG5MWhHCpHiqN2VLZe6Oj2UsrED93TbmvMHU2vmLB6BXxUlm5Qn3/BWhX/yhsNf/AatZFqXAlaux0TXTZfoWurv44bfhC+5NEE5I3Jt67QbAbOOcWmWUlBERERERERERERERERERERERERuHrcoCURKmVt1TAB44ddzDp/9+2NG+Gh1fSl3BRW3erZfpodaM2L9d3z8bmu8lDAiqtMiIiIiIiIiIiIiIiIiIiIiIiIiNzhjz549VwAee+wxpYaIiIiIiIiIiIiIiIiIiIiIiIiIiIiIiNyQvv76awAqZv3BMAylioiIiIiIiIiIiIiIiIiIiIiIiIiIiIiI3NBuURKIiIiIiIiIiIiIiIiIiIiIiIiIiIiIiMjNQhMpRERERERERERERERERERERERERERERETkpqGJFCIiIiIiIiIiIiIiIiIiIiIiIiIiIiIictPQRAoREREREREREREREREREREREREREREREblpaCKFiIiIiIiIiIiIiIiIiIiIiIiIiIiIiIjcNDSRQkRERERERERERCLirrMAACAASURBVEREREREREREREREREREbhqaSCEiIiIiIiIiIiIiIiIiIiIiIiIiIiIiIjeNilk/zp07p9QQEREREREREREREREREREREREREREREZEbWvZEiuTkZKWGiIiIiIiIiIiIiIiIiIiIiIiIiIiIiIjc0G5REoiIiIiIiIiIiIiIiIiIiIiIiIiIiIiIyM0ie0eKhg0bKjVEREREREREREREREREREREREREREREROSG9OWXXwLakUJERERERERERERERERERERERERERERERG4imkghIiIiIiIiIiIiIiIiIiIiIiIiIiIiIiI3DU2kEBERERERERERERERERERERERERERERGRm4YmUoiIiIiIiIiIiIiIiIiIiIiIiIiIiIiIyE1DEylEREREREREREREREREREREREREREREROSmoYkUIiIiIiIiIiIiIiIiIiIiIiIiIiIiIiJy09BEChERERERERERERERERERERERERERERERuWloIoWIiIiIiIiIiIiIiIiIiIiIiIiIiIiIiNw0NJFCRERERERERERERERERERERERERERERERuGppIISIiIiIiIiIiIiIiIiIiIvL/2bvzuKiq/3/grwESEYcCVCTNMZeAiFASQRFBBCUlDZPcTc0Vt49+zAU/Wor5USs1LRRzC9eyNE3K9eMCIqiEhIm4JJTKjsrIKnB/f/RlflzuzDAgq7yej8c8fMyZu557zvsefJyFiIiIiIiIiBoNDqQgIiIiIiIiIiIiIiIiIiIiIiIiIiIiIqJGgwMpiIiIiIiIiIiIiIiIiIiIiIiIiIiIiIio0eBACiIiIiIiIiIiIiIiIiIiIiIiIiIiIiIiajQ4kIKIiIiIiIiIiIiIiIiIiIiIiIiIiIiIiBoNDqQgIiIiIiIiIiIiIiIiIiIiIiIiIiIiIqJGgwMpiIiIiIiIiIiIiIiIiIiIiIiIiIiIiIio0eBACiIiIiIiIiIiIiIiIiIiIiIiIiIiIiIiajQ4kIKIiIiIiIiIiIiIiIiIiIiIiIiIiIiIiBoNDqQgIiLSQWZmJrZs2YJ33nkH5ubmkMlkMDc3x/Dhw/H333832PsKDAyETCZTfby9vZGZmdnonm9JSQkePnyIhw8foqioiAWeiKgevHe9vb1F76jAwEBmDN+FRERERERERERERERERERERNWCAymIiIi0KCoqwr59++Di4oIpU6bg6NGjyMrKAgBkZWXhxo0byM3NZUY1YDk5OZg7dy7MzMxgZmYGX19f3Lp1ixlDRER8FxIRERERERERERERERERERE9pziQop7Ky8vD1KlTRTOwlv/s2bOHGUVEtRZDiouL8dlnn6n2b9++Pc6dOyfaZs+ePVrPWfbTo0cP+Pj44D//+Q+OHDmClJQUCIJQr/JREAR8//33mDJlChISEliwaoG6Gcg1fdq3bw8vLy+MHz8eQUFBiI6ORmFhYaXPuX//fnz55Zeq70ePHsXWrVurdCx6vuXk5GD69OmqMujs7Iz4+PhGc+9nz55FQEAAPDw8VCvzlI3pI0aMwMaNG3H9+nXOZk/UwPBdSERERERERERERERERERERI2NAbOAiIh0ER4ejq+//lr1ffr06ejVq1eVjxcZGQkACA0NVaW5urpi6tSpGDx4MIyNjev8nuPi4rBixQoolUpRupWVFRQKBQDA2NgYenocl1gXkpKSkJSUBADYuXMnAMDMzAxjxozBlClTYG1tDZlMVuFxHjx4IEl7/PgxiouLmckkYmxsjICAAMTHx+PMmTOIiorCunXrsG7dunoRs2pCYmIi1q9fj127dqlW49EU0yMjI7F//34AwODBg7Fjxw6Ympqy4BA1AHwXEhERERERERERERERERERUWPzbAMphAKUJH8KIfs4UJj4/OZSk1che/Ft6Fl+zBJDRI3S/fv3sWzZMlWndT8/P0ycOBH6+vrVep6wsDCEhYXBzs4Oq1evRv/+/etskIIgCDhy5Ihotnm5XI5169Zh9OjRMDQ0bLTlobCwEFevXsXPP/+MgoICLFu2DEZGRvXi2rKysvDll19i+/btGDduHJYsWYKWLVtq3cfBwQFyuVw0YMbGxgZNmzZttM/44cOHiIiIwIEDBzBw4ED4+fkxEP6fNm3aYOHChbhy5QqUSiW++eYb2NraYtasWToN3Gko8vLysHnzZqxYsULrAApN8vPzUVJSwnpA1EDwXUhERERERERERERERERERESNzTP1Ti25PQBCRvDzPYgCAArvQkgPQsmtfnV2CXZ2drh06RIyMjJUnyFDhrAEE5FaTZs2xerVq0UxY8uWLVU6VlFREXbs2IEzZ84AABQKBWbPnl2js4zHxcVhwIABCAwMRF5eXp3k4ZMnT3Dz5k1R2qBBgzB06NBGO4giPz8fCxcuRIsWLeDk5IQVK1YgOzu7Xl6rUqnExo0b8c477yA6Olrrtv3798eWLVtgZ2cHhUKB9evXY/Lkyc9Vp3hd/fnnn/Dy8oKZmRl8fHzw7bfforCwkEG1HDc3N0yePFn1PTg4GHFxcc/N/aWnp2PKlCmYO3dulQZRsB4QNTx8FxIREREREREREREREREREVFjU+WBFCWpn0HIu9aoMkvIi4WQ9mXdPCg9PZiYmMDc3Fz1qS+zfxNR/SOTyfDiiy+KYkazZs2qdKyrV69i69atqu+jRo2Ck5OTzvuHh4dDEATRp6CgABkZGbhy5QpWr16t8XiffPIJNmzYgKKiolrPw8LCQqSlpYnSrKys8OKLLzbaciUIAh49eiSarbo2TJkyBbm5uaIyVFJSgkePHuHvv//G4cOHMWbMGJiZmUn2jYqKwvTp00Uri5RnYGCA4cOH4/fff0diYiJmz57daN+xT58+RXp6OoNoBQwNDTFp0iTY29sDAOLj4xEUFFRnA7+qU2pqKiZNmoRdu3ap/b1v374ICgrCpUuXkJaWphqsFxMTg82bN8PHx4f1gKgB4ruQiIiIiIiIiIiIiIiIiIiIGpsqD6QQHh9tlBnWWO+biBqngoIC7N+/H0lJSQAAGxsbDBs2DAYGBs903CZNmsDc3BxvvfUW5s+fj4iICJw8eRKOjo6SbT/99FN8//33EASBD4RUSgcLtW3bFoMGDUJISAhu3LiBBQsWQC6Xi7aNiorCokWLkJqayoyjatOpUycMGzZM9f3IkSO4fPlyg76nnJwcLF++HIcPH5b8NnbsWFy/fh0nT57EtGnT4OjoiJYtW6oG63Xp0gVTpkzBkSNHcOfOHbi5uUFPT48FhYiIiIiIiIiIiIiIiIiIiIiI6qWq927Kv9EoM0zI+52lhogajdu3b+OXX35Rfffy8oKVlVX1v4z09ODp6YlDhw7Bz89P9JtSqURQUJBqMAeRJi1btsTKlSuxefNmyeoUhw8fxv79+zkgh6qNvr4+Bg0aBBsbGwBAcnIyfvzxRxQUFDTMNq4gYOvWrQgKChKly+VybNiwAVu2bIGNjQ1kMpnW48hkMnTo0AGLFi2CqakpCwoREREREREREREREREREREREdVLBtV5ML2Xlz93GVTyYClLCRE1SoIg4Pjx44iPjwfwT2faQYMGwdDQsMbO2aZNG6xbtw4ZGRk4c+aMKv3ChQs4ffo0PvzwQz4Y0t4W0dPDiBEjkJOTg8mTJ4t+O3r0KN5//31YWloyo6hadOrUCV5eXqo4efLkSdy+fRu2trYN7l6uX7+O4OBgUZpcLse6devwwQcfPPNKRERERERERERERERERERERERERPWJXvUerRlkLaY8Nx/oNav3D/CPP/7A66+/DplMpvr4+fnh8ePHOu2/bds20b7Ozs64e/euxu2zs7MRGhqK6dOno0ePHqr9TExM0Lt3bwQEBODs2bPIy8ur8NwXLlwQnVsmk+HChQta98nLy8PUqVNF+0ydOlXt+fbs2SParkuXLkhISAAA5OTkYNOmTXB2doZMJoO1tTWOHz9ebc8lLy8PZ8+eRUBAAHr37g0TExPVdfTo0QPjx49HaGgosrOzKzxWdeZ5ZmYmvL29RfkSGBgo+n3Lli14++23Vdfs7u6Or776CpmZmZLjCYKA+Ph4LFmyBA4ODqpjuru744svvkB6errW60lISECXLl1E17Nnzx5RPh48eBDDhg1D+/btIZPJYG5ujnfeeQd79+7VKf9K5eTkqJ6Jh4cHzM3NVee0trbG+PHjceDAAeTk5DzTNavLQwcHB/z73/9GfHy82tnwa7se6yozMxMnT55UfXdxcYG9vX2Nx7U2bdpgxowZkvRjx47plCdpaWnYsmULBg8erCo3JiYm8PT0xJo1a5CYmKhxVYKycaNFixaSuLB06VKd4pYgCEhJScH+/fsxfvx4Ud0tjQMBAQG4ePEiSkpKtN6PtlhW1bpeGWVjdbNmzSQdrYODg9GsWbNqOVd1kclkGDp0KHx9fUXpp06dwuXLlytdr8sKDAwUbeft7a2Kj+np6Vi1ahWsra1VdfH339WvZCUIAhITE7FmzRp4e3urYlJpjNuyZQvS0tKqdP9paWmqslc2Npubm8PDwwNLlizB5cuXUVRUJLkna2trxMbGio43evToSr+va+vdJQgCYmNjMWHCBJibm8PExASTJ09GdnZ2rcRWQ0ND9O3bV/U9Pj4e4eHhDe4PguLiYnz33XeqASGlxowZg+HDh1fLIIqqxqWqxMDS8le+DpSWv+nTpyM0NFT0zm/I9aAu2nDPoqCgAGfPnsWkSZPUnjs5OfmZzyEIAv7++28EBwdjxIgRqrgsk8nQvn17DB48GOvXr0d8fHyF7+GKymFJSQkuXryI2bNnq87Tvn17TJw4UeN7PicnB/v378f777+viv/t27fHuHHjcO7cOZ2uqbrbG9X1LlSXH2Xb7xW1taszrqjLZ2tra0yaNEmnPKmLfP7rr7+wZs0auLu7q+LF22+/rTHv1OV36T7btm2rdH4XFRXhwoULmD17tug+S/9eOnHihE4xq+zxLl++jCVLlkj+LnZwcMCIESMQHByM+/fv83/niIiIiIiIiIiIiIiIiIio9oWFhQlhYWFCZRXFtpJ8SjJDhOdJSWaI2vusDbm5ucKUKVMEAAIAwd7eXrhx44Zku/z8fGHWrFmq7QAInTt3FmJjYys8x5MnT4Rx48aJ9l20aJFQVFSkdtu1a9cKZmZmou01fRwdHYWTJ08KxcXFGs8fHh4u2S88PLxS+QJAmDJlipCbmyvZdvfu3aLtSvMwJSVFGDx4sOTcu3fvfubnlp+fL+zdu1ews7PTKZ+WL1+u9flUd55nZGQI/fv3l1xDSUmJ8OuvvwpWVlYaj29vby9ERESInkVgYKAgl8s17mNlZSX8+uuvQklJidrruXHjhmBvb6/2OURHRwsuLi5a77mi4wuCICQlJQkLFiyoVD5euHCh0tdcUlIiHDx4UGseyuVyYc2aNcLTp0/rpB6XrxMVlfnw8HDR8w0MDNSa1+rOoUu9VufBgweCp6dnpfJE1zojl8uFgIAAITs7W6frr+hT9v6Ki4uFsLAwwdfXV+f9J0yYICQnJ+ucp5reB7rUdXWWL18u2q5///5CRkaG1lj9LLGtIuquXVOcr8jWrVsl16aufmiLRbrm1/Xr1wUnJyedyn9aWpqwYMECrfETgGBmZiZ89dVXQn5+vk73m5aWJgQEBOgc70qvrfw9Vbbc1+W7a8+ePZJ8LH0mtRVbExMThZ49e6q2GzNmjNr4Up+pi7k2NjY65dWz1G1dYkVlYmBubm6lyl/ZctyQ60FdtOGqKiYmRvDx8amwfXfw4EEhPT29SmXm7t27wtixY3V+jmPHjhXu3r1bpXKYmZkp+Pv7az1+QECA8OTJE9WxdGnj+vv7C5mZmRqvpybaG9XxLkxLSxMmTJig9TpcXFwqbMdUR1y5ePGi4OjoqPVaZs+eLXo2dZnPT58+FXbu3Kk1bvTr10+4efOm6li6lD8XFxchOjq64v/7KCkRoqOjK6yfuvy9VHq806dPV/gMqqPtSEREREREREREREREREREVFml4yf0OJSkYTM0NMSgQYMgl8tVabdu3cLFixcr3DcxMRFRUVGq73K5HH379oW+vr5ou1u3bmHIkCGYO3cusrKydLquy5cvY8iQIfj8889RUFBQb/LryZMnWL58OQ4fPlztx87KysLcuXMxcuRIxMXFPdOxajvPf/jhB4waNUrrDM+xsbGYM2cO4uPjkZOTg0WLFmHJkiVQKpUa90lISMDcuXMrnR/nzp3DkCFDKpzpOSEhAVOnTsWhQ4c0rjDw7bffYvXq1ZXKx5EjR+L8+fM6X68gCNi3bx8++OADrXmoVCoxf/587NixQ3S9tVGPq+LSpUui5+vk5ASZTFYrdbV169ZwcXGR1IvExES129+/fx/jx4/Xqc4olUqsXLkSCxcurNZZkQHg4cOHWLFiBQ4dOqTzPtu3b8fUqVORmprKl1o1c3FxgZ2dnaQcPXnypFrPk5KSgkWLFonqoiZ//PEHfH19sXr1aq3xs/S9MmPGDKxfv161eoQmv/32G3x9fbFy5Uqd4111q+131/nz5xEQEKAxH2srtlpYWKBLly6q77///jsePHjQoOrKn3/+KSm/Xl5esLKyajD3kJOTg3nz5lWq/D0P9aC+teEqat+9++67OHr0aIXtuzlz5uDMmTOVOr4gCDh48CDc3d0REhKi834hISHw9vbG2bNnNbYn1UlLS4O/vz+CgoK0brdy5Up89dVXKCoqwvnz5zFy5MgK27hBQUH44osvNMb++tjeSElJwaRJk7B9+3at2124cAHTpk2r0RUIzp07h+HDh6tdhaqsL7/8EitXrqzzfC4qKsKGDRswc+ZMrXHjxIkT+Oijj5CamorU1FRMnTq1wvJ34cIFzJs3T2t+l5SUYN++ffDy8qqwfury91Lp30bvvvtuhc+AiIiIiIiIiIiIiIiIiIioLhkwCxq+119/HU5OTjh16pQq7cKFCxg5cqSo82B5kZGRiI+PV3339PSEg4ODaJv4+HiMHz9ebefQrl27omXLlgCAvLw8XL16VdQhS6lUYsGCBTA0NMSsWbNqrQO2Nr/88gt27dpV7cd99OgRAgICEBwcLPlNLpejS5cuMDIy0phXdZnnERERCA0NRVZWFqysrKBQKAAASUlJkk55UVFR+Oabb2Bra6vqJKVQKNC5c2fo6ekhPT0dMTExkvvZtm0b1qxZA0NDwwqvJyEhAZs2bUJSUhIAwNnZGSYmJhqvKSkpCWvWrIGdnR06d+6s9dhmZmbo27cvunXrBltbWxQWFiIiIgIHDhxQna/0mF9//TXefPNNmJqaVnjNFy9exJkzZ6BUKqFQKGBvb4/27dsjJiZG7bPetm0bPD098eqrr9ZKPa6K/Px83L59W/X9rbfeEl1vTZPJZLCxsZGk37lzR5KWmpqK6dOnSwZIubq6YsSIEbCxscHff/+N77//XtQ5LCgoCO3atcO///1vGBj88zrs2LEjVq1apapj33//vSh/BwwYgN69e4vO06pVK433YWVlhb59+8LW1hZWVlZITEzE6dOncfToUVG5OHz4MPr06VNvYmX5+yvNk6dPn+LYsWOiDqAuLi7w9vbGCy+8oEp744036sW1W1hYoF27dqKOwA8ePMCjR4/w4osvVss5iouLsXv3bp0G6MXHx+PDDz+UxHcfHx+8//77eOWVVxAfH499+/YhLCxM9funn36KV155BSNGjFBbPq5evQp/f3+1742yMRqA2jjt4OCgesZZWVnYtWsXkpOTVb+PHj1a8kzLl/vafnelpKTg66+/FsXu2m4jlWratCnefPNN1ffY2Fj89ddfDWoQQvmBcwDQvXt3nd7b9YEgCNi6daukQ7FCocCAAQPg5eUFU1NTPHz4ENeuXUNERISkI3tDrAf1rQ1XUfxbsGCB2jpbNm9KryMpKQlLlixBdna2zmVg3759mDp1qqQsl2+Lq7vXhIQEjBs3Dj/88AO6detW4flyc3Oxfv16HDx4UHR8Te38TZs2wcbGBtu3b1c9m9I27tOnTxEbGyvpQL9jxw4MHjwY3bt3r/B66rq9kZubi88++0z1LnR2doa9vT0eP36MmJgYSXk8c+YMvvvuO8yZM6fa2z0JCQk4c+YMkpKSYGZmBkdHR1hZWSEhIQGXL1+ul/n8yy+/ICoqCkqlUlUfSkpKcOvWLUmdOXz4MFxcXFBUVIQDBw6orktb/deW34IgYP/+/ZK6Y2ZmhhEjRuDtt99GkyZNcO7cOezevVt1PUlJSViwYAF27NghabNHR0dLBjqWDkj09vaGlZUVnj59imvXriE2NhZnz57lf+oQEREREREREREREREREVHdKF2aorKKYltJPiWZIc/Vsh0lmSFq77M25ObmClOmTBEACAAEe3t74caNG+qvs6RE+OKLL1TbAhBsbGyEa9euaTz+kydPhHHjxon2+eKLL4SSkhLRNpMmTRJtA0Dw9fUV4uLiRNsKgiA8fvxY+OyzzwS5XC7aXqFQCJcvX5ZcQ3h4uOTY4eHhlcoXAMKUKVOE3Nxcyba7d+8WbWdpaSlYWVkJAIQRI0YIcXFxQnFxsVBcXCxcvnxZOHHiRJWe1dOnT4VVq1ZJ7sXMzExYu3at8PjxY7X3cfToUWH9+vWS51KTeZ6RkSH0799fcnwAwscffyw8efJEtW1+fr6wYcMGybHlcrnQqlUrAYAwc+ZMITs7W7VPcXGxsGvXLsk+msrvjRs3BHt7e7XXM2LECOHOnTuiey4uLhZOnDihdp8lS5YIRUVFknMsX75csLKyErZv3672WQiCINy7d08YPHiw5D7VlUdN1yyXy4Xly5eL8lAQBOHatWuCi4uLZPutW7fWSj3WVid2796t8dhpaWmCp6enatuhQ4cKjx49qrA+lD+HLvVaE3UxYvny5ZL6FxgYKHkWGzZsEPLz8yXbbty4UVQ+bWxshNjYWLXnV1dfyp9f0z4+Pj7C+fPnhadPn6qN2adPnxYUCoXo2N7e3kJ6enqFeartfVCVa1++fLlou/79+wsZGRnPHIOrSt21V/Uc6q5XXf6pq9ea6kf5/Cr7bpkzZ45w9+5doaSkRHj69Klw/PhxISYmRmN8VygUwvfffy8UFxdL6nZAQIBo2z59+gj37t2TXE9KSookfgEQHB0dhRMnTqgtg6mpqcKaNWuEixcv6hTjtMWKunp3WVlZCZaWloJCoRC2bdumiu+PHz8WQkJChKysrFqLrYIgCOfOnRNtv3bt2gbT3i0oKBDmzJkjKddXrlyp1vNUJabqGgPv378vuLu7i7YbOHCgkJiYqPG4jx8/1vheayj1oC7bcM8aiwEIPj4+QnR0tChvSkpKhOjoaKFfv35q71VTmbl+/brkmcnlcmHp0qWSd1pJSYlw584dYcSIEZLj+/n5qeJHRe0bAIKTk5Nw6dIl0T3Ex8ervX5LS0tV/Dpz5oxoH3VtUQBCYGCg2thTE+2NZ3kXln5cXFyEy5cvi645Pz9fWL16taRseXp6Cg8ePKj2uFL68ff3F9LS0iRtfj8/P53/jqitfC4tr1u3bhW1X7Ozs4WFCxdKtm3VqpUgl8sFuVwurF69WrRPfn6+sHLlSsk+mq5HXd3p16+fEB8fL9n25s2bkrIdEBAgypeioiJh0aJFkrj2yy+/aHyPPn36VLh//z7XjSUiIiIiIiIiIiIiIiIiolpTOn5Cj0NJGj6ZTAZPT0/RbPzx8fG4evWqxn0SExNFs+Xa2Nigf//+ohkqT506hf3794v2mzZtGr799lu88cYbktksTUxMMHfuXGzcuFGUnpSUhAMHDqCwsLBO8yk5ORkJCQnw9/fHN998gzfeeAN6enrQ09NDt27d4OXlVaXjXr16FZs2bRKlWVlZ4dChQ5gzZ45qNYWyjIyMMHDgQMyePVuUXld57u/vj48++gjGxsaqNENDQ0yePBnjx48XbatUKpGWloaxY8dixYoVohm99fT0MHz4cMycOVO0T+ns3LoqfUYdOnQQ3bOenh68vLywfft2ycynp0+fxr179yTHeu2113D27FmMHz9e7bMAgDZt2iAgIACWlpai+7x06ZLO17x48WIsWrRIlIcAYGtri5UrV4qODQC//fYb8vPza7weV1VWVhbS09NV31955RXVTM71ydWrV7F161ZR2syZMzFt2jTJ7NkGBgYYP348hg8fLsrjI0eOQBCEarkePT09jB8/Hj/88ANcXV1VK12Uj9mlsxSXrycVza5P9U/pu2XVqlVYs2YN2rdvD5lMBgMDA/Tr1w9dunTRGN8XL16MoUOHqlaLKGVsbIyZM2di4MCBqrQzZ85IZmwW/m8W6fKrYfj5+eHnn3+Gl5eX2jLYqlUrfPTRR3B2dq6WPKiLd1dCQgKaNGmCb7/9FhMmTFDFdxMTE4wZM0a1mlBtxdZWrVrBzs5O9f3vv/+u83aProqLi5Gbmyu5n+bNmzeYeqhUKvHw4UNR2vvvv6+aoV0dExOTaluZhm047eLi4nDkyBFR2uDBg7F161Y4ODiI8kYmk8HBwQHbtm0TxUBtCgoKsG3bNsTGxqrS5HI5goKC8PHHH8Pc3FzyHu7QoQOCg4MxceJE0W/Hjh1DRESETudVKBRYvXo1HB0dRfdgbW2NwMBASdsvOTkZcrkcGzZsgLu7u2ifNm3aYPny5ZL27c2bN/HkyZMG0d5wcnLCN998g27duonuzdDQEDNnzsTIkSNF20dFRdVYu8ff3x9r1qxRrXRSNp8DAwNhb28vaZerW/2kNvN58eLF+OCDD0TtV7lcjvnz58PX11e0bVpaGpRKJWbOnIm5c+eK9jE0NMT06dMxduxY0T537tzBgwcPKqw7NjY2+Oyzz2BtbS25xs6dO2PBggWish0aGipaMa6wsFCy6oeXlxfc3Nw0vkcNDAzw8ssvs1FJr6Xm8AAAIABJREFURERERERERERERERERES1jgMpnhMdO3aEi4uLKC0sLAx5eXlqt4+MjER8fLzqe+/evdGhQwfV97y8PPz6669QKpWqNHt7e8ycOVPU6UpSoPT0MGjQIPj5+YnSw8PDkZycXOf55OLiIuls9iyKi4tx5MgRUScZuVyOTz75BL17967Useoqzzt37oyJEyeqzRNDQ0P4+PhI0i0tLfHhhx+qHZhgYGCA/v37S9LT0tJ0ygd7e3vMmjVL6zPq2rWrpONbREQEbt68Kdl22LBhaN26tU754ODgIEp7/PixTh3s+/Tpg9GjR6vtXFV6vZ6enqK0pKQkSf2s7nr8LDIyMkSdqkxNTdGkSZN6FfcEQcCxY8dE9c/JyQkTJ07U+CyMjY0ldSUyMhKPHj2qlmsyNTXFsGHDJIM4ypPJZOjZs6eobicnJyMnJ4cvtAbIz88PkydP1lju1MV3X19fDB06VGOnwtatW+Odd96RxLmyA7BSUlJw9OhR0TZOTk749NNPYWFhUSv3XpfthTlz5uj0rq2N2Gpubi7Kc6VSiaKiIlaOOpSRkVFtg+TYhkurct4IgoATJ06I7sfS0hJz587VGqfatm2LCRMm6HSOxMREnDp1SpQ2fPhw+Pr6SgaqlSWXyzFlyhTRgBulUonTp0/rNJBl2LBhkthSysbGRtL2A4CRI0fC1dVV7T6dOnWSHC8tLU3ttdTH9saHH36otvM98M8g8vfee0+UplQqa2QghY2NDaZMmaLxb4lOnTphwIABorSUlBRkZmbWWT67urpi1KhRatsRpqamauulvb09xo4dq3YfExMT9O3bV5R269YtUYzSVHcmTpwoGhhYnqOjo6hsx8bGah2cCACZmZkoKCjgi4mIiIiIiIiIiIiIiIiIiOodDqR4ThgbG0s6XEZGRqqdQTYnJwfh4eGitH79+olmm09LS0NcXJxomwEDBuC1116r8FpMTU0xePBgUVpERES9mGnd29tb6+zElZWamoqwsDBRmq+vr6Rzji7qKs+dnZ3RqVMnjb+3a9dOMmuri4uLJK0sCwsLye9//vmnTvkwYMAArdcD/NNZyc3NTTLT77Vr16r8LJs2bYq2bduK0lJSUkSdljXp3bu31llUmzdvLumEW1RUhJKSkhqtx8+iuLhY9L26BmhUp+zsbNFgDwDo2bMn2rRpo3W/V155RdRB7K+//kJqamqtX7+pqakkX//++2++0BqgwYMHq1ZA0DW+u7q6at0HgNqZyct2grx27ZqkA+SHH35YYQytTnX17rK3t4e3t7dOK/DURmzV09ODvr6+qC5rGqhB1U8ul0vq04YNG/DLL79I3rXPUz2ob204Xd/Vnp6e6Nq1q0735+7uXuF2CQkJknP4+fnpNHDa1tYW3t7eorS4uDg8fvy4wn09PT01DqCTy+WilXDKlgtN8aRZs2Zo166dpC2akZFR79sbdnZ2cHV11RqTy7e/StvD1c3FxUVrvdDX15cM+CgqKpK0fWszn3v16iX5u6asN954Q5Lm4eGBV199VeM+HTt2lKQlJiZqrTuWlpZaV47Q9HdNfHy8auBakyZNYGZmJvr90KFD+PLLLzlgmIiIiIiIiIiIiIiIiIiI6h0OpHiOlO9sFBsbiz/++EOyXWJiIqKiolTf3d3d4ezsLNrm3r17iIiIEKXZ29uLOglqY21tLekMUh86CDs5OenU6VJXycnJSEhIEKX17NlT7Sy/FamrPO/QoQOaN2+u8fcWLVpIVnTo3LlzpffRla2trU73bGlpCSsrK1HakydPKtwvLy8PqampuHDhAvbu3YvAwED4+vrCxcUFwcHBVbrmzp07ay1XMplM8myUSqXa663Oevws6kN9zc3NlaSVLXcpKSm4deuW6PcuXbpUuHKGiYkJzM3NVd/j4uLUzkJcHQRBwOPHj3H37l2cPn0aQUFBmD9/Pry8vNC/f39Jx0+qXkVFRZJyZGxsjKZNm1bbOTp37qx15mZN8f2tt96q8NgvvfSSqCNueno6srKyVN/LDx7r3Llztb/n6uu7680339Q6gK22Y2uzZs3Qvn37as3bCxcuQCaT6fQJDAxs1HXdwsIC/fr1E6UlJSXBx8cH7u7u2LVr1zOtqsA2XNWlp6fj7t27ojQbGxutK3WUMjQ0rHAlgNL6XD6+autgXpaRkZGkPVk+1qpjZ2eHV155pcLnUz7vK4oTVR24WtftjZdffhktW7asVPsLQI3Uy3bt2qFZs2YV/h1R/jp0+TuipvLZ2tpaa7xo0aKFZICTlZWV1javun0qqju2traSwTy6/F1TdvC5vr4+vL29JdssW7YMtra2CAwMRHx8fK0MciMiIiIiIiIiIiIiIiIiIqqIAbPg+WFhYQFXV1ecPXtWlRYeHg4fHx9RJ4vIyEjEx8ervru6usLCwkJ0LHWdisvP1q9N8+bN0apVKyQnJ6vSnmU22+qgS4enysrKyhLdI6B+xlBd1FWe6+vrV7rTrZGRkc6dAyurVatWOm2nrnPd/fv3kZeXJ5npNy0tDd9//z12794t6iBbm8p3WszJyVG72kV11uOGTl35LTu77sOHDyXbfPDBB/jggw8qfS51gzaqqqSkBNevX8f27dtx8ODBerEaT2OlVColnZFffvllvPTSS9V2DoVCoXUWaeCfTtblubm5VamcFhQUAPhn1Zj09HTR7x06dKhwRZbqVlfvroo6kDO26k5fX1/S6Tg2NhapqamSDub1+R4mTJiAmJgYHDhwQPRbWFgYwsLCIJfLMXToUHz00Uewtrau1gFHbMNp9vjxYzx48ECUVlFH7cooLCzEw4cPRWktWrSocMUfbW3P2NhYZGRkaC3/enp6lc77Zs2a6TQw5Hltb6hru+syeKEmlI95ycnJGlehq418rkqdrMw7UJ38/HykpKSI0k6dOqXz32Ll2ydlVxfp2bMn5syZg8DAQNFKWklJSVi6dCmWLl0KV1dXLFiwAJ6entVaL4iIiIiIiIiIiIiIiIiIiCqDK1I8R/T19eHj4yPq0BkVFSXqlJWTk4Pw8HDVd0tLS/j4+Eg6b5Tt8PDcFPYqdHiqSHXOovo85nlVVDSDbEV1oOwzLioqwrfffgsbGxvMnDmzzgZR1FU9bshycnIQGRkpSis/k3NxcXG11ZvqqstZWVmYOXMm7OzssG7dOg6iqGPx8fGIjo6WlKNn7XxYvs7q6WlvTpXtXPgsbt26pSrzhYWFFc6YXhvq6t1V2Q7kjK2aNWnSRO1A0ytXrkAQhAZzHxYWFtixYwfWrl0LMzMztWV1x44dcHJywuzZsyUDkdiGqxn5+fmSQcfVqbi4uFoHQzYUbG8wn5+VIAgoLi6utnZ0YWGh6ruBgQH+/e9/4+DBg3B0dFS7T1hYGHx8fDBw4MAG974hIiIiIiIiIiIiIiIiIqLnR62sSJGfn4+vvvpKMltofTFq1Ci8/vrrz8UDtbGxgaenJ3bt2gUAiIiIQGxsLBQKBQAgMTFR1Jnc2dkZnTt3rp3CZsAFUGq9gj/HeV5SUiLp/NO6dWs0bdoUwD+dg77//nvMnDlT1MFRLpeje/fucHZ2xquvvoqOHTtCoVDAyMgIS5cuxTfffMN6XA/cuXNHMvCl9JnVVzk5OViyZAmCgoJE6QqFAk5OTrC3t4eNjQ1atWqFTp06ITk5GePGjUNsbCyDVQ0oKirC//73P0kH5z59+jz3HeP57no+YquVlRXOnDmj07bPumpG9+7dIZfLRfXl3LlzGD16dJVmJ68rxsbGmDNnDoYPH44dO3Zgy5Ytko7PSqUSGzduxF9//YXg4OB6u+II2811Ry6X1+v3BNsbzOeGQE9PD56ennBxccHRo0exceNGhIWFSbY7ffo0hg4dim+//bZKq3URERERERERERERERERERE9i1rpoZOXl4e8vLx6mwn5+fnPzQOVy+Vwc3NTdRIEgMjISAwcOBD6+vqIjIxEfHy86reBAwfC1NRUcpyys76XyszM1Pk6njx5IpnhvV27ds9dBVI3g3Nl8ol5jirfc3JysqRzZNlZ5hMTE7FhwwZRp9B58+Zh7ty5ohnJy8apimaVb2j1+Fmvoa4UFRXhu+++E90jALi5uYmuq0WLFrC3txd1WNuyZQuGDBlS6XM+y0oopY4fPy7qbKdQKLBixQq89957MDIykmz/6NEjtkJq0PXr13Ho0CFRmqenJ954441avxZ18f3XX3/VOEuzLnWzadOmaN26teg3pVKJJ0+ewNzcvE7vrb6+u2oytubn5+PevXvVer0tWrSAu7t7rTzHDh06wMnJCadOnVKlHTlyBH5+fhg1alS1r+hV0ywtLREQEIB58+bh0qVL+Oabb3Do0CFRm+Dw4cPo1KkTPv30UxgaGjaaelAXbZrOnTvj1q1bovvVhbpBs+UZGRmhTZs2zxQLy+d9hw4dqr1dVZ3Y3mA+Vwd1dadv377YvHlzpcu/np4eXnzxRY3n8fPzw3vvvYfExETs2bMH27ZtE/0dl5SUhMWLF2P37t1q4ykREREREREREREREREREVFNqZWBFKampliyZAlzu5Z4eHjAyclJNavyxYsXkZqaihdffBHh4eGq7ezt7dGrVy+1xzA3N4ednR3i4uJUaVeuXFF1NqzIjRs3kJycrPoul8vRsWPHCverqLNUYWFhlQcq1ISXXnpJ0jmsbKfMyqirPK9vyt6DNrdv3xblOwBRB+m4uDjRzOK+vr4ICAjQ2DFIEIQKy19Dq8fPonznw7/++qtW7rt0JZGNGzeK0gcNGoR33nlHlCaXyyXPs7Y7kZeNTWWfCwDMmjVLawdkQRBQUlJS6XOVlJRAEASt2zx58kSyEkNjkpqaiqVLl0oG44wbN07tQKqapq4jcWFh4TOVVZlMJrmXiIgI3Lx5U7XCQm1oaO+umoqtRUVFKCgoUH1v1aoVmjRp0mDqTOvWrfH222+LBlIAwMqVK9GxY0f06NGjRs5bXFwMQRC0DtQo38m9Mpo0aYJevXrBxcUFM2bMwMyZM0Vtg7Nnz+Lvv/9Gp06dGlU9qE3NmjWDiYmJKO369esoKCiocACLukGz6pSPeXFxcbh9+7ZOsTAvLw8JCQmitLZt29bblVhqs73RmDWWfC5fzvPy8vDCCy/USFtaT08PHTp0wJIlSzB16lQsXrxYtBLghQsXEBUVxYEURERERERERERERERERERUq/SYBc+fdu3awcPDQ/U9Ojoa8fHxSExMFHUec3Nz09hRwdLSElZWVqK0I0eO4Pbt2xWePzs7GydOnBClubi4SDqplXYsLSs6OlrrsRMSEnDhwoV6k9cKhQL29vaitJ9++gl//PFHpY9VG3neEERERCA7O7vC+z18+LAozcnJSXS/ZVcpAP7pKNS0aVONx0xNTRV1gHwe6vGzKO0UWkqpVNb4QBNBEHDs2DEEBASIBgHI5XJMmDBB0tnL1NRUUmfCwsLw8OHDWn9eSqUS169fF6VZWFho7Rx8/fp1ncpc+fuOi4vDzZs3te4THR2NiIiIRvkOzMrKwpIlSyQxws/PDwMGDKiTa3r55ZclnaJPnz4t6nhfFd26dZMMpti9e3eFMbQ6NbR3V03F1qysLKSnp4vi1gsvvNBg6o1MJsM777wDJycnUXp8fDzmzJlTYftMF02aNJHEsz/++ENreX348CHCwsKq5f4cHR0xf/58SaxMTU1tdPWgNllYWOD1118XpZ08ebLCvCkuLkZoaKhk0Kw6tra2olioVCpx4MABnVZEvHXrFs6fPy9Kc3Z2xksvvVQv87Mm2xvU+PL5jTfeEK32FhERUS3xviItW7bEokWLJO+citq3RERERERERERERERERERE1Y0DKZ5D+vr66Nu3r6pThFKpxMWLFxEZGSmandvHx0fjTLAvvvgivL29RWmxsbH48ssvtc5yLggCjh49ikOHDonSvb29JTNbtmjRAm3atBGl/fzzz7h//77aY+fk5ODbb7/VecWC2qAun+Lj47F06VKN91GZY1V3njcEhw4dwtGjRzXOuK/pfp2cnPDyyy9rPG5ubi6KiorU/lZUVIQ9e/aIOtE+D/X4WZiYmIjKz71795Cbm1tj95uZmYlPPvkEw4YNk8w+vXjxYgwcOFCyj5GREfr16ycpP0eOHKkXMwI/efJE428pKSnYvn27TsexsLCQDDr78ccfNXY+Tk1NRUhISK3dZ2ZmJgoLC+s8v0tKSnD+/HkMGjRINMNxaXxYtmyZxhVpapq5uTm8vLxEaQcOHEBYWFiFq4toY21tjf79+4vSQkJC8PXXXz/zII2ytK0I0NDeXTUVWzMyMkQD+Nq2bat18F591KlTJ8yaNUvUqRYAoqKi0K9fP2zevBk5OTkVHkcQBPz555/473//KxrY1qxZM7Rt21a07fHjxzW+ewVBwK+//ipZJUOdx48f69RpvkWLFqLvcrlc5xXEnqd6UJvkcjm6du0qaSsHBQVpLU/h4eEIDg6ucizcu3cvfvzxR63tgZycHAQHB4vqvkKhgLe3t9YO8/VNdbU3qPHl8+uvvw5PT09R2vbt23Hv3r0qH7OgoECnQc3NmzeXvG8MDAxY0IiIiIiIiIiIiIiIiIiIqFZxIMVzysHBQdQp4sKFCzh9+rTqu6enJ9544w2txxg0aBB8fX1FaZs2bcKUKVPw559/Sjp/Zmdn44svvsDUqVNFncb69OmDoUOHSjokmZub48033xSlnTlzBsuWLRPN6gwA6enpmD9/PoKCgupdXg8cOFDSyfvw4cPw9fXFyZMn1Xbez8nJQWhoKL788stazfOGQKlUYurUqdiwYYOkU2RBQQF27tyJmTNniu5XoVBgzJgxok6v5We9/umnn3D48GFJh7qcnBz897//xZo1a57LelxVL730kmg27Dt37iArK6vajl9YWIjU1FScOHECM2bMwGuvvYbly5dLOpwGBARgxowZGjtW9erVC4MGDRKlzZw5EwEBAZI4Uv784eHhWL9+vU6dbyuibqb1HTt24Nq1a5Jt//zzT/j7+yM0NFSnY7/yyiuS5xwSEoK1a9dKOqH++eefmDZtmmQ1huqir6+PZs2aidKOHz+O//3vf880IKAqBEHA48ePER8fj02bNsHd3R1ubm6SVYvs7e2xbt062NjY1FldlslkGDhwoGgFo+TkZAwbNgzr16/X2pk4JycHv/76q2RwCAAYGxtjzJgxklUpAgICMHnyZLXvDUEQkJKSgs8++wyRkZGSYzZt2hTGxsaitEOHDuHOnTt11l5oCLG1fP7Y2to2uPevTCbD+++/j8WLF0t+y8rKwrRp02Bra4v//Oc/OH36NO7du4fMzExkZmYiNTUVYWFhWL9+Pby8vNCxY0ecO3dO9M7V19dHt27dJO/8pUuX4vLly6Jyoul9r8m1a9fw/vvvIzw8XGPH+ZycHHz33XeiNDs7O0n9aSz1oDb169dPEoODgoIwf/58yQDpgoIC7N27F1OmTJEMrNTE2NgYEydOhEKhEJUtf39/rF27VjLwsHSwz6RJkyR/W4waNQpdunSpt3lZk+0Nanz5bGpqivfee0+UFhoaiiFDhuDUqVMa42lpW2Ljxo2SFSyePHmCyZMnY8eOHRrbN4Ig4OTJk5KBdA3x3UlERERERERERERERERERA0bp/x7TpmamqJ///6qGW6PHTsm+v3tt99G69attR6jZcuWmD17Nn777TdRR6Z9+/Zh37596Nq1K+zt7dGyZUtcuXIFsbGxko7WCoUCH3/8sWTlCQAwNDTEoEGDsGPHDlEHsm+++QY//vgjHB0dYWVlhYSEBFy+fBlZWVmws7ODXC5HREREvcnr1q1b46OPPsK1a9dE+XT58mX069cPCoUCnTt3RteuXZGeno47d+7g6tWrUCqVWL58ea3meUPQtWtXxMTE4F//+hfWrVuHAQMGQKFQ4K+//sLp06eRkJAg2WfatGmSTm9du3aFpaWlqoOeUqnEmDFj8N1336FHjx7Q19dHZmYmjhw5goSEBLi5uUFPTw9nzpx5rupxVTVr1gwdOnRQfY+Li8O9e/dEnRR11atXr0rvI5fL8Z///AezZ8/WOit8q1atMHfuXMTGxqrqjFKpxOrVqxEUFAQXFxf07NkTTZo0Uf125coVVUyZMmVKteRX8+bN0aVLF+zatUuVFhUVBTc3N/j5+eHVV18FAPzxxx8IDQ1FVlYWhgwZgri4ONy6davCcjBw4EDJjOXLli3Dzp07YW9vj/bt2yMmJkYVW1xdXZGRkSGaZbs6NGnSBFZWVqI0pVKJIUOGwNnZGT179sSDBw/g4OCAjz76qNrOGxwcrPPM5GW5uLggODi4XnTMe+211zB//nxRp+msrCzMnTsXK1asQN++fdGlSxfV7PiZmZmIjIzU+L4o1bt3b8yePRsLFy4UpYeEhCAkJARdu3aFQqGAra0t/vjjDyQlJSEmJgbAPzO+l2dmZoaOHTuK3rNhYWHo3r07evbsCRsbG/z+++/45JNP4Ozs3CDfXdUdWwsLC3H16lXV986dO6N9+/YN8w8DAwPMmDED2dnZWLlypeT3pKQkfPrpp/j000+rdPwePXrA09NTtMpEVFQUunfvDmdnZ9jb2+Px48eIiYlBQkIC5HI5BgwYgF9++aXCYx89ehRHjx6FlZUVBg0ahB49esDU1BQPHz5EdHQ0jhw5gri4ONE+Pj4+klUyGks9qE3W1tYYP3485s+fL0oPCgrCrl270KVLFzg6OuLBgweqZw8Ac+bMQUxMDM6ePVvhOZycnDBt2jRRLFQqlfjoo4+wfPlydOnSBc7OzkhPT8eNGzfUDiQbPHgwZs2aVa9nxa/J9gY1znx+99134e/vLxpUdPnyZXh5ecHKygp9+/ZFu3btVL/duHEDsbGxWtsSSqUSEyZMwLx58zBw4EC4ubmhY8eOePr0KX7//XecPXsWR48eFe0zaNAgVTwlIiIiIiIiIiIiIiIiIiKqLRxI8Rzr1asXbGxsJB1pLS0t0atXL51munVzc0NISAgmT54s6cAeExOj6kChjpWVFTZv3ozevXtr3KZnz5744IMP8NVXX4nSs7KycPz4cRw/flyVplAosGrVKhw5cqReDaQA/unIunPnTkydOlWST0lJSUhKShJ1GqzLPK/vJk+ejLi4OAQFBSEpKQmbNm3Sur2/v7/aFQvs7e0xcuRIfPHFF6L00o6W5fMtMDAQe/bsqVcDKaqrHldV2ZnDlUoloqKi0LNnzxqfJdvR0RGrVq1Cnz59dDpX7969sWrVKkyfPl3UKVWpVOLYsWOSTtI1QSaTYciQITh48KBoRYSsrCy1AwBGjRqFGTNmYOrUqTodv3Sm8/KDKUrjS1lOTk6qjs7VPZACANzd3WFvb4/Y2FhRemRkpKpj6uuvv16n9UYul8Pf3x/z58+HmZlZvajLpbP9379/H4GBgaIBhFlZWThw4AAOHDhQ+YacgQH+9a9/QSaTYcWKFZLZ+0vfGz/99JPOede/f39R59HSaywbP5csWdKg313VGVszMjJE92dvb1+lQWf1hbGxMZYuXYqXX34ZS5curdbViCwtLfHhhx8iKipKUlbLxpBSixcvRuvWrXUaSFEqISEBn332WYXbjRkzBhMnTlQNXmqM9aC26Ovrw9/fH4mJiZIVIJRKJcLCwhAWFiZp3/3rX//C5MmTdY6F//73v6GnpyeJsZrOUZafnx/WrVsHCwuLep2XNd3eoMaXz6UxPz09XdIOSUhIUDuIXVdZWVnYtWuXJJaWZ29vj4ULF0pWASEiIiIiIiIiIiIiIiIiIqppeg3hIkNDQ7F169Ya+1y/fv25fLidOnWCl5eXJL1///6Vmp27d+/eOHnyJMaOHavT9nK5HOPHj8exY8fg7u6utTOikZERli1bBn9/f63HLO1c5ubmVi/zWiaTwd3dHceOHatUPhkbG9d6ntd3crkcq1atksyuXp6ZmRnWrl2Lzz//XG0+GhoaIiAgoMKy5ejoiJ07d4oGDTyP9bgqbG1t4e7urvp+8eJFZGdn19j5+vbti6NHjyIsLAweHh46l2OZTIZhw4bh+PHj6Nu3r87nUygUeOutt1SrVTyr9u3bY8OGDXBxcdG63YQJE7Bu3TqYmprqfOyWLVti3bp18PX11bqdi4sLgoKCanQgw2uvvYalS5fWy47iCoUCixYtwrVr17Bq1ap6M4iiVGlH3++++w52dnY672dnZwd7e3uNvxsaGmLevHk4ePAgHB0ddc4rTWX/3XffRUBAQKXvryG9u6oztsbHxyM6Olr1vUePHjAxMWnQbUhDQ0NMnz4d0dHRmDFjBuRyeaX2t7Ozg6+vL5o3by75bejQodi4caPW+imXyxEYGKjz6gD6+vo6X2Np+2HTpk1o2bKlxu0aQz2oTcbGxli1ahUCAgIqfFYLFy7EqlWrNLaTtcXYefPm4aeffqpULFy7di127NjRYFYCqcn2BjXOfLawsMCOHTuwYsWKSrWdfH19YWlpKf4PJj29Sq3qMnbsWPz000/o0aMHCx0REREREREREREREREREdW6WluRIufKYeReOYTCpFiUFOTAwPRlNLV2RfNeY/CC5Wta971+/ToePXpUY9dW1zNn1xRDQ0P4+Phgw4YNonRPT89Kd0x65ZVXsHPnTqxYsQJHjx7FsWPHEBsbq5oJ3crKCl27doW7uzsGDBiAtm3b6twRzMzMDBs3bsTo0aOxf/9+hIWFISYmBnK5HN27d8e7776LESNGwNzcHHl5efU6z9u3b4+dO3ciICAAv/76K06fPo2IiAjVbM5du3aFlZUV3nnnHXh6emqddbMm87y+k8vl+PTTTzFo0CDs378fx48fR0JCAszMzODo6AgPDw8MHz4c7dq107lsbd++HWFhYUhISIBcLoeLiwvGjBmDwYMHw9jYuN6Wreqsx5VlYWEBV1e6GtgKAAAgAElEQVRXnD17FgBw4cIFJCQkoHv37s98bIVCgc6dO6Nr167o1asXunfvDgsLiyqXYZlMhm7duuHYsWOIiopCaGgowsPDcfXqVdWs1FZWVujUqROcnJzg4eEBBwcHGBkZVWueOTg44Pjx4zh8+DD27dunqv8KhQKenp748MMP4eTkBD09vUrP8q5QKLBv3z6cP38ee/fuxcWLF1X1omfPnhgxYoSqPGdmZtZYuSidpblbt24ICQlBaGioahZ5hUIBJycn0QCcmuTs7Iz27dujZ8+e6NmzJ+zs7KptYExN0dPTw9tvvw13d3eEhYXh8OHD+O2330Qz8Xft2hUKhQJubm7o3bs33nzzzQo7Jerp6cHT0xOurq64ePEiTpw4gTNnzqiOK5fL0aVLF3Tt2hW+vr5wcnLSWP6NjY0RGBgIHx8fUewsvbY+ffrg1VdfbdDvruqKrcXFxTh9+rQqztTGakG13a7ZuHEjli9fjoiICPzyyy+Ij49HbGysKoaVlq2OHTuiV69e6NWrFzp27KixzBoYGOCDDz5Anz59sH//fpw4cQKXLl2CUqlUla+JEyfC2tpa53x0dnbG7du38b///Q/Hjx/HjRs3RHXK2dkZ1tbWGDBgAPr376/TQJfGUA/qon23YsUKjB49Gnv37sWpU6dUz6lr164YOHAgRo4cqXr2VXmXyWQyeHh4ICIiAjExMThy5AjOnTsnag84OzvDwcEBAwYMgKura4Mc+FST7Q1qnPlsbGyMxYsXY9KkSfj5559x6tQpxMTEqOJe2Vjv5eUFV1dXtbHL1NQUBw4cQFRUFE6cOIHIyEjRO8PKygo2NjZwc3PDu+++C4VC0SjiHxERERERERERERERERER1U+ysLAwAQB69epVqR2Lf7eQpOm1/RwyszGitKcpt5GxfRryrp36vzMCenpASfH/38Z0yFKYDl2m9Xx3796tkQxo2rSpZBbFUkLWLpTcmydJ138ztcYfTF5eHubMmYPg4GAAgL29Pb777jtYWVlV6jgHDx7Ee++9p/ru5OSEffv2aez4RVSbEhISMGzYMMTGxqrSdu/ejVGjRjFzaqAe79mzB6NHj65UXl+6dAnvvvsukpOTAQBLlizBxx9/DH19fT4YImr0sbX8e2zcuHH46quvanygGxEREREREREREREREREREREREVVNeHg4gBpekeJpyi0kr/REUcZfaPYS8GIrwEj+z2/FRUBOFvAwBXh4cDmKHqei5YebNR6LHf8r7+HDh9i/f78ozcPDo8JZ/ImI9biUnZ0dBg0apBrU9cMPP2DYsGGwtbXlwyGiRh1bBUFAaGioahCFXC7HiBEjOIiCiIiIiIiIiIiIiIiIiIiIiIioAdCryYNnbJuKooy/YPoy0Lrj/x9EAQD6BoBJK6CtDWBoDChPByP71GY+kWr022+/4dixY6rvcrkcffv25UzyRKzHOjMyMsLIkSNVK/fEx8dj7969KCoq4sMhokYdW2/evImQkBDVd19fXzg7OzNziYiIiIiIiIiIiIiIiIiIiIiIGoAaW5EiJ+oH5P3xPxi/BJhaat5O/wWgpQK4dx14dGQVTDynSrZ5+PAhHj16VGOZYGlpiaZNm9brB1VSUoLs7GxkZmaq0po1awYjIyO126empmLjxo1QKpWqNG9vbzg4OLDUEzUQz1KPBUFAdna2aMBDbm5ula7DyckJI0eOxBdffAEA2LNnD3x9fdGtWzc+JCJqVLG1VFFREUJCQlSrUSgUCkyePBkmJibMYCIiIiIiIiIiIiIiIiIiIiIiogagxgZSPLn0IwDgxVYVb9vECJC3AJQZSci7dgpGb3iKft+2bRsePnxYY5ng4eGBvn371usHFRcXh+7du4vSdu/ejVGjRkm2TUxMREBAAA4fPqxKk8vlmDhxIkxNTVnqiRqAZ63H+fn5WLBgAYKDg5/5WgwNDTFjxgxERkbiwoULSEpKwsaNG7Fx40Z2GiaiRhVbS50/fx47duxQfZ8+fTpXoyAiIiIiIiIiIiIiIiIiIiIiImpAamwgRWFiDGT6QFO5bts3bQ4oM4DCpFjJQAoPDw/89ttvNXKdTZs2xeuvv96gH+L+/fuxZcsWvPDCC8jOzkZkZKRkm8WLF8PDw4Mlnoj1uErat2+PpUuXYujQoVAqlQgJCYGDgwNmzZoFmUzGB0hEjSa2pqSkYO3atUhOTgYA+Pn5YeLEidDX12eGExERERERERERERERERERERERNRA1NpCiJF8JPT3dt9c3KN3vieQ3BwcHODg48GlpUFxcjDNnzmj83d/fHzNmzICBgQEzi4j1uMo8PDywePFiLFy4EACwbt06dOnSBW5ubnyARNQoYmtOTg4CAwMRGhoKAHBycsKyZcu44hcREREREREREREREREREREREVEDo1dTBzZ4yRLFTwGhRLftnxb886/+ixZ8KgCMjIywefNmCIKg8TNq1Citx5DL5fj888/x+eefw9jYmJlK1ABVtR5XRwyRxHUDAyxYsEC1f2JiIgdREFGjiq3Gxsb4+uuvVXEwMjISNjY2zFAiIiIiIiIiIiIiIiIiIiIiIqIGpsamNm9q1QsFd6OR8xBobl7x9rmP/2+/zj34VCqpefPmsLKyQkJCAgDAzc0NAwYMwPDhw9GuXTtmEBHrMRERYytjKxEREREREREREREREREREREREf0fWVhYmAAAvXr1qtSOxb9LV47Qa/s5ZGZjAAAFd6Nxf3E3vNAUaGsNyPQ1H+tJFpB2FzCy9YDl4tP1JnOErF0ouTdPkq7/ZipLDhERERERERERERERERERERERERERERFRAxIeHg4A0KupExi++haMuw/F03zgfgJQVKh+O2XGP4MoAMB06DI+GSIiIiIiIiIiIiIiIiIiIiIiIiIiIiIiqjEGNXlwk37TkXPpBxTmAX/FAYbNgCbNgCZNgTwlUJALFD/9Z9sXXrZGU6tefCJERERERERERERERERERERERERERERERFRjDGrzZAW5/3zUefrgBp8GERERERERERERERERERERERER0f9j787jqqwSP45/4eJFrggIXBEXFpdyQUFM3HDNCnXMbGzRFpcp25uaqanGfi2WjjOT2lRTTuMkjk3jtLnl5OSOJqaymSC4gCxqyCIgXvDK8vvD4Y54AWUzk8/79er1yvvs53me85zyfM8BAABAs3KkCAAAAAAAAAAAAAAAAAAAAAAAQEvRpDNSVJYeUuWJ/7P9uWRPVL22r7hoWwAAAAAAAAAAAAAAAAAAAAAAgKbW8CCFo0mqsFT7qTL3w+rrWM7Wa5d221+LHNvy1FzHtmzZok8//VRDhw7VfffdJ4PBwHUAAAAAAAAAAAAAAAAAAAAAwHWkwUEKh9Z9VGnZ26QnU3GuUo7ODtd0gTm4BF3V41mtVr377rtKTk5WRESEfv7zn7eoB/Sbb77RZ599poCAAD377LMymUwt4roLCgr0u9/9Tvn5+dWfPwcHtW3bVoGBgRoyZIiCg4Pl5OQkAAAAAAAAAAAAAAAAAAAAAMCVaXiQwvsXqsxo2iCFNfu8WvsZr+kCczA/cVWPl52draysLElSXFycxo4dK3d39xbxcFqtVn3//feSpMzMTB0+fFjBwcGN3m9sbKxWr16tyZMnq3///tWWjRkzRmPGjLl2XlAnJ7Vt21YODv8LGJWWliohIUEJCQkym836xS9+oW7dul3T11FXmQMAAAAAAAAAAAAAAAAAAADA1dTwIIXHZDmc3a3KvMha16korbyuCsvBe7Yc3G65qsfcs2ePSkpK5Ofnp8zMTCUmJmro0KEt4uFMT09XWlqafH19VVBQoF27dikoKEgGg6FR+z1+/LhOnjypioqKa74MAgIC9PTTT8vFxaXa73l5eVqzZo12796t9957T08++aRdmOJa8lMqcwAAAAAAAAAAAAAAAAAAAADXN6fGbOzY6feqbDtWlUX/lqyZUmV5teXW3J2SLFe8P4fWQXJo431tlZCDQTL6ycFt3FUPUZw5c0bx8fEym80aN26cIiMjlZCQoEGDBjU6TPBTsHv3bpWVlWnChAnatGmT0tLSlJeXp/bt27f4F9fLy0szZ85U+/bttXbtWq1cuVLPPvusTCYTtRoAAAAAAAAAAAAAAAAAAAAA1MGpsTtwcLul9oCByyhJ26v91HbEdLmPe0Yn3hilCkth9X11fEOO3UZxV/4rNTVVOTk5uuWWW9SnTx916dJFhw4d0okTJ9SlS5dq665bt05r166t/T45OGjatGkaNWqUbd1HH31UAwYMqLZeSUmJ3nnnHeXn5+ull16Sh4eHJOnDDz/UgQMH9Oyzz6q0tFQrVqxQbm6uHn/8cYWEhEiSrFartm7dqk2bNqmgoEBOTk664YYbdNddd6lz5871uvbCwkKlpKSoS5cu6tu3r06dOqW1a9cqPj5et956a63bFRQU6N///rdiY2NVWHjh+XJ3d9fNN9+ssrKyamW0ZMmSC4+pi4ueffZZBQYGKiYmRkuWLNHtt9+uiRMnKiEhQR988IGCg4M1e/ZsuwDL2bNntWjRIp05c0bPPfecLeRRNWNETEyMrFarXF1dNWjQIE2aNMludokGv3sODoqIiFB6erq+//57HT58WMHBwZJkdx2SlJaWpsWLFysoKEgPPvigPvvsM+3cuVPdu3fX008/LWdn5wade2PLvMqJEye0fv16HThwQBaLRY6OjvLx8dH48eMVFhYmR0dH27oXX9/w4cO1YsUKff/99xo4cKCKiop09OhRPf300+rZs6fd+SYnJ+udd97R4MGD9eCDD1LRAAAAAAAAAAAAAAAAAAAAAC2M09U8WNsR02V+NFKS1PH/ttmFKazp8XLpPYq7Iqm8vFy7du2Sk5OT+vXrJxcXF/Xv31+fffaZ4uPj7YIUXbp00ZAhQ+z2k5OToyNHjqh3794aOnRoo88rNTVVX331lYqLi23nKV3oTL9kyRKlpqaqY8eO6tWrl86cOaPk5GQtXLhQTz75pLp163bFx0lMTNSpU6d02223yWQyKSQkRFu2bFFcXJyGDx9eY4f+uLg4LVu2TKWlperYsaN69+4t6UIwIDs7WyEhIRoyZIiysrKUmZmpG2+8UZ6enjIajXJ1da3xPLp27Sqz2VzrbBiZmZk6efKkBg8eLLPZLEk6cOCA/va3v6m0tFQ9e/ZU27ZtlZGRoS1btigzM1NPPPFEk80c4eTkpMGDByshIUH79++3BSku92ytXLlS3377rSSpoqJCFRUVDTr3pijzyspKRUVFaeXKlZKkwMBAeXt7q7S0VMnJyfrb3/6mpKQkPfjgg3Jyql5llZaWaunSpUpJSbHtKyQkRMnJydq/f3+NQYq9e/eqoqJCoaGhVDQAAAAAAAAAAAAAAAAAAABAC3TVghQXhygkyegfYhemqLAUcEf+64cfftDhw4cVGBgof39/SVKfPn20YcMG7d+/XzfffHO1Du0hISG2mSGqFBYWauHChfLw8NC9994ro9HY6POKiorS0KFDNXHiRLVu3VrShY75X3zxhdLT03XfffdpxIgRcnBwkCQdPXpU7733nj7//HM9/fTTVzQbg9Vq1Xfffac2bdooLCxMkuTj4yM/Pz8dPXpUWVlZ6tGjR7VtMjMztWLFChkMBj399NMKCgqqcd8hISFat26dMjMzNXr0aLsZOeye27Zt1bdvX23atElHjhyxC1Jc3CnfwcFBeXl5+uSTT9S6dWs999xz6tSpk6QLHfzXr1+vtWvXavPmzbZZIpqCp6enWrdurcLCQpWXl9vNmnGprKwsubi4aM6cOfL397fdq/qee1OV+dGjR/XFF1/Iw8NDTz75pO24klRcXKz3339fu3fvlr+/v26++eZq2yYnJ6t169aaN2+e7d6cOnVK//nPf5SSkqKzZ8+qTZs2tvXPnDmjQ4cOqUuXLuratSsVDQAAAAAAAAAAAAAAAAAAANACOTbnzquCEZeGKKpUhSkcTe7ciUskJibqzJkz6tu3ry0A0aFDB/Xo0UOZmZk6fPhwnduXl5dr1apVOnXqlO6880516NCh0edUUlIiNzc3TZo0yRaikKSMjAwlJCQoKChIw4YNs3XMly7M6NC/f38dP35cP/zwwxUdJzs7WxkZGercubN8fHwuPCtGowYNGiSr1aro6GhVVlba1q+srNTWrVtVXFysn//857V26G+o/v37y2g0KiEhwTYDh1Rzp/xdu3YpNzdXEyZMqBYIcHBw0PDhw9W+fXslJSWppKSkyc6vXbt2cnFx0dmzZ2W1Wi+7fl5eniZOnKiAgIBq96o+595UZV5eXq6NGzfKarXq3nvvrXZcSXJ1ddWDDz6otm3bavfu3bJYLNWW5+fn6957760WcPHy8lJgYKBOnjypzMzMauunpqYqJydH/fr1a7JZQQAAAAAAAAAAAAAAAAAAAAD8tDRrkMKanlBriKIKYQp7FotFe/fulbu7e7VZJgwGg4KDg1VRUaE9e/ZUCxNcKiYmRt99953CwsI0cODAJju3QYMG2c1scfDgQZWUlGjgwIFycqo+yYmDg4PatWunkpIS5efnX9Ex9uzZo+LiYrtjde/eXR4eHkpKStLp06dtvxcXF+vw4cPy8fFRcHBwk9+PTp06ydfXV2lpacrLy7P9fmmn/HPnzik5OVkeHh7q3bu3/bNuNKpt27bKz8/XuXPnmuz8KioqVFlZKUdHRzk6Ol7R9XTv3r3ab/U996Yqc4vFohMnTtR4TlU8PT3VuXNnnTp1Sjk5OdWWdevWTR07dqz2m8Fg0NChQ1VRUaH9+/fbfq+srFRCQoJcXFzsZm8BAAAAAAAAAAAAAAAAAAAA0HI4NefOLxeiqFIVpihJ2sYd0YUZHo4fP66+ffvKy8ur2rI+ffqoffv2Onz4sHJycqqNxF8lJydHa9askaenpyZOnGgXbmioVq1aydvb2+73qnDBX//6V/31r3+tdfvs7OzLHuPs2bNKSkpSu3btdMMNN1RbZjabFRQUpJ07dyo5OVlDhw6VdGGmjJKSEvn4+NiFPJqCyWRSv379tG7dOh05ckTt27evsVO+1WpVUVGRTp8+rRdeeKHO/RUWFsrDw6NJzu/06dMqLS2Vu7u7nJ2dL7t+u3btqs0o0pBzd3FxaZIyLyoq0tmzZ+Xp6alWrVrVXD8YjWrTpo0qKytVUVFRbVn79u1lMBjstunatavMZrNSUlJ09uxZtWnTRkVFRTp06FCN4QsAAAAAAAAAAAAAAAAAAAAALUezBimuJERRxegfIqM/o8RXVlZqz549On/+vGJjY/Xoo4/Wum58fLxuvfXWar+VlZVp9erVys/P18yZM2U2m5vuYXFyqrGjvtVqlaOjo3r16iU3N7dat7+SzutHjhzR8ePHVV5erjlz5tS6XnR0tG666SYZjUaVlJTo/PnzcnJykoODQ7Pcl5CQEG3ZskUJCQkaNGiQiouL7TrlV1RUqKysTK6ururVq1etARaj0SiTydRk53b06FGVlJSoW7duV/auGY124YP6nrvFYmmSMi8rK1N5eXmDt3dxcanx97Zt2yokJESbN29WZmamevbsqSNHjignJ0fjx4+vMXwBAAAAAAAAAAAAAAAAAAAAoGVwogiuLTk5OTpw4ICcnJzUtm3bGjupV1RUqKioSN9//71GjRpVbUaA3bt3a+/evRo6dKgGDBhQ7+NXVFTIarXWa5v27duroqJCQ4cOVVhYWIOvvby8XLt27VJFRYXc3Nxq7cxfXFysrKwsZWdnq0uXLnJ3d1fr1q1VXFys8+fPN8usFD4+PurcubPS0tKUl5enzMxMu075RqNRHh4eysvL05QpU+Tp6dnsz0thYaF27typdu3aqW/fvg3eT33PvaCgoEnK3MPDQyaTqc79lJeXy2q1ysnJqV7H6devn7Zu3ar9+/erR48e2rNnj8xms/r06UNFAwAAAAAAAAAAAAAAAAAAALRgBCmuMUeOHFFBQYGGDx+uBx54oMZ1LBaLFi9erLS0NKWnp6tHjx6SpMzMTH355Zfq0KGDJk+eXOuo+1WzIWRlZdmFLfLz85Wfn1+vDuuBgYEyGAxKTk7WwIEDGzxDQV5entLS0uTj46Pf/OY3atu2bY3rffHFF9qwYYP27NmjLl26qG3bturSpYsSExOVmpraqEBBbYxGowYNGqS///3vOnz4sJKSkuw65bu4uKhjx45KS0tTZmZmswcprFarPv/8c/3www+6/fbbGzX7SH3PvanK3NXVVX5+ftq/f3+t+8nJyVF6ero6depUr2v09/dXYGCgUlJSlJGRobS0NAUFBdU5awoAAAAAAAAAAAAAAAAAAACA658jRXDtsFqtio6OlpOTkwYOHFjreiaTSQMHDtS5c+cUHR2tyspKlZSU6F//+pesVqumTZsmd3f3Wrf38/OTs7Oz9uzZo5ycHNvvFotFK1euVHFxcb3Ou1u3bgoMDFR0dLR2796tysrKasuzsrK0fv36y+4nPj5ep0+fVt++fWsNUUhSWFiYXF1dFRcXp8LCQhkMBo0cOVKS9Mknn+j48ePV1s/JydG///1v25+rAiZ5eXn1us4bbrhBHh4e2rVrl44ePaobb7zRrpzDw8NlNBr16aef6ocffqi2rKKiQt9++62SkpIa9ZxUVFTo0KFD+v3vf6/du3dr8ODBioiIaHCApSHn3lRlbjAYFB4eLklauXKl3XGLi4ttz+Sls69cjtFoVN++fXXy5El9++23Ki0t1ZAhQxpdTgAAAAAAAAAAAAAAAAAAAAB+2piR4hpy/Phx28j7fn5+da7bp08fbdiwQYcOHVJhYaF27typQ4cOqV27dtq1a5d27dplt82YMWMUEBCgwMBAhYaGKjo6WvPmzVPv3r0lSSkpKerWrZsCAgJUVFR0xeft4uKiu+66S++9956WLVumr776SoGBgXJ0dFRGRoZOnDihQYMG1bmPkpISxcXFydnZWf37969zXR8fH/n5+SklJUXHjh1TcHCwgoKCNHHiRK1Zs0Zz585V165dZTabdebMGSUnJ1fbZ48ePeTs7Kw1a9bo0KFDcnJy0rhx4+Tv71/ncb28vBQYGKj4+Hg5Oztr8ODBdusEBAQoIiJCa9as0euvv67AwEB5e3urrKxMKSkpOnPmjB5//PErLttjx47p1Vdfrdb5v7i4WFarVUajUXfccYduu+02OTk1/lWu77k3VZlfvJ+Lj1taWqrk5GSdO3dOkyZNUmhoaL2vKSQkRN9884127typLl26qFOnTlQ0AAAAAAAAAAAAAAAAAAAAQAtHkOIaEhsbq5KSEvXs2VMmk6nOdTt06KAePXooLi5Ou3bt0rZt21RZWan8/HxFR0fXuE1wcLACAgLk5OSkadOmqU2bNtq9e7f27t0rV1dXDR48WLfddpv+8pe/1Pvcu3btqjlz5mjNmjVKSEjQd999J0dHR/n4+GjKlCkaMWJEndtnZWUpMzNTvr6+l+3sbjQaNWjQIB08eFC7du1SUFCQDAaDxo0bpxtuuEHr1q3ToUOHdOTIEdvsHZMmTbJt3717d9133336/PPPlZCQIC8vL7Vq1eqy12gwGBQWFqa4uDh16tRJnTt3tlvHwcFB48aNU2BgoFatWqW0tDQdPnxYRqNRXbt2VUREhHr16nXF5VpWVqbTp0//74V1cpLZbNbgwYM1YsQIubq6NtnzV99zr1q/sWXu4OCg8ePHq2fPnlq7dq0OHz5sO26PHj30s5/9TN26dWvQTBJeXl7q1q2bYmNjNXDgwMu+VwAAAAAAAAAAAAAAAAAAAACufw47duyolKTw8HBKA8B1paysTH/5y1909OhR/frXv2ZGCgAAAAAAAAAAAAAAAAAAAKAF27lzpyTJkaIAcL1KS0vTwYMH1aNHD3Xo0IECAQAAAAAAAAAAAAAAAAAAAECQAsD1yWKxaPXq1ZKk0aNHy2AwUCgAAAAAAAAAAAAAAAAAAAAA5EQRALie/POf/1RhYaEyMjKUm5ur2267TTfeeCMFAwAAAAAAAAAAAAAAAAAAAEASQQoA15nS0lLFxMTIzc1NU6ZM0ZgxY+Tg4EDBAAAAAAAAAAAAAAAAAAAAAJAkOezYsaNSksLDwykNAAAAAAAAAAAAAAAAAAAAAABwXdq5c6ckyZGiAAAAAAAAAAAAAAAAAAAAAAAALQVBCgAAAAAAAAAAAAAAAAAAAAAA0GIQpAAAAAAAAAAAAAAAAAAAAAAAAC0GQQoAAAAAAAAAAAAAAAAAAAAAANBiEKQAAAAAAAAAAAAAAAAAAAAAAAAtBkEKAAAAAAAAAAAAAAAAAAAAAADQYhCkAAAAAAAAAAAAAAAAAAAAAAAALQZBCgAAAAAAAAAAAAAAAAAAAAAA0GIQpAAAAAAAAAAAAAAAAAAAAAAAAC0GQQoAAAAAAAAAAAAAAAAAAAAAANBiOFX9i8VioTQAAAAAAAAAAAAAAAAAAAAAAMB1zRakSE9PpzQAAAAAAAAAAAAAAAAAAAAAAMB1zZEiAAAAAAAAAAAAAAAAAAAAAAAALYVtRopevXpRGgAA4Jpy8OBB2ikAAAAAAAAAAAAAAAAAAKBJ7Ny5UxIzUgAAAAAAAAAAAAAAAAAAAAAAgBaEIAUAAAAAAAAAAAAAAAAAAAAAAGgxCFIAAAAAAAAAAAAAAAAAAAAAAIAWgyAFAAAAAAAAAAAAAAAAAAAAAABoMQhSAAAAAAAAAAAAAAAAAAAAAACAFoMgBQAAAAAAAAAAAAAAAAAAAAAAaDEIUgAAAAAAAAAAAAAAAAAAAAAAgBaDIAUAAAAAAAAAAAAAAAAAAAAAAGgxCFIAAAAAAAAAAAAAAAAAAAAAAIAWgyAFAAAAAAAAAAAAAAAAAAAAAABoMQhSAAAAAAAAAAAAAAAAAAAAAACAFoMgBQAAAAAAAAAAAAAAAEPi1A4AACAASURBVAAAAAAAaDEIUgAAAAAAAAAAAAAAAAAAAAAAgBaDIAUAAAAAAAAAAAAAAAAAAAAAAGgxCFIAAAAAAAAAAAAAAAAAAAAAAIAWw4kiAAAAAAAAAIDrT0pKimJiYiRJffv2Vd++fSkUAAAAAAAAAAAAQMxIAQAAAAAAAAAAAAAAAAAAAAAAWhCCFAAAAAAAAAAAAAAAAAAAAAAAoMUgSAEAAAAAAAAAAAAAAAAAAAAAAFoMghQAAOCKRUZGNmo5AAAAAAAAAAAAAAAAAADAj40gBQAAuCIzZszQzJkzNXPmzAYtBwAAAAAAAAAAAAAAAAAAuBY4UQQAAOByZsyYoeXLl0uSRo4cWe/laHqvr8rX61/m1bnOq3d66dXJnhQWADRBnVqbUb1ctOW3nSlEXBe2HSzRmPlZkiQPk6PuGOCqB4e7aVQvFwoHAAAAAAAAAAAAAHBdYUYKAABQp4tDEsuWLdOMGTPqtRwAgGvdq5M99eqdXhQEWrxRvVz00WwfSVKBpUKRO4o0Zn6WfvWPnCY9zraDJYrcUUSBAwAAAAAAAAAAAAB+NAQpAABArQhRAABaCsIUwH/bd8PdbGGKKm9vKNCsD7Mbve8CS4V+9Y8cjZmfpYT0cxQ2AAAAAAAAAAAAAOBH40QRAACAmhCiAAC0NK9O9pQkvf5lHoWBlt0OHO4mSdXCE5E7itTPz1nPRHg0aJ/x6ec066/Zik8/J3eTI8ElAAAAAAAAAAAAAMCPihkpAACAHUIUAICWipkpgP+294a76ZX/houq/OofOSqwVNR7X5E7ihT6cobi/zsLxeL7zfIw8b+kAAAAAAAAAAAAAAA/nnrNSPHuu+9SYgAAXIOeeuqpJtvXlYYo3N3dFRkZqTvuuIMbAAC4rrw62VM/FJTpL1sKm3S/BZYKjZmfpadv87CN+A/8WI7lnleAd6s61ymsITQRGVVUr1kpVscUV5vZYmRPF55/AAAAAAAAAAAAAMCPjuH/AACATX1CFNu2bSNEAQC4LsWnn9O/dp9p0n1WhSji089p1ofZitxRREHjRxU6538zRNRme3KJ3W9rYorrdZzlUdWf9cX3myl8AAAAAAAAAAAAAMCPzqkhGzXlqNcAAKDhmnq2KA+P/40uXFBQUOt6Dg4OFD4A4Lp0LPe8xszPUkENI/E31MUhiipVI/QzMj9+LFXP5ZbfdlaIv3ONyy8XtLicyB1FWhN7VpLkbnLUstk+NR4LACTp9VX5Dd7W39vJ7psauaNI6bllDd7nq5M9uSkAAAAAAAAAAADXMSeKAAAAVHn77bdVUFCg5cuX69lnn5WHh0e1WSkiIyMlScuXL9fo0aO1ePFiu1krgKtl7dq1mjt3riIiIvTyyy+rdevW9d5HWlqann76aUnSO++8o8DAQAq2BWnp97+0tFQffPCBvvrqKz3//POKiIjgoZB059snmzREIUnPfpxTY4f0X32co1G9XBTg3eq6KsP8/Hx9+umnWrVqlfLy8hQaGqq33npLbm5u1AXXmLrCFNsOWhq178gdRbbA0KL7zBrVy4UQRT28++67Wr58uaZPn97gAU1iY2M1e/ZsBQUF6e23364Wmv4pXg+uf69/mdfgbUf2dLELUiyPKqpxZp0r9VMPUvDeAQAAAAAAAAAA1I0gBQAAqObisMTMmTMlqdYwRU3LgSrnz5/XH/7wB61atUo33HCD3n77bbVv356CAa4RJ0+e1JYtW1RYWKidO3dq1KhRDQokXU9e+zKv1hH4Jw1w1ZqY4gbtd/H9ZsWnn1NCRvV9F1gqNOvDbG35becmOf+qgFlNjEajQkNDNW7cOI0ZM0YuLi7NUoapqal68cUXlZqaavvNarWqoqKCl+4a4+/tpPTcMluY4qPZPiq0VGj7wRJtO1iiY7nna9wuwHz54M/FIYqPZvs02cwrBQUFeuaZZ3TgwIF6befr60tgEsCPoqKiQmlpadq8ebN27dqlQ4cOyWq12r7NgYGB6t69u2bNmiV/f38KDAAAAAAAAAAA4CpypAgAAMClIiMjNX36dEnSzJkzbeGJK10OSFJ2drZiYmIkSYcOHVJ8fDyFAlxDfH19NXToULm7uys8PLzFhyiO5Z7XO/8pqHFZ7Jt+WvWMr16906tB+/YwOWrrnM4K9rMfjX/bwRKtbmBAoz6sVqt2796tV199VY8++qjS09Ob5Rgff/yxUlNTdeutt+rrr7/Wvn37FBkZ+aOOhI+a/fK2drZ/L7BU6M63T2rmh9mK3FFUa4hCkhIyztU5a0tzhSgA4Kfm+PHj+s1vfqN77rlHH374oQ4cOGALUVR9N1NSUrR+/Xrl5eVRYAAAAAAAAAAAAFcZM1IAAIAaMTMFGis2NlYZGRkaNWqU9uzZo6ioKI0YMaLFd9b+MZSXlys+Pl7r16/XTTfdpPHjx1MoUOvWrfXSSy/ppZdeojAkRUYV1dg5fNF9ZoX4XwhAvDrZU5L0+pf17+xYFaYIfDZNhZccZ+6qfN0xwLXJrmXMmDH69a9/LWfn/wU3cnJy9PXXX2vlypVKTEzUggULNG/ePHl6ejbZcX/44QfFxsbKZDLp3nvvldls5sG6hs0Y4abXV+XZPY+XE59+TmPmZ2nLbzvLw1R9fI7XV+Xb3o/mCFG4ubnpnXfesZvhpKioSHPmzNHBgwe1aNEi9evXr9pyR0dHtWnThpsO2lW4KiorK7Vjxw7NmzdPeXl5MhqNGjdunCZMmKCAgAA5Ol6oO4uLi5WUlKSoqCjbbwAAAAAAAAAAALh6CFIAAIBaEaZAQ1ksFu3cuVMmk0njxo3TqVOnFBMTo8zMTPXo0YMCusrOnz+vVatWacOGDQoJCaFAgBrUNBvFpNA2eiai+kwKjQ1TLJvtozvfPlnt9/j0c4pPP2cLbDSW0WiUu7t7teCah4eHunfvruDgYL3wwgvau3ev4uLidPPNNzdZGZaVlen8+fPy8fGRt7c3D9U1zsPkqK2/7azQlzPqtd2k0DZaE3vWLkwx67+zWUjNNxOFo6Oj3Nxq3q/BYJAkubq6MgMKaFf9RI3s6dLgbWv6hjbVd7W+9u7dq9dee01FRUUKDw/X888/r06dOtnXwx4e6ty5s2699VZuPgAAAAAAAAAAwI+AIAUAAKgTYYrm9/qq/Hpvs+1gyRWuU/99V3USbozMzEzFx8dr4MCBGjRokJKTk7Vs2TLt27ePIAWAa862gyU1zkbxy4h2ddaTDQlT3DHAVSN7umh7cvV6fPmOIoX4N+8MDg4ODho4cKCGDRum7du3KykpqUmDFAUFBcrOzlZQUJBMJhMP1k9AiL+ztvy2sya/feKKZqaYPtxNy2b7KHJHkWZ9mK1tBy26Y4BrtRDFK5M9myVEAeD6t3VO5ybd3+L7r/7MSMeOHdOCBQtUVFSkCRMm6IUXXuCbCAAAAAAAAAAAcI0iSAEAAC7r4rDEtm3b7IISl1uOujWkI+6V2H7Qou0HLfXerrFBisrKSn377bfKz8/XTTfdJFdXVw0ZMkQrVqxQVFSUJkyYUOto0gDwY9hWQ13p7+2kUb1cLltXNqSenT7CzS5Icemfm4uLi4v8/PwkSdnZ2SotLa02cwVanlG9XJS2OFCvf5mnyB1FtQYqgv2cbSGKED9npS4OUIB3q2ohiunD3fTanV4UKoAWqby8XKtWrVJGRoaCg4P15JNPEqIAAAAAAAAAAAC4hhGkAAAAVyQyMlKjRo2qNSRxueVoOc6cOaO9e/fK09NToaGhkqTAwED17t1biYmJOnbsmPr163fZ/ZSUlGjdunXasGGDkpKSJEm9e/fWPffco9GjR1/RuVRUVGjfvn367LPPFBMTo6KiInXs2FHjx4/X3Xff3WTXXFxcrH//+9/auHGjEhMTZbVa5ebmpgEDBujOO+9UWFiYDAaDCgoK9Mwzz+jAgQP68MMPbeVzqbS0ND399NOSpHfeeUeBgYF265w4cUKrVq3S1q1bdezYMUlSQECARo8erXvvvVdeXl6KjY3V7Nmzq203d+5czZ07V5Lk6+tb4/6tVqv27t2rNWvWKCEhQXl5eXJyclLv3r0VERGh8ePHy9XVtcZzf/fdd7V8+XJNnz5dTz31lI4fP67IyEht3rxZFotFISEhmjFjhsLCwuTo6KjKykqlpKToo48+0s6dO2W1WtWrVy/df//9Gj16tIxGY4PvS1Pd/xMnTuirr77Sjh07dPjwYZWVlcnLy0vDhg3TlClT1LNnTzk6OtptV1paqjfffFMbNmzQK6+8ookTJ1a7VkkKDw/XrFmzdOONN8rBwUEVFRXas2ePIiMjFR8fL0l2ZVbbM7h9+3Zt2LBBiYmJKioqkpubmwYNGqTp06fb9l/X+d1+++11Lrv4XhYVFcnPz09TpkzR5MmT5eLi8pOut7bXMMvPHQNcL7vdq5M99XoDjnfHAFfNUna13+LTz12Vay0rK1NxcbEkyWw2y9nZucZ3JyEhQZ9++qm+++47FRUVycvLSyNHjtT06dPVqVOnGp+VKgcOHNDYsWNtf656hi59riZMmKDNmzfro48+0pEjR/SLX/xCjz32mN23YOPGjVq9erWSkpJUVlamHj16aOLEiXU+e1arVbt379Znn31W7Z3o06ePpk6dqkGDBslgMNRad1z6Hl78/WlMvXSt8jA5avH9Zi2+36xjued1LKdMAWYnFZyt0Oj5WQrwbqWtczprdUyxZn2YLQ+To7b8trNmfVk9RLFsts81e41V38SgoCC9/fbbKikp0dKlS/X111+rffv2euedd2whI+lCMDQ1NVVr1qzRrl27bN/ajh07atSoUZoyZYq6dOliV7dK0tq1azV37lxFRETo5ZdfrjWsdOk3sy4FBQVau3atVq9erYyMDBmNRoWHh2vq1KkKDg6u9ftwJd/KK33fG9IWqU1+fr4+/fRTrVq1Snl5eVd8zMZ8ly+tW7Zs2VLtu2k0GhUaGqrbb79dI0eOtKsfG9quQstx8uRJ7dixQ5J0zz33yGxu/IwYjWmX1+VK6p/6tBWbq5176XnWVHdMnjxZd999tzw9Peus56r+myAvL09Go1F9+vTRHXfcoVtuueW6/LYDAAAAAAAAAIDLI0gBAACu2OVCEoQoIF3oQBsXF6dhw4apS5cukiQPDw+Fh4dr//792rx5s/r06VNrB1ZJOnz4sObMmaPU1NRqv+/fv1/79+/X1KlTL9vJ7uzZs1q4cKHWrl1b7fcTJ05o6dKlio6O1qxZsxp1rZWVldqxY4fmzZunvLzqM4sUFRVp69atcnZ2Vv/+/eu83voec+PGjVqwYIGKioqqLTt27JiWLVumIUOG1Nl5sS4nTpzQG2+8ob1791b7vayszFb+K1as0Ny5c9W/f/8697Vnzx69+OKL1c5z3759io+P129/+1uNGzdOq1ev1sKFC1VWVmZb5+DBg5ozZ47uvvtuPfPMMw3q2NQU97+8vFxr1qzRW2+9JavVWm1ZXl6e1q5dq7Vr1+ree+/V448/ftkRh9etW6f58+dXu9YtW7Zo3759WrBggYKDg/WXv/xFf//736ttV1Vmjz/+uB544AG7Tru7du3S66+/XuMzuHHjRm3fvl0vv/yyxo8f3+Dn7ptvvrF75jIyMrRo0SJt27ZN8+fPl7e390+23krIsA8x+Hu3uqJtGzKLj4fJUSN7utjNQrHtYEmds2A0hYKCAqWkpEiSevXqZfc8WSwWvf/++1q5cqXdM//ll19q06ZNevHFF3XLLbfU2IG8PtavX1/tnbj43ZCk9PR0vfLKK0pMTLT7RixatEj/+c9/NHfuXPn7+1dbnp+fr3nz5mn79u1270R0dLTc3d0VGhpaY71ssVi0aNEiu+uvqv8efvhhPfTQQ01Wp1+LArxbKaDq+feWtv62s7YdLFGBpVyzPrwQACqwVCj05QzbNtd6iOJSOTk5+uMf/6jY2FhbfV9eXm5bfu7cOS1dulQrVqywey5PnDihTz75RJ9++qmeeOIJTZs2rdmfh9TUVL344ovV2kVWq1VbtmxRVFSUfvGLX2jWrFn1Po+Gvu+NbYvExcXplVde0cmTJ+2OuW/fPr311lvq2rVrs32Xk5KS9Nprr9m1M6sCWLt371afPn1qrF/QvF5fld/gbf29nTRjePVZ7yJ3FCk9t6zB+6zvNz4lJUUZGRkKDAxUUFBQo8ujKdvlza252rlXUncsXbpU33zzTY11R231nNVqVVxcnM6fP69hw4YRpAAAAAAAAAAAoIUiSAEAAIAmU15eru+++05lZWUaPHiwrQObg4ODbrrpJplMJsXFxSk/P7/WEVqzsrJsIYrw8HA9/vjj6t69uxwdHVVcXKy1a9dqyZIlat++fa3nYbVa9ac//Ulr166Vr6+vnn32WQ0bNkzOzs4qLy9XTEyM3nrrLS1cuFCFhYVyd3dv0PXu3btXr732moqKijRq1Cg99dRT6tKlixwdHXX+/HnFxcXZRlttKkeOHNHixYtlsVj0/PPP64477pCzs7MqKyuVm5urr7/+2tYRKDQ0VPv27atzNNmL5ebm6rXXXlNsbKz69++vRx55xBYCKS8v19GjR/X+++9r586deuONN2rt6Chd6OgUHR2tZ555RhERETIajcrJydHixYv1zTff6IMPPlBubq5Wrlyp++67TzNnzpSrq6uKi4u1cuVKLV26VF9++aXCw8M1dOjQepVRU9z/yspKrV+/Xn/4wx/k6OioRx55RHfeeaetU2hRUZG++eYbW8estm3b1tm5euPGjfrhhx+0cOFCDRkyRA4ODsrIyNDcuXOVkJCgP/3pTxo+fLg+//xzvfjii5o4caKcnZ2Vk5OjpUuX6osvvtA///lPDRkyRD169LC7b2fOnNEjjzyiSZMmydvbW46OjtXKe+XKlRo4cGCDRkaOiYlRbGysHnroId1+++1ydXXVuXPntG7dOi1atEixsbH66quvNH369EZ3rP+xFFgq7H4L8Xdu1mMGmFvZBSmuRh395ZdfKikpSaGhoRowYIDd8hUrVmjlypXq2rWrnnvuOQ0YMEAGg6Hau7lgwQL5+vqqb9++at26td588029+eabdiP+e3h41HouSUlJio2N1fz58zVy5Ei7dyc3N1fz5s1TYmKibrvtNj3++OPq2LGjJCkzM1OLFi3Szp079cc//lHz58+Xm5ub7RqWL1+u7du3Kzg4WK+88or8/Pzk4OCg8+fP2zqe1qSiokIrV67UgQMH9Pbbb2vIkCEyGAzV3sN//OMf6t+/v8LCwlrMtz3E31kh/s7/DVPYvyuTQtto2WwfrY4pVlRyiRbdZ76mr8dqteqTTz6Rt7e3vv76a7t6sby8XJGRkVq2bJm8vLz08MMPKyIiQq6urrZv7Zdffqlly5bpz3/+s9zd3TVx4sRmq/8yMzO1YMEC+fn56Y9//KOtnZGXl2d7X//2t7+pY8eOmjBhQr3qg/q+7w1pi1wqNTVVe/fu1fDhwzVz5kyZzWaVl5crOjpav//975WRkaGPPvrIbiaPpvoup6am6uWXX1ZGRoZGjRql2bNn29qZVW23P//5z0pMTNS8efOqBQXr265C/b3+ZV6Dtx3Z08UuSLE8qqhR39r6BimqZtHr0aOH2rVr16iyaMp2eXNrznbupXXHzTffrAceeEBeXl4qLy9XVFSUFixYoIyMDK1cuVLPPfdctfpn/fr1Wrlypfz8/PTKK6+oX79+cnR0tJXh5s2bGzyjDwAAAAAAAAAA+OnjbwkAAADQZLKzs7Vr1y6ZzWaFhIRUWxYQEKA+ffooKSmp1k6s5eXl+uyzz5SamqpBgwbp9ddf1w033GDr3OLq6qqpU6fqueeeU1ZWVq3nsW/fPq1du1Zubm568803NWbMGDk7X+gUbTAYFBYWpgULFsjJyUkWi6VB15qVlaW33npLRUVFevjhh/X73/9e/v7+tnNt1aqVwsLCNHv27GodARvrwIEDysnJ0fjx4zV58mTbdTk4OMhsNuvBBx9s0Ai4VR0qY2NjFRoaqt/97ne66aabbB0QDQaDbrjhBs2fP1+33nqrrbPSpSNCV9m/f7/uueceTZw40daZyWw265e//KVuvPFG5eTk6P3337d1kHZ1dbXd42nTpmnEiBEqKytTXFycKisr63UtTXH/jxw5og8++ECS9OKLL+qhhx6qNrK2m5ubpkyZonnz5slkMulf//qXrfNcTRISEvSrX/1Kw4YNk6OjoxwcHOTv76/nn39eZrNZKSkpWrp0qZ544gn9/Oc/t52v2WzWQw89pN69eysnJ0cHDx6027enp6c+/vhjPfzww2rfvr3tGTSbzXr44Yfl6+urpKQk2ywE9fWf//xHDz/8sKZOnWq7T87Ozpo8ebIeeOABSdKOHTt05swZKsF68Pe2H9cgPv1ck+zbarWqsLBQBQUFtn/279+vF154QX/961/l6+urxx57zG60+O+++07Lli2Tn5+fFixYoLCwMFsd4OrqqpkzZ+qBBx5QUVGRNm3aVG0E//pavXq17r//fo0ePdquo/PF9dGECRM0Z84cderUSQ4ODnJwcJCfn5/mzJmj4OBg7du3TwcOHLBtW1hYqLi4OJlMJv3yl7+Uv7+/rYN7q1atNGDAAM2cObPGejk7O1uJiYlauHChwsPDbedlNps1e/ZshYaGymKxaO/evfWul64H2w7WXF9uTy5RfPo5FVgq9PaGAtusFdeqQ4cO6fjx4/rVr35VY7is6j1wc3PTG2+8oSlTptjqvqpv7ezZs/XSSy+prKxMH3/8sY4fP95s57tlyxb5+vraZkeoquO9vLz01FNPaebMmSorK9O//vUv5eTkXPF+G/O+N6YtsmPHDg0bNky//vWvbeVvMBgUHh6uhx9+2PbNvHjE+ab6LlssFi1ZskQZGRmaMGGC5s6dW62dWdV2e+uttxQcHGwLCrbE9x0N+/bm5uZKknx9feXi0vAZppq6Xd7cmrOde2nd8dRTT9nefYPBoNGjR+uJJ56QdGE2vB9++MG2TUlJieLi4iRJjz76qEJCQmzve1UZPvbYY7YwJgAAAAAAAAAAaHkIUgAAAKDJHDhwQGlpaerbt686depUbZmbm5sGDhwoSfr2229r7Ohz8uRJ7dixQyaTSY888kiNMwU4ODho7NixGjFiRI3nYLVatWnTJpWVlen+++9Xv379alyva9eumjp1aoOvNTo6WqmpqRo8eLCmTp1a60wETe306dPNst+Ly/6hhx6yjb58KZPJpHvvvVcmk0nR0dG1dh7t3bu3hg4dajdCd/v27W0juZvNZt1+++12ZWcymdS/f3/beZ07d+Wdy5vi/ldWVmrHjh3KycnR2LFjdeutt9Y60viAAQM0duxYFRUVKSoqqtbOloMHD1ZwcLDd7/7+/rZr7d27t8aMGWN3LE9PT9tI4Onp6Xb7CA8Pr3UE4g4dOti2zc/Pb9Cz0b9/f40aNcruvAwGg4YPHy6TyaRTp04pLy/vJ1t3uZuu/n8aF9Ywsr9Hm6Y5jy1btmjChAkaO3as7Z9Zs2Zp586dGjNmjJYsWWJ77mp6d2bMmFHjM2UwGDR27Fh5enpq7969jbrntT1XF9dHvr6+mjFjhm12o4uZzWaNHTtWZWVl+vbbb22dvEtLS1VS0vDRx3/2s58pMDDQ7ncvLy8NHjy4QfXS9WB1TLHmrqq5DimwVGjM/CyN6uWij2b7KHJH0TUfppgyZUqN37mL34O77rrLbtaWi9sio0eP1sCBA5WamqrY2NhmO1ez2az777+/xvfAYDBowoQJ8vPz06FDh5SZmVnvb2VD3vfGtEX8/Pw0YcKEGttNN910kwIDA3Xy5Mlqx2iq7/KRI0e0e/fuOuuWqjK/5557JElRUVEqKCigkY/LqqioaFTAsDnb5c2tOdu59ak7srKybGEWSSorK1NhYSEPJwAAAAAAAAAAqBVBCjRaaWmp3nvvPf3mN79RYmJiiy2HyspKrVixQs8//7w2btzIgwEAaJFtgqioKEnSwIEDa+ycFhYWJpPJpL1799bY0efYsWPKyMhQ3759a+zIWsVkMqlnz541LisoKFBycrJMJpPCwsJq7WgnSb169aq1E11dLh7d9NZbb72qo5j27NlTTk5O2rZtmzZv3qyKioom2W9KSoqt7Hv16lXnugEBAerRo4dOnjyp1NTUGtcJDAysNQhTdW+7du2qDh061Lh9ly5dJF2Y+aO0tPSKr6Mp7n9xcbFiYmIkSaNHj65zRhGj0aibbrpJkpSUlKTi4uJay6OmY7m4uMjX11eSdOONN8rDw8NuHYPBoM6dO0u6MGJ+fcrDaDSqXbt2kurunFaXfv361fqMe3p6ysfHx67T609NiJ+zfX2Ue75Zj1nT7BMB3q2a9Zj33Xef3njjDbugmyTl5ubq+++/l6+vr61DY03MZrM6dOigwsLCWp/3K63L2rZtW2d9FBwcbHs/atKtWzdJFzp1V4XzPDw8FBgYKIvFouXLl9drhH4nJyeFhobWWm/4+/s3qF76qTqWe15rYoo168Ns3fn2yTrXnTTAVQHerbQ/48JzHbmjSM9+nHNNXpePj4+6d+9e47Kq98BkMmn48OF1hiTd3NxsYb3vv/9e5883T53Rv39/2zegJt7e3urdu7fKysquuJ5v7PvemLZI37591b59+xqXtW3b1rbs4pnHmuq7vG/fPlksFg0ePLjOMq26xs6dO+vIkSM/Wud0tFxN3S5vblejnduQusNkMtnq+3/84x8/WvkAAAAAAAAAAIBrl9O1foIWi0W7du1SXFycMjMzZbFYJF3oWHXjjTdq2LBhtk5W14Ls7Gxt2rRJhw8f1tmzZyVd+EsjLy8vDRw4UKGhoXX+he9PUXFxsU6fPi2TySRPT89mO87JkycVGRkpSZoxY4Zdh5qKigplZGQoJiZGhw8fVmFhocrKyuzuQXBwsNq085Zy6gAAIABJREFUadPk51dSUqK8vDwZDIYf5ZksLy/XihUrlJSUpNDQUMXHx2vEiBEaP348NR0A4KrIzMxUTEyMzGazQkJCalzH399fffv21Xfffad9+/bZhSWqOrx6e3vL2dm5zuPVNjJrcXGxCgsL5enpedmAQ5s2bWrs7H8l3/2srCw5OTnJz8/vqpZzSEiIJkyYoDVr1uj//u//tHz5ck2bNk1jxoyRq6trg/d76tQpSVLHjh0v2141Go3y9fVVQkKCrc1b0/0xGo117qddu3Zq1armjuMNCbg01f0vKSmxtW99fHwue8yqMMjZs2drHYm4po7rl3Jzc6u1PK6k/XrmzBkdO3ZMaWlpSk9PV2Jiok6cOKETJ0406pmr69xNJlOztK2vBdsPlmjG8OYLSRWW2Hc8DjA3zX+iR0RE6OWXX1br1q1VXl6u6OhoLVy4UMuXL1dubq5eeOEFu3fszJkzKiwsVH5+vu66664rOk5jRmlv3759rYGFqvpow4YN2rBhw2X3deLECZ07d04uLi4ymUyaMmWKEhIStH37dkVHR2vcuHG655571L17dzk61j6ehNlsrvObUBVKagkKLBW68+2TNQZ+LjV9uJuWzfbRrA+zFbmjyPb7n/5ToGB/52Z9jxrC3d291u9l1Xvg4+NzRf9/o6p+LCkpUXl5ea11eGP4+vrKxcWl1uWtW7e2fasu7kB8ue9FY973xrRF6moftGrVqsb3rCm+y+Xl5bZZNXx9fS97r9zc3OTh4aGsrKwaZ1FD8xjZ06XhbWR/5yv6rbkYDAbbu1pUVKTz5883uE5o6nZ5c7sa7dyG1B0Gg0GTJk1SdHS0EhMTNW3aNIWHh2vatGkKDg6+ajMKAgAAAAAAAACAa9c1HaTYuHGj1q1bJ4vFIhcXl2qd1HJzc7Vp0yZt2rRJ/fv318yZMxvc2aoplJeXa+PGjdq6davdSHxVHe1yc3PVqVMn2yiW14vc3FydPXtWHTp0aFBHxCuRl5env//97yotLdXMmTOrhSgqKyt16NAhrVmzptbRRqvuQVZWlmJjY/XQQw/Z/iLy3Llzio2NVXx8vH72s581OARRWFiogoICtWnTptaOnc0pPj5eycnJ6tq1qyIiIpSXl6fY2FiFhYX9KOcDALhyr97pVe9tth0s0faDljrXGdnLpFG9XK7adezbt8/2LZ46derlr2HbNkVERFQbkbyqA+CVdMKvTUFBgbKzsxUUFNRsM0UUFhbq9OnTl+102xxMJpNeeOEFhYSEaMmSJTpy5Ijmzp2rBQsW6L777tP999/foHPKzc2VVHcnp5+Cprj/Z8+e1ZkzZ+Tu7v6TCAmcPHlSixcvVlRUlC1IXMVoNMrV1bVRMwe0BJMGuGp7ckm137YfLGm24x3LPX/VZqQwGAwKDw9Xx44d9dxzz2n9+vXq3bu37r777mpBhrNnzyo/P/+qlXld71ZVfdRQYWFh+uijj/SnP/1JUVFRWrNmjdasWaOgoCA9/vjjGjhwYJ2z1bR0BZYKjZmfVWeIItjPWYvvN9vaGZeGKKrM+jBbkq6pMIXRaKy1jVH1HnTs2PFH/X9Mza2x73tztUWa87t8/vx5FRYW2tqZuDZtndO5Sfe3+H7zVTv3Vq1a2f5/5dGjR1VcXNzgAN710i6/FnTt2lVLlizRsmXL9MUXX2jbtm3atm2bunTposcee0w333wzgQoAAAAAAAAAAFqwazZI8dFHH2nXrl3y8vLSPffco2HDhtmtk5ubq2XLlikuLk4pKSl6/vnnf7TZKWJiYrRlyxZJ0oABA3TLLbfYRi8sLi7W4cOHlZCQcF2OYHnixAmVl5fLx8enWToalJSU6NNPP1VBQYHuvvtuBQQE2JZdGmAxmUwaNmyYQkJC5OXlJYPBoMrKSts9iIqKkre3d7XR3LKysrRu3Tq1bdu2UX/Rn5+fL4vFIj8/v0aNBt0QBQUF2rx5s1q1aqWIiAh5eHgoKChIX331lRITEzVy5EhqOwC4hr06uSEzOuVfNkgxqpdLA/ddf0VFRYqKiqrXNt9//73S0tLUr1+//zVOnS40T0tLS1VeXl5np5baRv53dHSUk5OTrFbrZUcQrqysVEVFRZ0jlNfEYDDIYDDIYrH8KKMUG41GTZw4UePHj1dCQoI++eQT7dy5U8uWLVNCQoLm/z97dx7dZJn+f/yTpmvahtK0lBYsi0Ch4FAQBkUWBSxwWFxH9DsKqKgzLuMyo4PyU8evGzN+x3UYBQWGARcYB7SCsi+yg5VNloKshS40LWlL0rRpmt8fTAM1aWlLgY59v87hHJJcz50n17Pdae7ruV97rc6DBCsHJl7oHXQvt4bY/iEhIQoNDVVubu5lu7NvbR0/flxPPfWUDh06pA4dOmj06NFKSUlRQkKCwsPDFRQUpPfee0+zZs3iZFuDm3uF66mPqxZlH7G6tHpvyUUpSPvHt74Dzm/qeXGLdtq1a6fx48frtdde05w5c9SrVy9deeWVVc4rJpNJrVu31ttvv60WLVpctu1ReT4aM2aMnnrqqXoNcGzVqpX+8pe/KD8/X4sWLdLcuXP1ww8/6He/+52ee+45jRo1imIKf98ta1FE0SYmUKsmtVaUKUA2R4X+d0G+3yKKSo2xmKKm66vJZJLdbpfD4VBUVFSjX+eysjLvoOvaXvsb4ni/GH2R6jTEdfnc2QIutFgLqE7nzp0VGBioH3/8UZmZmfX+O/DPpV/eWERHR+v3v/+9HnroIa1cuVKffPKJfvzxRz333HN64IEHNGHCBIopAAAAAAAAAABoogIa40qlpaVpw4YN6tu3r1588UW/RRTSmR+In376aY0ZM0YOh0NTpkyRw+G45OtbUlKijRs3yuPx6JprrtGYMWNksVhkMBhkMBgUGRmpnj176t57771od0W+XNxut44ePSpJF6WIxe1268svv9Thw4c1ePBgpaSkVHntq6++0sqVK+XxeNS7d289++yzSk1NVYsWLbw/gJ27DR5//HHdfvvtVd4jOztbLpdLMTEx3h/V6+PQoUPyeDyyWCxVCjUuNo/Ho5UrVyovL099+vTxznjSqVMnhYeHa//+/XK5XJztAAAX1ZEjR7R7924lJiZqzpw53pnD/P1buHChBg4cKIfDobVr18rj8XjbadWqlSQpJydHpaWlNV7/jh075ve1Zs2aKTY2VlarVadOnapxva1Wq3Jzc+v8eaOiomSxWFRQUOCdRaM2jEajd2BUTk5OtXF2u9171+TztdezZ0+98cYbmjZtmhITE/X9999r9uzZ1RaaVKdly5aSzhTJOp3OGmNdLpc3t5XFw41FQ2z/iIgImc1mORyOWu0fle9jsVjqPZNKfS1dulSHDh1SamqqZsyYof/5n/9RcnKyoqKiFBQUJLfbfd7tiTMzQXRPDPF5/qfFFQ3B5qjQu0tsPs/f1OviFmMbDAYNGjRI/fr1U3Z2tubOnVul2MhsNis6OrpWx87FVnk+Ot+1oDYsFovGjh2rzz//XPfcc4/Ky8v1/vvv68cff2TH97Nvnq+IQjozk1aU6cyfk6JMATrnMl6t6masaGwqj4Pc3NxazdhQOSC/WbNmVQY6V17rs7Ozqy3qc7lcKio6f04qB1LX1GfIzMys099lGvJ4b8i+SHUa4rocFBTk7bNU/h2oJg6HQ3a7XdHR0f8Vs1OhcejWrZt69Oghh8OhefPm1bsPdin65ZX7tdVqrfE8dbn7BA0pIiJCo0eP1j//+U8988wzCgwM1MyZM7V582Z2XgAAAAAAAAAAmqhGNyNFRkaG0tLSlJSUpPvuu69Wy9x4440qKSlRWlqaPvvss1ov11Dy8/OVn5+voKAgde/evUnd1bKkpERWq7XK9PUNaefOndqxY4c6deqkgQMHVsntzp07vT90paamavDgwefNvcFg8N7pulLlgIOWLVvW+w5vLpfLOxiyQ4cOl3QbHDx4UOnp6YqNjVW/fv28OWjevLliYmKUk5OjwsLCBrsTJAAAP+V2u7VixQo5HA6lpKSoffv25x1Mfs0112jNmjXavHmz7rjjDsXGxkqS2rdvL5PJpD179ujEiRPq2LGj3+WtVqvS09P9vhYTE6PExERt3rxZO3fuVFJSUrXrvX79+np95vDwcHXr1k07duzQ+vXr1b9//1oNoA8KCvLembamQoq9e/fK4XDUerYsg8GgX/ziF7rnnnv06quvKj8/Xy6Xq053Vu3YsaNiY2P9zhTyU4cPH9auXbvUrl07tW/fvlHtjw2x/euyfcvKyrztdO3a9aLM0FYdp9OpQ4cOeY8pf+9tt9u9MajZuP5mn8KJ7UdL9fZim54Y1nB3pX978SnZHBU+z9989cWf1S4iIkJ33HGHtmzZorS0NA0YMED9+vXzHjtXXnml1qxZU+OxcylceeWVio6OPu+1oC7CwsJ0zz33KD09XXv27FFxcTE7/TlqW0QhnSk8Otdbd8fK5qjQrPMUSvw3zEwRExOjTp06aeXKldqyZYu6du1a7d8ZioqKtHXrVklSz549q1xzK6/1RUVFOn36tN+bathsNmVkZJx3nTIyMmSz2bx9pZ/KzMzUjz/+qMTExCozeJ7vczb08d4QfZGG6HfVdF3u3r27AgMDlZ6ertzcXLVu3bra9/zhhx90+PBh9enTRwkJCZwkLpGXFhTUe9k2MYE+55d/rC3SUWt5vdus6+x+ZrNZw4cP19atW7V8+XL17t1bo0aNqvPsd5eiX175d0Kr1arS0lK/x1ROTs7Psh9ZOaPO9u3btXTpUmapAQAAAAAAAACgCWt0hRRpaWmSpHvvvbdOy40ePVoZGRnasGGDRo8efUkHjVdUVFS5k3JdWa1WrVq1Sj/88IMcDocCAwOVkJCgYcOGqUOHDn5/tHe5XNq+fbs2bNig3Nxc7530wsLC1KxZM3Xq1EmDBg3y3l3M7Xbrn//8p/bs2aM77rhDKSkpWrZsmTZu3KiysjLddttt+uUvf+lt3263a/Xq1dqxY4dsNps8Ho+aNWumHj16aPDgwd4ZF2w2m4qLi2UymWSxWORyubRhwwatXbtWhYWFMplMGjBggK6//vo6/3heXFys5cuXKzg4WEOHDq1S5FD5Wnl5ua6++mrdcMMNdSpgsVqtev/996vc/fHbb7/Vt99+K0lKTk7W2LFjJalWeassKAkNDVWLFi3O+/5Op1PTp0+XzWbTo48+WutBkj9VUlKixYsXy+12a/DgwYqKOjvAKzQ0VFFRUTp+/LisViuFFACAi6agoEDbtm2TdGYwd20KCnr16qX4+Hjt2bNHGRkZ3sGBiYmJ6tq1q7Zu3ao5c+boj3/8o8/gcLfbrfnz52vPnj1+246IiNDVV1+tzZs369NPP9XVV1/td1BRenq6vvrqq3p9ZqPRqCFDhuirr77S119/rZSUFI0aNeq8/ZHQ0FDvuqxfv16jRo3yGRiZm5urL7744qJtL7vd7vf5Nm3aqH///po/f77+9re/6bXXXvPbf3A4HPrss8/kcDg0aNAgxcXFNar9sSG2f122b3p6upYvX674+HjdcMMNl+1znz59Wh6Pp8o6ejwerV692nt8omZPDIvSO0tO+Qy4fOrjPKW0CdH1XcIu+D3+sbZI/+tnkOi4/mbvHf4vtpSUFA0bNkzz58/Xxx9/rOTkZEVHR8tkMnmL3Go6djwej7Zt26bQ0FAlJydflHW84oorlJKSopUrV1Z7LZDODJhevny5+vXr97Ob/fFSqksRRffEEKW08Z29ZeaDZ64F/+3FFCaTSampqfr22281Z84cdevWrcrfSs49DlatWqWtW7eqZ8+eVWbPlM7cqKFdu3Y6fPiwtm7dqtGjR/ucn1euXFltX+Zce/bs0fz58zVhwgSfv6sUFRVp1qxZcjgc6t+/f61vcNGYjveG7nfVdF3u1q2bevXqpU2bNunDDz+s9tySl5enuXPnSpKGDh2qyMjIOverUD8vzc+v97IDO4f5nFtmfVukNftK6t1mXQspJGnIkCFKT0/XokWL9Prrr6uwsFB33nlntd+RKioqtHHjRjVv3tx7nF2KfnllAfuuXbv0ww8/6Nprr/X5zpWWlqa8vDx2TAAAAAAAAAAA8LMV0JhWxmq1KiMjQ3379q3XoO/Ro0dLkpYvX35J19tsNissLEwul0s7duyodVFFRUWFVq9erb/+9a/asmWLHA6HJKm8vFzHjh3TjBkztH37dp/lDhw4oL/85S+aN2+ejh8/7i2ikM4MrM/JydG+ffuqrIfL5ZLdbpfBYFBwcLD+/e9/a9WqVXI6nTIajbJYLJLO/Eienp6uyZMna/Xq1Tp16pS3ncLCQq1du1ZHjhypss1KSkpksVjk8Xg0ffp0LVy4UIWFhZLO/KC3ZMkSbdiwoc553bRpk06ePKnevXv73CUwIyNDeXl5MpvNGjx4cJ2LNKxWa40/dickJMhoNNY6b6dOnZLD4ZDJZPLeefJS2LBhg44dO6bOnTv7DNyQpNjYWLndbjmdTs52AICLZufOndqzZ48SExNrPciuVatW6t27tyRp5cqVKisr8/arbrvtNgUGBmrRokV69dVXdeLECW9/JC8vT3/961+1bNky3XrrrX7bNhgMSk1NVfv27XXs2DFNnDhRW7ZskdvtliSVlpYqLS1Nf/rTn5SamlrvQoDk5GSNGTNG5eXleu211zRt2jTl5eV519XpdGrLli2aNm1alWtx//79FRsbqx07dujVV1/VsWPH5PF4VFFRoV27dumZZ56RyWRSdLT/gVtz587VihUrqvTTKpetLMDo3r27t/BVkkJCQryDK5csWaJjx475tBscHKw777xTiYmJ+v777/Xss89qy5Yt3r6m2+3W/v379dxzz2np0qXq2bOnfvWrXzXInaYbUkNt/3O37+TJk/XRRx9V2b5FRUX6/PPPNWnSJJWVlemBBx6o9Z3AG8q5hTmffvqp1q9f7/2cp0+f1qeffqo5c+Zc1sGv/21evNXi9/lb387S6r0lF9T26r0lemqO72DEZqYAvXV37CX7jMHBwbrrrrsUHx+vrVu3atmyZd79evDgwerdu7eOHTum3//+91q1apVKS0u955nMzEy99957evTRRy/qdwyTyaQ777xTZrNZixYt0gsvvKD9+/eroqLC+/02PT1dzzzzjObNm+d9XpL3u/SBAweqfFc+ffq05s+fr/379ys5OVlXXHEFO7zqXkSxalLraot+Zj4Yp3G1KJC4b1qu/nGegovLqW/fvho6dKiKior0/PPP6/PPP/fehMHj8SgvL0/Tpk3T66+/LrPZrAkTJnj/NlApLi5Offv2lSS98847SktL8x5Lp0+f1vTp0/Xpp5+qa9eu512f+Ph4/fvf/9ZHH32k/Px87/F49OhRvfDCC1qzZo0SExN1yy231OmafCHHe336IheqIa7LZrNZY8eO9Tm3VF47XS6XtmzZoj/84Q/asWOHRowYoSFDhvisS236VWi6TCaTHnvsMV1zzTUqLy/Xu+++qzFjxuiTTz7R8ePHZbPZZLPZlJOTo7S0ND300EN6/PHHqxxnl6Jf3r59e11zzTVyOBx67bXXtG7dOu+xkJeXp7/85S/auHFjg8wKdbkUFRXp/fff186dO6vkt7S0VEuXLtWmTZsUGxurLl26sOMCAAAAAAAAANBENaoZKTIzMyVJPXr0qNfySUlJslgs3nYulWbNmqlz587auHGjtm7dqoSEBPXp06fGOxJX3n1w6dKlCgwM1KBBg3TdddfJbDbLbrdr/vz52rlzpzZs2KAuXbp4f3zevn275s2bJ5fLpVatWmnUqFFq27atd9D/+vXrtWjRIsXExCgs7OwdU51Op2w2m0JCQpSeni6r1arHH39crVq1UllZmQIDA73tf/7553K73erSpYtGjRqlmJgYVVRUaP/+/Vq5cmWVIpfKXEdEROizzz6TzWbT/fffr06dOslut2v27Nk6fPiwdu7cqd69e9f6R/SioiJt27ZNERER6tmzZ5Vcut1u7dq1Sx6PR+3bt69X0U3nzp01efJkHTx4UNOnT1fz5s3129/+VhEREVXiapu3kydPyul0KjExsUreL6asrCytW7dO4eHhSk1N9ftjaUDAmQEu3D0OAHCxlJWVaf369ZLO3OW8NjMzSWcGB11zzTVKS0vT9u3bdfLkSW/h5A033KBHHnlEU6ZM0ZIlS7RkyZIqy5rNZk2ePFk5OTmaP3++3/Zbt26tZ599Vi+88IIOHTqkhx9+2CfmgQce0KBBg7zrX1dGo1Hjx49XeXm5Zs+erQ8//FAffvihT9ywYcOqPO7QoYPuvfdevfnmm1q3bp3WrVtX5fWBAwfqrrvu0ksvveT3fU+ePKk33nij2vW68847NWLEiCrPGQwGDR48WAsXLtQPP/zgLUKJj4/Xu+++q3bt2kk6M6Dqz3/+syZNmqRt27b5zZsk9e7dW88//3yjnfGqIba/0WjUvffeK4PBoBkzZmjq1KmaOnWq3335mWee0YgRI+o0Q1pDGT16tDZt2qTvv/9eTzzxhN9jZfPmzdq5cycnrFoY39+sNXtLfO6qXznY/K27Y/X40Kg6t/vOEpuenOO/T/740KhLNhtFpbZt2+q2227T3/72N82ZM0e9evXSlVdeqejoaE2cOFEvvPCCdu/eraefftrv8vX9HlYXPXr00MSJE71F/qtXr/Ybd/PNN1f5nul2u7VgwQL9/e9/9xsfHx+vJ5980mc2oKaoIYsoKtV2Zoqn5uQppZrZLS43k8mkZ555RkajUWlpaZo8ebImT57sE2exWDRp0iRvYehPryF33nmndu3apZ07d+rll1/Wyy+/XOX8PHHiRO3bt0+7d++ucX1uvPFGtW3bVq+99prffkZ8fLyef/75OhfzXcjxXp++yIVqqOty79699frrr+uFF16o8dwyYsQIPfXUU35nrKhtvwpNV0xMjN544w3NnDlTc+bMUWZmpt588029+eab1fatExISfI69i9kvN5lMuv/++7V3715lZ2f79CPj4+P17LPP6uuvv9aBAwf+K7dDRUWFNm/erOnTp/t93Ww268knn1SHDh3YaQEAAAAAAAAAaKIaZSGFvx8paysmJuaSF1IYDAYNHz5cubm5OnTokObPn6/s7GyNHDlSQUFBfpc5ePCgVq1apbCwMI0bN857J1lJCg8PV69evfTDDz/IZrOptLRUoaGhys/P1zfffKPy8nJdd911GjVqVJXB80FBQcrOzpZ0dkaFSoWFhSotLZXT6VReXl6VOyaGhJwZuJCVlaW0tDS53W6lpqZq8ODB3h+djUajunTpok6dOnmfc7lcysnJ8W675s2b6/HHH/duv8jISPXv31+HDx+u8jlqY//+/bJarerevbv3Ln+V7Ha7933PXZ/6yM7Olsvl8ik8qUveJHnvPtiyZctqt3lDcrvdWrp0qex2u4YOHerzYysAAJfKiRMntHXrVknSNddco+Dg4Fov261bN7Vr106HDx/Wxo0b9atf/crb77j77rvVu3dvzZo1S5s3b1ZRUZEsFouGDh2qMWPGqFWrVkpLS6ux/R49emjWrFmaN2+evv76a2VlZSk4OFjXXnutxowZo169euno0aMX9PlDQkL08MMPa9iwYZo7d642bdqkrKwsBQYGqmPHjurfv79GjhxZpQ9kMBh0++23KzExUXPmzNH333+vsrIydezYUaNGjdItt9zi7ev4M2LECLlcLm3YsME7U5jFYvH2D7t37+4tpjxX586d9eabb2rKlCn67rvvJEmJiYk+/bOOHTtq1qxZWrlypb755hvv+pnNZl199dW6+eab1bt37zpt68uhIbZ/cHCwHnjgAQ0ePFhffvmlVq9eraysLG+ebrjhBo0cOfKy9sViYmL017/+Vf/617/0xRdfKCsryztr2/jx49WqVStt3ryZk1UdvHV3rLYfLdWOY76Dy5+ck6d3Ftv01t0xuunqiPO29UX6aT01x6ojVpff12/qGa4/VTMLxqX4Drts2TJlZGRo7ty5+sMf/qDg4GC1adNGH3zwgZYtW6avvvpKu3fvrnIOuOmmm9S7d+8q34cu1jqmpqaqW7duWrBggVatWuU95yUkJOj666/XyJEj1aFDhyrnvISEBP32t7/VN998o927d6uoqEiBgYFKTk5Wamqqhg0bpqioqCa/n1+MIopKtSmmsDkq9NL8fC14snF+lw0PD9f/+3//T6NGjdJXX32l9evXKz8/v077Unx8vP7v//6vynXIbDarT58+GjdunJKSkpSRkVGrY2HUqFHq0KGDpk2bpi1btnj7DcOHD9fo0aPrvU/X93ivb1/kQjXEddlgMKhPnz6aO3euFi9erKVLl2rPnj0qLy+v02eobb8KTVdYWJgefvhhjRkzRsuWLdPKlSv1448/eme4adu2rfr27avU1FQlJyf73d8udr88KSlJH3zwgWbNmqU1a9YoPz9fFotFAwcO1Lhx42SxWPT111//126DyMhIPfjgg/riiy+0Y8cO76w+jaUfDwAAAAAAAAAALj/D2rVrPZLUr1+/8wa/9957kqTHHnvsoqxMWlqa925/9b275RtvvKGMjAx99NFHlzyZRUVF+vjjj3Xo0CFJUqtWrXTPPfd4B95XcrlcmjVrlvbv369Ro0apf//+VV6vqKjQokWL9O2336pTp04aP368AgMDtWDBAm3cuFFXXnmlxo8f7/PjrNPp1EcffaRjx45p3Lhx6tq1q/e1rVu3at68ed6Be7/85S+rLOvxePT5559ry5YtSkpK0rhx485bEFBUVKQpU6aooKBAMTExVYoMKu3evVuzZs1SbGys3xkf/PF4PPrkk0+0a9cujR07VsnJyVVeP378uKZNmyaPx6MJEyaoTZs29d5mn376qb7//nulpqbqxhtv9Hn9fHmrzPv06dN19OhRn7xXp3LASaa7AAAgAElEQVQZm82mRx99VM2aNavTeqenp+tf//qXWrdurfvvv7/aWTCWLVumpUuX6qabbqrVMQ7gv8/FvjZfbnv37pUkdenShY39Ey8tKNBL8/NrjHnxVotevCWaZAFAHR2xutRj0jEVOiqqjYkyBejmqyPUvU3Vu+ofyXNpzd4SfZF+WrYalq/r4HSgIf1pfr7+d0HBeeMuZD+9d1pujcUU3RNDtO3VRDYGcJFlZGQoPT1dknTVVVfpqquuarTresOrx+u9bEqbEL11d9XZhp6ck1ergrHqrJrUmh0IAAAAAAAAAADgZ2jdunWSGtmMFJXy8/PrXUghSVdcccVlWW+z2awJEyZo9erVWrlypU6cOKFp06Zp/PjxVWZVyM7O1tGjRxUTE6Pu3btLkkpKSlRcXKz9+/dr48aNOnnypAIDA9WnTx8FBQXJZrNp3759MhqNGjBggN873J0+fVqnTp2SyWRSdHTVQZOVMya0atXK7w+mhYWFOnDggIxGo/r27VurWRVOnTolh8Mho9GooUOH+hRRVMZ4PB5FRUXV+o6ldrvde6dGf3cFq6iokMfjkaQLmo3C6XQqPz9fRqOx2n3mfHmrzHtBQYHfvFe28eGHH8rpdPpd/pVXXvF5buzYsdW+n81m04oVK2Q0GjVs2LBqiygkKTc3V5LqXKgBAAAANGVtY4J0+K12uuHV435nppDO3FH/H2uLpLV1b797YogWPBlPEQUumz/datFRa3mNhQ5tYgIvqNinptldJLH/A/DR0IULPy2sAAAAAAAAAAAAAM7VqAopkpKSJJ0ZeF75/7pwOBzKyMhQSkrKZfsMQUFBuvHGG3XFFVfo008/VUFBgebPn6/777/fW/xw7NgxOZ1OOZ1Ovfzyy37biYyM1C233KJu3bpJkk6cOCGbzabY2FglJvq/Y6PVapXdblfLli2rDJx3uVwqKDhzp8nk5GS/A+9zcnJUVFQki8VSbfs/lZmZKafTqdatW1e7vTIzMyVJLVu2rFVxhnSmkKaoqEiJiYkKDw+/aNuqsvAkPDzcb+FObfJWU94vBo/Ho5UrVyovL0/XXnutrrzyympjS0tLVVxcrNDQUAopAAAAgDqKMgVo1aTWenJOXo2Dzevqpp7hmvlQSwaR47Kb+WCcJPndv5uZArTgiYQL2k8rj6HqCpJevNXCRgAAAAAAAAAAAAAAXDaNrpAiLCxMK1as0I033ljn5bdt2yZJ6tGjx2X/LJ07d9bNN9+sefPmKTMzU0eOHFHnzp0lnZ0loJLBYFBERITCw8PVvn17paSkKDExUUaj0RuTlZUlj8ejli1bVltcsHv3brndblksliqD/ktKSmS1WhUUFKT27dv7Xba4uFhut1sRERG1LnioLJJo37693yKDyhkfpLrNElJUVCSn06no6Gi/62IymRQcHKzi4mIVFxfXextVFkC0bt1aERERPq/XJm+V28Zf3islJib6FMw4nU5Nnz5dNptNjz76aK0LHQ4ePKj09HTFxsZq0KBBNc7IUVxcLKvVKrPZ7HemDAAAAAA1izIFaOaDcRrX36x7p+XoqLW83m01MwXorbtjNb6/mcSi0fA3a0QzU4BWPddaKW1CGuQYWjWptV6an693lti87c98ME7XdwljAwAAAAAAAAAAAAAALpvAxrZCN954o9LS0rRs2bI6FVM4HA599dVXslgsuu666xrFZ0lKSlJcXJxOnDihzMxMbyFFSUmJJKl79+66++67a9VWZfGFwWDwO3jearVq7969ks7M/nBuzKlTp+RwOBQZGanYWP9T2ttsZwY0REZGKiTk/IMlalMkUTnjQ1hYmN8ZH6qTl5cnSTKb/Q8wCg8Pl9lsVlFRkfbs2aPk5OQaCwqqc24BROVsIeeqTd48Ho9OnDghSWrXrl291qO2SkpKtHjxYrndbg0ePFhRUVHn/XzFxcVq3779RZ3ZAwAAAPi5u75LmA6/1U7/WFukdxbb/N5dvzptYgI1rr9ZTwxrziwUaHR+OmtEQxZRnPseb90d6y3aaMi2AQAAAAAAAAAAAACor0ZXSDF69Ght27ZNc+fOVefOnWs9k8GUKVNktVr1yCOPNJrPEhAQoMDAMyk+d6aCytkHPB6PPB7PBQ++93g82rRpkwoLC2UwGJSQkFDl9ZMnT8rpdCoxMdHvjAmSvIPybTabnE6n38KCc9WmSKJyxgeLxXLeQf/ncrvdNb4eFhamjh076vjx49qzZ4+ys7N9PnNt3uPo0aOSqi8EqU3eSkpKlJ+fr6CgIMXHx1/U/WnDhg06duyYkpOTlZKSct7Pt337dklnCnouZoEHAAAA0FSM72/W+P5mHbG69MV3dq3Z65DNUaHtx0pV6KiQJA3sfOa7Q0qbEI3rb2bQOBq9ymKKW97K0lt3x17UfZbjAQAAAAAAAAAAAADQWAQ2xpWyWCzKzMzUSy+9pDvvvFNDhgypNtZqtWrKlCnKzMxU37591aNHj0u2nvv27VNZWZmuuuoqvwPVjx8/ruzsbAUHB6tVq1be51u2bClJOnLkiKxWq9/ZDioqKqrMPhEXFydJstvtcrlcCgoK8sZu375dW7duldFoVGhoqKKjo6u0dezYMe/7nrvcuaKjoxUUFKTc3FydPHlSiYmJVV6vLPoICAjw5v18RRJWq1Vut1sxMTHVFiLU17XXXqudO3cqPz9f8+bN0/jx42ss1vjp+rtcLtntdkm+hS2VMbXJW0FBgQoKCmQymWSxWC7avpaVlaV169YpPDxcqampMhqNNcbn5ubq4MGDiomJUadOnTjTAcDP0Iu3ROvFW6JJBABcBm1jgvTEsCg9MSyKZOBnobKYAgAAAAAAAAAAAACApiKgsa3QjBkztH37dqWkpMhiseizzz7TxIkTtXz5cmVkZMhqtSojI0Pbt2/XzJkzNXHiRGVmZmrIkCG67777Lum6ZmZmas6cOXrvvff0448/yuVySZKcTqe2bNmi2bNnq6ysTB07dqxSmNChQwdZLBYVFRVp9uzZOn78uCoqKlRRUaG8vDwtXbpUU6dO9Q70l87MmmA0GnX48GF9++23crvdKi0t1Zo1a7Rw4UL17NlTbrdbISEhCg8P9y5XWlqqkydPetuoTkJCguLi4uR0OvXZZ5/p6NGjqqiokNvt1sGDBzVjxgwdOXLEG5+VlSW3262WLVtWeb+f5qey7fMN/D9XbYoumjdvrmHDhikoKEgnTpzQW2+9peXLl6uwsFAej0fSmVkZTp48qeXLl+udd95Rbm6ud/ny8nKVlJRIkvLz81VWVqYVK1Zo//79dcpbRUWFPB6PSktLlZ+fL4/Ho4qKigbdz9xut5YuXSq73a5+/fqdd/aNyhlKHA6H+vTpI7PZzJkOAAAAAAAAAAAAAAAAAAAAAP6jUc1IMWPGDG3YsEF9+/bVfffdJ4fDoeXLl2vZsmX67LPP/C6TlJSk0aNHKykp6ZKvr8PhkHSmYGDq1Kl+Y1q1aqWbb765SiFBZRHAvHnzlJ2drXfeecdnuU6dOikkJMT7uGPHjkpOTtauXbu0ePFiLV68WJJkMBiUmprqHSxvNpsVHBzsXa6kpET5+fkKCwtTTExMtZ8lLCxMN910k2bOnKm8vDz97W9/q/J6s2bNvDNdeDwenThxwvv5/M3G4XQ6lZ+fL4PBoNat63ZXy+bNm8tgMFQpfPAnJSVF4eHhmjdvnmw2m5YsWaIlS5ZUux0qZ56o/LxxcXE6efKkFi1apEWLFiksLEwPPvhgnfIWFBQko9Eou92uDz74QKGhoZowYYLatGlT47qHhobqkUceqVU+tm/frn379ikxMVF9+/Y9b/zRo0e1bds2tWjRQj179uQsBwAAAAAAAAAAAAAAAAAAAADnaDSFFD8topAkk8mk0aNHa8iQIcrIyPDOcCBJFotFSUlJNQ5yv9hGjx6tX/7yl/r222914MABFRUVyePxKCgoSHFxcRowYIB+8Ytf+J2NISUlRXFxcVq4cKEOHz4sl8ulgIAAxcTEqGfPnrruuusUFBTkjTcajRozZowiIiL03XffyeVyKTo6WsOGDVNKSoqWL1/uzdm5y+Xn58vhcKh58+aKioqq8fO0bdtWjz76qBYuXKgDBw7I5XIpLCxMSUlJGjJkiHd5u92unJwcGY3GamdHOH36tE6dOiWTyeQtwKit6OhomUwm2Ww2OZ1OhYaGVhvbsWNHPfPMM9q+fbs2bNig3Nxc78wgYWFhslgs6t69u3r37i2TyVQln0OHDpXNZtPx48cVGBioHj16KC4urk55a9mypUaNGqVFixapuLhYUVFR581zXdhsNq1YsUJGo1HDhg0772wdJSUl+uabb1ReXq6hQ4cqMjKSsxwAAAAAAAAAAAAAAAAAAAAAnMOwdu1ajyT169fvvMHvvfeeJOmxxx5r0JXwV0SBpsvpdGr69OnKy8vTQw89pPj4+CaZB4/HowULFmjjxo269tprdcstt/id/ePc+BUrVmjp0qXq1auXbrvtNr9FPAB+Xi7Wtbmx2Lt3rySpS5cubGwAAAAAqKOMjAylp6dLkq666ipdddVVJAUAAAAAAAAAAABN2rp16yQ1ghkpKKLAT4WGhqpTp046cuSIjh8/3mQLKQ4ePKj09HTFxsZq0KBBNRZRSNL27du1YsUKtWvXTqNGjaKIAgAAAAAAoIlLSkpSUlISiQAAAAAAAAAAAAB+IuByvjlFFKhO165dFRERoe+//14ul6vJff6SkhItXrxYbrdbgwcPVlRUVI3xR44c0RdffKGoqCjdcccdCgsLYycCAAAAAAAAAAAAAAAAAAAAAD8u24wUFFGgJvHx8br66qu1bt06HThwQMnJyU3q84eFhenRRx+tVezx48f18ccfy2Qy6b777pPFYmEHAgAAAAAAAAAAAAAAAAAAAIBqXJZCCooocD4Gg0EjR47UyJEjScZ5tG7dWpMmTSIRAAAAAAAAAAAAAAAAAAAAAFALAZf6DSmiAAAAAAAAAAAAAAAAAAAAAAAAl8slLaSgiAIAAAAAAAAAAAAAAAAAAAAAAFxOl7SQIjMzkyIKAAAAAAAAAAAAAAAAAAAAAABw2QReyjd78cUXyTgAAAAAAAAAAAAAAAAAAAAAALhsAkgBAAAAAAAAAAAAAAAAAAAAAABoKiikAAAAAAAAAAAAAAAAAAAAAAAATQaFFAAAAAAAAAAAAAAAAAAAAAAAoMmgkAIAAAAAAAAAAAAAAAAAAAAAADQZFFIAAAAAAAAAAAAAAAAAAAAAAIAmg0IKAAAAAAAAAAAAAAAAAAAAAADQZATWZ6H33nuPzAEAAAAAAAAAAAAAAAAAAAAAgP86gaQAAAA0dg6HgyQAAAAAAAAAAAAAAAAAAIAGUadCiscee4yMAQCASyY5q/WZ/2S5qzy/J+F4lcdXZbWSWwaf5XclnJBRHu/jHtmtVerxfZ9t8ccVcs7ivbJbyeHxbe+7+BMyGc420CcnQcUVAT5xm1tmKTKgwvu4b06CbH7iNrTMUtQ5cf1z4pVfYfSJW9syW5aAszm4ITdeuW7fuFVx2Yozno0bkhuvLD9xy+OylXBO3NDclsp0+3YLl8Tl6ApjuffxiJMtdbjcN25RbI7aBZ2NG53XUj+6fOO+apGrKwNd3se35MUpwxXkE7cgNldJQWfjbs9roT2uYJ+4z2NPKjmozPt4TF4L7fITNzf2pK46J+7X1hbaVuYb93HMSfUIPhs31hqr78pCfOL+GZOnXsGl3sf35sdqc6lv3ExLnvqEnI17oCBW652+cR9G5+m60LNxD+VbtLY0zCduqiVf/UNKvI8fKYjRKmeoT9yUaKtuCHV6H/+uwKLlTt/23o3O15DQs+09WRCtJU6TT9xb0QUaGnq2mOnpUxYtKvFt742ofI0wnW1voi1aaQ7f9iZHFWi06Wx7k2zNtcAR7hP3atQp3WKyex+/YGuuz/3E/W/UKd1+TtxLtijNdUT4xL0YZdMY0+mz7RdG6WO7b9ykZjb9Ovxs3OTCKP3TT9zEZjaNPSfujaJmmnk60ifuaXOh7o0oPpvP4mb6sNg37snIQj0QeTbu3eJm+sBP3O8iC/Wbc+KmFJs1pdjsE/dIZJEeiSzyPv6gOFLvFjfziftNZLF+F1l4dn8sjtRbfuIeiCzWk+fEzTwdqTeKfOPujSjW0+azcf+0R2hyYZRP3Njw05rYzHb2+LNH6FU/cb8OP61J58TNdUToJZtv3BjTab0YdTbuc0e4XrA194m73WTX/0adOnu+cYRrkp+4W0x2vXpOXJrDpIm2aJ+40SaHJkcVnD0fOsL0tM3iEzcirERvNM8/e351mvRkgW97Q0Mdeiv6bHvLnWH6XYFve0NCS/Ru9Nn2VjlD9UhBjE/cDaFOTYm2nr2elIbpoXzf9vqHlGiq5Wx7G0pDNSHft73rQkv1YXTe2etdaYjuzY/1iesTUqqZlrNx35WFaKzVN65XcKn+GXM2bltZsH5tbeET1yO4TB/HnDx7fXcFa0yeb9xVQWWaG3s2bo8rWLf7iUsOKtPn58RluIJ0S16cT1xSkEsLYnO9jw+WB2nUSd+4DkHlSovN8T4+7ArUiLyWPnHtAsu1qMXZuEx3oIbm+sZdYSzXkrizcVluo4bkxvvEJRjdWh6X7X2c6zbqBj9xcUa3Vp0Tl19hVP8c3zhLgFtrW56Ns1UEqG9Ogk9cVECFNrTM8j4urghQHz9xkQEV2nxOnMNjUK/sVj5xJoNH38Wf8D4u9Zzps/1UiOFMn62SWwZdleXbnlEe7Uo44b9P+RP0KelT0qekT0mfkj4lfUr6lPQp6VPSp6RPSZ+SPuXPrk9Z2Ewz7fQp6VPSp6RPSZ+y2j5lhUG9cuhT0qe88D5lWmyOOpwTR5+SPmVd+pQvFkbrX3YTfUr6lPQp6VPSp7yMfcq1/7mMBQgAAAAAAAAAAAAAAAAAAAAAAKCJMKxdu9YjSf369SMbAACgcXVUVpypPPcMjiQZAAAAAAAAAAAAAAAAAADggqxbt04SM1IAAAAAAAAAAAAAAAAAAAAAAIAmhEIKAAAAAAAAAAAAAAAAAAAAAADQZFBIAQAAAAAAAAAAAAAAAAAAAAAAmoxAUgAAABqrPQnH//O/LiQDAAAAAAAAAAAAAAAAAAA0CGakAAAAAAAAAAAAAAAAAAAAAAAATQaFFAAAAAAAAAAAAAAAAAAAAAAAoMkIJAUAAKCxcnvIAQAAAAAAAAAAAAAAAAAAaFgUUgAAgEbrquzWkiRPMrkAAAAAAAAAAAAAAAAAAAANI4AUAAAAAAAAAAAAAAAAAAAAAACApoJCCgAAAAAAAAAAAAAAAAAAAAAA0GRQSAEAAAAAAAAAAAAAAAAAAAAAAJoMCikAAAAAAAAAAAAAAAAAAAAAAECTEUgKAABAY2U0kAMAAAAAAAAAAAAAAAAAANCwKKQAAACN1q744//5XxeSAQAAAAAAAAAAAAAAAAAAGkQAKQAAAAAAAAAAAAAAAAAAAAAAAE0FhRQAAAAAAAAAAAAAAAAAAAAAAKDJCCQFAACgsXLJQBIAAAAAAAAAAAAAAAAAAECDopACAAA0Wt2zWkmSPF3IBQAAAAAAAAAAAAAAAAAAaBgBpAAAAAAAAAAAAAAAAAAAAAAAADQVFFIAAAAAAAAAAAAAAAAAAAAAAIAmg0IKAAAAAAAAAAAAAAAAAAAAAADQZFBIAQAAAAAAAAAAAAAAAAAAAAAAmoxAUgAAABqrIHlIAgAAAAAAAAAAAAAAAAAAaFAUUgAAgEZrR8KJ//zPTDIAAAAAAAAAAAAAAAAAAECDoJACAAD4VVhYSBIAAAAAAAAAAAAAAAAAAMDPTgApAAAAAAAAAAAAAAAAAAAAAAAATQUzUgAAgEbL6TGQBAAAAAAAAAAAAAAAAAAA0KAopAAAAI1Wz+xWkiRPMrkAAAAAAAAAAAAAAAAAAAANI4AUAAAAAAAAAAAAAAAAAAAAAACApoJCCgAAAAAAAAAAAAAAAAAAAAAA0GRQSAEAAAAAAAAAAAAAAAAAAAAAAJoMCikAAAAAAAAAAAAAAAAAAAAAAECTEUgKAABAYxVq8JAEAAAAAAAAAAAAAAAAAADQoCikAAAAjdb38Sf+8z8zyQAAAAAAAAAAAAAAAAAAAA0igBQAAAAAAAAAAAAAAAAAAAAAAICmgkIKAAAAAAAAAAAAAAAAAAAAAADQZASSAgAA0FjZKwwkAQAAAAAAAAAAAAAAAAAANChmpAAAAA2utLRUe/fuldPpvKB2eue0Uu+cViQUAAAAAAAAAAAAAAAAAAA0GAopAABAgyotLdW+fftUXFysffv2XXAxBQAAAAAAAAAAAAAAAAAAQEOikAIAADSYyiKK0tJSSVJZWRnFFAAAAAAAAAAAAAAAAAAAoFGhkAIAADSYyiKK4OBgde7cWaGhod5iCgAAAAAAAAAAAAAAAAAAgMaAQgoAANBgzi2iMJvNSkpKUkhIiMrKykgOAAAAAAAAAAAAAAAAAABoFCikAAAADSYkJMQ7E8W5j4ODg+vVXrjBo3CDh8QCAAAAAAAAAAAAAAAAAIAGE0gKAABAQ+ncubNCQkKqPFdZTFEfW+NP/Od/ZpILAAAAAAAAAAAAAAAAAAAaxCUrpCguLZfd5ZYkhQcZFRlCDQcAAD83Py2iqFQ5QwUAAAAAAAAAAAAAAAAAAMDldtGqGfbmObRg/0ll2JwqdUsBxoAqr1e4KxRilJKiQnVLpxbqEmtiawAAAAAAAAAAAAAAAAAAAAAAgIuqwQsp1mWe0qwfTspeYfjPMwEKMPrGBRgD5JL0g61MP2w5rvAAj8Z1a6F+VzRnqwAAAElSsSeAJAAAAAAAAAAAAAAAAAAAgAbVoIUUE1cd0hF7mQIMdR/0aK8w6G87crXw4ClNvr49WwYAAKhPdoIkyZNMLgAAAAAAAAAAAAAAAAAAQMNokNs8Wx0u3ffNfh1zlNeriMK7MoYAHbOX675v9svqcLF1AAAAAAAAAAAAAAAAAAAAAABAg7rgQgqr3aUnVh6Ss+L8sbFhQRrQ2qw25pAa4xzlHk1cvl/2MjdbCAAAAAAAAAAAAAAAAAAAAAAANJgLLqR4Zs1hVRgM541Ltpj0ev82+k33lnq9fxv1ahnhN87lKtfxHJv25BTphRX72UKNnNvt1tSpU5WYmKh33nlHbjfFLwAAAAAAAAAAAAAAAAAAAACAxuuCCimeW3VITk/tYge0NssUdPbthrdt7hPjcpUrO69YFZ4z01tszLRp2tbMy54kj8ejI0eO6O2339aoUaNksVhkMBhkNps1YMAAPf/889q7d688Hk+T24FsNpsWLFigzMxMffPNN7LZbBxVAAAAAAAAAAAAAAAAAAAAAIBGq96FFFuyCnXIXlbreIer6kwFjvKqj52lripFFJX+se249ufbL1uC8vLy9Oyzz+oXv/iFnnzySS1cuFAFBQWSpOLiYq1du1avvPKKkpOTNWHCBOXk5DSpHSgqKkrDhw/XFVdcoeHDhysqKoqjCgDQYCINFYo0VJAIAAAAAAAAAAAAAAAAAADQYOpdSDFjZ64CDLVf/PMD+TpaVCpJspa49Pn+fO9rpx2lyrEW+RRRVPp4R9ZlSc6BAwd09913689//rOKi4t11113acmSJcrJyZHVatXJkye1atUq/eY3v1FkZKRmzJih22+/XRkZGU1mBzIajXr88cd17NgxPf744zIajRxVAIAGszk+S5vjs0gEAAAAAAAAAAAAAAAAAABoMIH1Weiozakid92Wcbgq9OzaozIFBcjhOlswcdpRKuup0zUuu+xHqx7+ZaLiIkIuWWJyc3P19NNPa+nSpUpKStLbb7+toUOHymAwVIm7/vrrNXDgQN1///164okntH79ev3xj3/U1KlTFRcXxx4GAAAAAAAAAAAAAAAAAAAAAEAjUq8ZKf6VkVfvNzy3iKKg0H7eIopKa44UXLKkuN1uzZgxQ19++aXatGmjqVOnatiwYT5FFJUMBoN69eqlDz/8UH369NGXX36pGTNmyO12s4cBAAAAAAAAAAAAAAAAAAAAANCI1GtGij35DkmGWsXGhgVpbNdYhQVWrdnIyDutN77Nr/V7pp8o1B3d4i9JUvbt26fZs2dLkiZNmqQBAwbUarnOnTvr/vvv1+bNmzV79myNHj1aXbt2ZS8DAKCebBUBJAEAAAAAAAAAAAAAAAAAADSoeo1OdLg9tY7NK3Hpr99lySCDki0m77+2zULr9J4ZVvslS8q6deu0d+9eDRkyRCNHjqx2JoqfMhgMGjFihK6//nrt3btXmzZtkiQdPnxY11xzjQwGg5YtW1ZjGytWrJDZbNaNN96o7OzsKq95PB7t3btXv//979W5c2cZDAa1bdtWEyZM0I4dO+Tx+G6XkpIS/eY3v5HBYNDHH3+s8vJyzZ8/XwMGDJDBYNBrr72mN998UwaDQWPHjlVxcXG162a323XvvffKYDBo+vTp3udffvllGQwGvfzyyzUu+8knn2j48OEym80yGAy6/vrr9f7778tur7ptrVarhg8fLoPBoLS0NL/tFRYW6le/+lWNMenp6UpISNDw4cNltVo52gGgjg4dOnTZ//XNSVDfnAQ2BgAAAAAAAAAAAAAAAAAAaDB1LqQoLa9QQEDd6y/2FDguaEVP2stUWl5x0RPicDj03XffSZJ69+6tFi1a1Gn5mJgY9ejRQ5K0e/dulZWVqVWrVurbt68kadWqVXK73X6XdbvdWrFihYqLizVw4EC1bNnS+1p5ebmmTJmiPn366M0331RGRoYk6ejRo5o+fbr69++vKVOmqLy8vNp183g8mjdvnsaPH6+1a9d633PgwIGKj4/Xpk2bdPjw4WqXP3jwoNavX6/u3burX79+tc7JgQMHdOutt+rXv/61Fi9e7C3WWLNmjR5++GHdeuutOnDggDfeYrenS94AACAASURBVLHouuuukyRt2rTJb76OHj2qHTt21Bjz3XffKTs7W9ddd50sFgtHOwAAAAAAAAAAAAAAAAAAAACg7oUUhaXl9Xojj+fCV7a+710XdrtdR44ckSR1795dRqOxTssHBwcrKSlJkrR//37Z7XYFBwdrxIgRioyM1MaNG5Wbm+t32dzcXG3cuFHx8fFKTU31zoRRWQDx3HPPKSEhQf/+97/lcDjk8XjkcDg0e/ZsRUdH67nnntOiRYuqXbedO3fq73//uz7++GO5XC55PB49//zz6ty5s4YOHaoDBw5o48aN1S6/ceNGHThwQAMHDlTbtm1rlY/c3Fw9/fTTWrp0qR588EEdPnxYFRUVqqio0MGDB3XXXXdp6dKlmjRpkk6dOiXpzMweffr0kSRt27bN+7y/dakupqSkRNu2bZMk9enTp9azigAAAAAAAAAAAAAAAAAAAAAAft7qXEhRUY+KCJerXKcdpRe8shUNUY1xHgUFBcrLy5MktW7dul5tRERESDozi0RFxZlZNJKTk9WnTx+tXr3aO+PFT3333XdavXq1hg4dqq5du3qf37Nnj1555RVFR0dr6tSpuvXWWxUWFiZJCgsL069//Wu98sorKi4u1hdffCG73e63/Q8++EAPP/ywRo4cqcDAQO/z4eHh/5+9O4+Lqt7/B/4aBtkRNxBwRBFHlEUERBBBNBApzTSX61KZN9u8Wal5M3Ejc+m65P61a15LvVGmWYaKCgmCLLKMhuKCiAqKbCIyIiAwvz+8Mz9GZliHTV/Px8PHo+Ysc8778zmf8znD530+ihkmwsLCUFRUVGPboqIihIWFwdjYGOPGjYOurm6dcaisrMT27dvx+++/Y86cOdi4cSN69+4NgUAAgUCAPn36YOPGjRgzZgxCQ0ORnJys2LZfv37w9PREeno67t69q7RfeZLEsGHDMGHCBFy4cAG3bt1SWqewsBBXr16Fp6cn+vXrxyudiIiIiIiIiIiIiIiIiIiIiIiIiIiIiAA0IpHCsEPDZmh48qQC2XnFqKysavLBNvS72xJzc3P4+PgAACIiIlBeXq60vKysDOHh4QAALy8vGBoaAng6G8WJEydw+fJlvP/++4qEh+oEAgFeeukljBgxAmfPnkV6errKY/Dz88PLL7+scnYGLy8vODk54ezZs7h+/XqN5VevXsXZs2fh7u4OOzu7ep3z7du3cfLkSTg5OeHjjz9WnNOzcXn11VdRXFyM8PBwVFZWKj4fPHgw0tLSkJKSorRNbm4uUlJSMHz4cPj6+iI7OxtXrlxRWicjIwNJSUlwdHSEmZkZr3QiIiIiIiIiIiIiIiIiIiIiIiIiIiIiAtCIRApjXW3Iquo3M4Q8iaJK1vQkCiMdIYx1tdttoAUCAfz9/WFhYYH4+HhkZ2crLb979y7i4+Ph7u6Ol156SfH5w4cPERsbC2NjYwwfPhxCoepkkk6dOqFv375IS0vDgwcPVK4zcOBAdOrUSeWy3r17w8fHB9nZ2Thz5ozSMplMhujoaGRnZ+Pll1+Gubl5vc45JSUF8fHx8PDwgJWVldr1BgwYAADIy8tDWdnTmUt0dXUxZMgQAEBSUpJS4smFCxcQExMDDw8PeHh4wMLCosY6586dQ3FxMdzc3BSzdxARUfvTSasKnbSqGAgiIiIiIiIiIiIiIiIiIiIiIiIi0hitxmykI6h7HWlJmcaSKACgXzfDFgmIsbExOnfuDADIyspq1D6kUikAwMzMDDo6OorPbW1tMWzYMMTExODChQtK28TExCA+Ph4vvfSSUtLBo0ePkJ+fj+LiYnh5eUEgEKj8Z2hoiO+++w4AkJmZqfK4LCwsVM5GATxNXPD19VUcS1FRkWJZQUEBTp06BbFYDD8/P7X7eJY8WeTbb7+FgYGB2mOXz9SRmZmJx48fK7Z3dHSEWCyGRCJBfn4+AKCyshJxcXFwd3eHo6MjevXqBScnJ6V1SkpKkJqaCrFYDDc3N17lRETtWIz5XcSY32UgiIiIiIiIiIiIiIiIiIiIiIiIiEhjGjXFQ78uerhUWKZ2ubSkDPmFUo0e6OAeJi0SEENDQ3Tr1g0AkJaWBplMVu/EAQAoLy/H1atXAQAikQgGBgaKZSYmJggICMDBgwcRERGBgIAA6Ojo4PHjx4iKioKxsTF8fX2VZp0oLi5GYWGhRs7NyMio1uVubm7w8/PD2bNncf36dbi6ugIArl69irNnz2LixImwsbGp9/fl5uY26XjlSRInTpzA7du3YWlpicLCQkgkEgwaNAjm5ubQ0dGBs7Mztm3bhoyMDFhaWiIvLw+pqalwcnJCr169eJUTEVGbFxYWxiC0c/IZtoiIiIiIiIiIiIiIiIiIiIiIiKj19ejRo9bljZqR4nWxqdplDx+VajyJAgB8endtkYB17NgRTk5OAIDIyEjcu3evQdvn5+dDIpEAADw8PJSSIuSfDRgwAPHx8YoZG27cuIEzZ87Az88PLi4uSuvr6enB0NAQYrEYFy5cgEwmq/PfjBkzGnXuZmZmGDp0KLKzs3HmzBkAT2eAOHHiBIqLi/Hqq6/C0LD+M4PIEze++OILVFRU1HncoaGh6Nq1q1JZDB06FMXFxYoZPORJHW5ubtDX14dQKISHhweKi4tx8eJFAMC1a9cQExMDJycndOzYka0AERERERERERERERERERERERERERERESk0KpFigKkBDAWyGp/nF0px/8EjjR+kd6/OsO6s3yIBEQgE8Pf3h4WFBcLCwhAeHg6ZTFavbWUyGY4ePYqIiAj4+Phg0KBBNdbp06cPhg8fjpiYGEVyQFxcHC5fvgxvb2907txZaf2OHTuic+fOSEtLQ05OTrOeu1AoxOjRo2FsbIyYmBgUFRUhNzcXsbGx8PT0VMxQUV+WlpYAgKysLJSUlDSqLNzd3WFsbAyJRILHjx/j3LlzMDc3h5ubm2I9W1tbODk5KdZJTEwEALi7uzdoNhEiImp7Cqq0UFClxUAQERERERERERERERERERERERERkcY0emTiTEczVFX9/wSD/EIppCVlzXKQbw7q0aJBcXJywvTp0wEA27Ztw5UrV+q13ZUrV7B7924AwIQJE9CzZ88a6+jr68Pf3x8AEB4ejvz8fERGRmLAgAGKz6vr2LEjBg4cCACIiopCZWVls567nZ0d/Pz8cPbsWVy9ehUXL15EWFgYfH19IRKJGrSvAQMGQCwWIzExEbdv327U8VhbW8PV1RUpKSlIT0+HRCKBk5MTevXqpVjH0tISAwcOVKxz+fJleHp6ol+/frzCiYjaOe97lvC+Z8lAEBEREREREREREREREREREREREZHGNDqRwqtnZ/Tt2AFVVTLkFhTXmURhYayr9P9GOsJ6fc8bg3rAobtxiwZFV1cX77//Ptzd3REfH49Zs2YhISFB7cwUMpkMCQkJmDVrFuLj4zF58mS89dZbamdDcHV1haenJxITE3H27FnExcVh1KhR6Nu3b411hUIhfH19YWxsjL179yI6OlrtcV+5cgWnTp1q0rl37twZ3t7eyM7ORmRkJE6fPg0LCwuMHTsWQqGwQfuysbHBsGHDcPnyZezYsQOPHqmeraSsrAw///wzCgsLayzr1q0bnJ2dERMTg6ioKPz111/w9PSEiYmJYh1jY2PFOmfPnkVqairc3d1hYWHBK5yIiIiIiIiIiIiIiIiIiIiIiIiIiIiIlGg1ZeOvfPqgu3YVSkrL1a5jYayLT4b2xiv9TJU+F3c1ROCIvjUSLKrz6NkJc4ZYtUpgxGIxtm/frkim8PX1xccff4yzZ88iLy8PBQUFyMnJwcmTJ/H222/D19cX8fHxeO211/DNN9+gc+fOavctEong6+uLmJgY/PHHH0hLS4OPjw90dVXHwtPTEzNnzsStW7fw/vvvY8+ePXj48CGAp0kc9+7dw9atWzF+/Hjk5uY2+dz9/f0xYMAAREREICYmBh4eHhCLxQ3ej6GhIWbPno1evXphx44dmDNnDi5evIiqqioAQHl5OaKjozFr1izs2bNH8Xl1Ojo6GDFiBADg119/xY0bNzBkyJAa6w0ZMgTGxsY4ePAgkpKS4OrqCh0dHV7hRERERERERERERERERERERERERERERKREu6k7WO3XD/OOXcbFnGKVy7OLy7A59iY2x95s0H4duhtjpV+/Vg2Oq6srfvnlFyxZsgR79+7Ftm3bsG3bNpXrGhsbY/HixVi0aBGMjWufQUMoFMLHxwebNm3C7t274efnh6FDh6pdX19fH8uWLUNRURH27duHv//97/j73/9eYz1bW1v07t27yefdu3dvuLu74/vvvwcAfPfdd7UmhtTG09MTGzduxPz587F3717s3btX5XqffvopDAwMVC6ztbWFk5MTwsLC4Ofnhz59+tRYx9raGq6urggLC4NYLIajoyOvbiIiIiIiIiIiIiIiIiIiIiIiIiIiIiKqQaupOzDsIMQ3Lw/A0J6dNHZQQ3t2wjcvD4BhB2GrB6hnz57Ys2cPUlJSsGTJEnh7eysSJbp06YKxY8dix44duHz5MlatWlVnEoWck5MThg0bBgDw8fGBubl5reubmppi165dOH78OKZMmYJevXopjmHy5MkIDg7GuXPnFPtsUpkaGsLPz09xnF5eXo3el0AgwOuvv44zZ85g5cqV8PDwUCxzdnbGkiVLkJKSgg0bNkBfX1/lPiwtLTFw4EAAgJubG8zMzGqs061bNzg7OyuOWR4fIiIiIiIiIiIiIiIiIiIiIiIiIiIiIqLqBFFRUTIATRosL/fvhEx8L8lq0j7edhbhPbeeLBkiIqJWJpFIWv0YRj14OgtR/kiT5zrWYWFhrHDt3IABAxgEIiIiIiIiIiIiIiIiIiIiIiKiNqJHjx4qP4+OjgYAaGvyy95z64kRfbrgvxfu4tT1/AZtO6pvN8xwskS/roYsNSIiIgIARJnf/d9/mTAYRERERERERERERERERERERERERKQR2preYb+uhgh6SYw5Q6wQefM+ku4U4Wr+I+Q+Kldaz8xQB7bdDOHawwQ+vbugu5EuS4OIiIiIiIiIiIiIiIiIiIiIiIiIiIiIiJqVdnPtuLuRLqY4WGCKgwUAoKyiCkVlFQAAE11t6GprMfpERERERERERERERERERERERERERERERNSitFvqi3S1tWCmrcOIExERUb3lVj5NvBzAUBARERERERERERERERERERERERGRhmgzBERERNRWjcixBADIHBgLIiIiIiIiIiIiIiIiIiIiIiIiItIMLYaAiIiIiIiIiIiIiIiIiIiIiIiIiIiIiIheFEykICIiIiIiIiIiIiIiIiIiIiIiIiIiIiKiF4Y2Q0BERERETXG1SAs3ioW4LRXgbokAeY+18KBcgEcVApRWylAlE0BLIIOeUABDbRk66chgql8FSwMZrIxk6GNcCVuTKgaSiIiIiIiIiIiIiIiIiIiIiIiIWgQTKYiIiIioQdKKtJBYoA1JvhZS7muhQiaoZe2ny6pkApRUACUVAuSVCpD2UHliNG2BDI5dquDcrQqDu1ZAzMQKIiIiIiIiIiIiIiIiIiIiIiIiaiZMpCAiIqI2y0xYySC0EXdKtBB+RxuR94S4LdXS+P4rZAJICoSQFAjxH3SAlVEVfMwr4dujAj0MmFRBREREREREREREREREREREREREmsNECiIiImqzIrpn/++/OjEYrSQhT4iQTG3E5LRst/G2VAv7rmth3/UO8OxegbE9K+BmysQaIiIiIiIiIiIiIiIiIiIiIiIiajomUhARERFRDfF5Qhy40QF/3Re2+rHE5DxN5BjYpRJT+jyBOxMqiIiIiIiIiIiIiIiIiIiIiIiIqAmYSEFERERECjeKtfBDmg5icoRt7tj+ui/EX/eF8OxeiZnicvQxrmKBERERERERERERERERERERERERaZBIJKpzHQ8PDxw8eFDx/7GxsZg8eXKDt2tNTKQgIiKiNute5dOuygCGokXsTdPBvusd2vxxxuQIEZOjjzf7PsFb4nIWHBERERERERERERERERERERERkQYZGxvD3t5e7fJnl3Xs2BEeHh4q183KykJWVlabO0cmUhAREVGb9VKOOQBA5sBYNKe0Ii1su6yL1EKtdnXc+653QFKBEB8NKIPYhLNTEBERERERERERERERERERERERaYK9vX2DZo5Qt/6lS5fqNVNFa9BiMRMRERG9uI5ndcCcGP12l0Qhl1qohTkx+jie1YGFSURERERERERERERERERERERE1EbIkygePnzYJpMpmEhBRERE9ILadVUHG1N0notz2Ziig11XdVioRERERERERERERERERERERERErezZJIpvvvmmzR0jEymIiIiIXkBrL+jiwI3naxaHAzc6YO0FXRYuERERERERERERERERERERERFRK2kPSRQAEymIiIiIXjjLk/UQflf7uTy38LvaWJ6sx0ImIiIiIiIiIiIiIiIiIiIiIiJqYe0liQJgIgURERG1YebCCpgLKxgIDVqerIeYHOFzfY4xOUImUxAREREREREREREREREREREREbWg9pREAQDaLDIiIiJqq/7sfu9//9WZwdCAtRd0WzSJYpi1MVxFRuisL0Th40okZUlxNqO4Rb47JkeItRd0scipjAVPRERERERERERERERERERERETUjNpbEgXARAoiIiKiF8KuqzoIv9syXb+/DeqKJaNEcDA3qLHs4r0SfHUqCz+fL2j24wi/q42uejK8a1vOCkBERERERERERERERERERERERNQM6ptE4eHhAXt7+zZz3EykICIiInrOHc/qgAM3OrTId616xQqLfXuoXe5gboCf3uyHgZZ3EHjsdrMfz4EbHSAylOFl0RNWBCIiIiIiIiIiIiIiIiIiIiIiIg1qyEwUBw8ebFPHrsXiIyIiorbqTqU27lQy77Mp0oq0sDFFp0W+6xNvi1qTKKpb7NsDn3hbtMhxbUzRQVoRu71ERERERERERERERERERERERESa0pAkiraII8qIiIiozRqVY45ROeYMRBNsu6zbIt9jatQBX4+1atA2X4+1gqlRh+cqDkRERERERERERERERERERERERM+76kkUK1asaHdJFAATKYiIiIieW3vTdJBa2DLdvZmDTaGr3bDv0tXWwszBpi1yfKmFWtibpsNKQURERERERERERERERERERERE1ATVkyg2btyI2bNn12u72NhYXLp0qc2cBxMpiIiIiJ5DN4q1sO96hxb7vpF9O7bodo2x73oH3Chm95eIiIiIiIiIiIiIiIiIiIiIiKgxnk2imDJlSr23nTx5MpYvX95mzoUjyYiIiIieQz+08OwLVp11W3S79hIXIiIiIiIiIiIiIiIiIiIiIiKi58WBAwcalUTRFmmzOImIiIieL/F5QsTkCFv0O8srZC26XWPF5AgRnyeEu2klKwoREREREREREREREREREREREVEDBAUFISAgAEOHDm3358IZKYiIiKjN6iGsQA9hBQPRQAdudGjx70zNKWnR7dpbfIiIiIiIiIiIiIiIiIiIiIiIiJ4Hz0MSBcBECiIiImrDTnW/h1Pd7zEQDZCQJ8Rf94Ut/r1HLz9o0e2a4q/7QiTkCVlZiIiIiIiIiIiIiIiIiIiIiIiIXlBMpCAiIiJ6joRkarfK9/4kyUdy1qMGbZOc9Qg/SfJfqDgRERERERERERERERERERERERFR62MiBREREdFz4k6JFmJyWi9B4JPfMpp1fU2KydHGnRJ2hYmIiIiIiIiIiIiIiIiIiIiIiF5EHD1GREREbVZmZQdkVnZgIOop/E7rzrIQnVGMl3ddRvbD8lrXy35Yjpd3XUZ0RvELHS8iIiIiIiIiIiIiIiIiIiIiIiJqHRw9RkRERG3W6JzuAACZA2NRH5H3hK1+DKFXHsDuXxfw+UuWmObcDb066yqW3SosQ7AkH1//eRcPHle0iXi9JWa9ISIiIiIiIiIiIiIiIiIiIiIiqi4uLg4ikei5PkcmUhARERE9B9KKtHBb2jYmG3vwuAJfHL2NL47eRg8THXTW10bh4wrcKSpvUzG7LdVCWpEWxCZVrEBEREREREREREREREREREREREQAPDw8mm3f9vb2beY8mUhBRERE9BxILGib3bo7ReVtLoHi2biJTcpZgYiIiIiIiIiIiIiIiIiIiIiIiAAcPHjwhThPLRY1ERERUfsnyWe3jnEjIiIiIiIiIiIiIiIiIiIiIiKi+uDIMSIiIqLnQMp9dusYt/bl8OHDEIlE2LRpU723KSgowJw5czBhwgTcvHmTQSSiVsP2qO3eR9pL2SQkJMDHxwcrVqxAaWkpC7SV+xhtsX6IRCIsWrSo3dWP5yH+1RUWFmLGjBnw9/dHeno6LzBin4XnS8Q6yvgREREREREREdFzhCPHiIiIqM2y0q6AlXYFA1GHq0VaqJAJGIhGqJAJcLXo+egSP2+D1lS5ceMGjhw5goSEBEgkElZgImJ7RO22bM6ePYv09HTExMTgzp07LDgiavNkMhn+/e9/QyQSYdq0acjNzWVQalFeXo5ly5ZBJBJh/vz5KCkp4X2xFps2bYJIJFL5LyAgAP/4xz+wf/9+3L17FzKZjH20dvL7hKp/Pj4+mD17Nr777jukpaWhqqqKfdUWbMczMzOxY8cOTJ06Ff3791eUy7hx4zB//nxkZGQwfs1wPzhz5gzmzZsHDw8PRbu2efNmPgcQEREREREREbUB2gwBERERtVWhZvf+91+dGYxa3CgWMghNjJ+tSRUD0Q707t0bY8eORWlpKVxdXdvNcUulUoSFhSEpKQnz589H585s04jYHtHzXjapqakICQmBnZ0dxo4dW2P50KFD0a9fP/j7+6NHjx7tJr73799HSEgI7t27h48//hh6enq8pxK9IPLy8nD69GkAQFRUFJKSkvDyyy8zMGrcvHkTUVFRAICIiAhcu3YNgwYNavH7zfPQZ7l48SIuXryI33//HUZGRhgzZgwWLFgAS0vLdn2+lZWVSEpKwpEjR/D666/DxcXlhbg20tPTkZ6ejtDQUABAQEAA5s2bB3t7e/ZVm1F5eTm+++47bNmyBVKptMby5ORkJCcnY9q0abC2tmb8NKS4uBhLlizBoUOHYGRkBHt7e/To0QOXLl3CunXr8Ouvv+Jf//oX3N3deeMkIiIiIiIiImolTKQgIiIiauduSzkbBeP3YjA1NcXOnTvb3XHn5ORgx44dMDU1ZSESsT2iF6RsTp48iS1btmDr1q0ql7u7u+PPP/9sd/FNT0/H4sWL8cYbb/CeSvSCuXbtGiQSCSZMmIDz588jNjYWvr6+0NHRYXBUSEpKQlpaGqZNm4bg4GCcO3cOTk5OEAg0+/xZ1/2mvfVZtm7digkTJij+XyaTQSqVIj09HYcPH8ahQ4fw888/49q1a1i/fj1sbW3b7fk+efIEv/76K/bv34/XXnvtubwOPvvsM3z66adKnz169AhZWVk4fvw4fvrpJ4SGhuLixYvYsGEDPD09NX6NsK/69Drat28fVq9eDRsbGwQFBcHf3x+dOnWCQCBAaWkpcnNzERIS0ubb9PbWplVUVODBgwdYs2YNJk6cCAMDAwBAUVERduzYge3bt+M///kP7OzsYGxszJsnEREREREREVEraNOJFLcflqHkSRUEAiCruAwiY130NNaFQQctlhwRERHR/9wtaf0/MmtrCfDdFJsGb/fZHzeR/6jihY8fERERERFRW1VeXo6TJ0/CwMAAU6ZMQXl5OaKionDz5k3069ePAXpGUVERwsPDMXjwYLz++utIS0vD6dOnMX78eJiZmTFADSAQCGBsbIxBgwZh0KBBePPNN7F8+XJERkZi9erVWL9+PZPr2hlDQ0PY2trC1tYWM2bMwFdffYVDhw4hKCgI27dvh1gsZpA07M6dO/jjjz9gZmaG1atXY9iwYUrL9fT0YGVlhTlz5jBYGqatrY0vvvgCtra2SklCJiYmmDFjBmJiYpCRkYHc3FwmUhARERERERERtZI2lUiRX/oEF3Ie4VJBCW49LFdaVgUZ7j+uwOdDesCuqwFLjoiI6AWQUfG0qzKAoahV3uPWTzIVCICZbg0fvPDZHzcZPyIiIiIiojbs3r17kEgk8Pb2hrOzM65cuYKjR4/i3LlzTKRQISMjA8nJyZgyZQqcnZ3h7OyMXbt24cqVK0ykaKK+fftixYoVmD9/PsLDw3HkyBH8/e9/f+5nMXhemZqaYsmSJZBKpThx4gR++uknfP7555zpRsNyc3Nx5coVuLq6ws7OjgFpQcbGxujfv7/aZR07dkRhYSGEQiGDRURERERERETUStrEqLHLBSXYlHQXa+Lu4FjGA7VJFE+qZCwxIiKiF8iYXHOMyTVnIOrwoJwDBhi/xpPJZLh9+zbWrVuHgIAAiEQiiEQiTJo0CXv27EFhYWGt21dUVCA2Nhbz5s2Dh4cHRCIRHBwc8MEHHyAiIgLl5eUNPqa8vDy88847EIlE2LhxI0pLSwEAhYWFmDFjBvz9/ZGenq60zeHDhyESibBp0ybIZDKkpqZiwYIFcHBwgEgkwtSpUxEVFYWqqiq131tSUoK9e/di0qRJivP46KOPkJSUhPv376v9bnXkx+Tj44PU1FRERkbC0dFREePDhw/X2CY3Nxfffvut4hhEIhECAgKwefNm3Llzp1FlXD02VVVViImJwezZs9G/f394eHjgq6++Ql5enmL9zMxMBAUFKcpz6tSpOH78OCoqKjRWD86fPw8XFxdMnjwZOTk5avcrX2/27NkoKiqqs7wWLFiApKSkWstZndLSUkRGRmL+/Pnw8fGBSCRC//798cYbb6g9/4SEBIhEIixatAilpaU1Yvfqq6/it99+a9R1UP24jh8/jg8++EBRnz08PLBw4UK151paWopFixZBJBIh5oZ7YgAAIABJREFUISEB5eXlOHbsGKZOnaqI1T//+U9kZmY2qf149nuerV/y+B07dkxlDJ7dXiqVYseOHfDw8ICDgwPOnz/fpDKvXj4lJSVK7YJ824yMDMX6BQUF2L59u6L8X331Vezbt0/RBlVXW3skX75nzx6la1nerqran7zdWrhwoVL9qa0drqqqQlJSktI2Hh4emDdvHlJTU1u8/j8bPx8fH3z55Zdq61n1tklV2xMQEIDt27ejoKCgQedSV9lUb7Oqn6+8zYqKikJlZWWjYiP/bpFIhPXr1wMA5s6dq6gDM2bMUJTns/Fr69f/pk2bIBKJMGHCBADA/v370bdvX8W5JSQkaLR/oYl7avVr69k+gbp2SU4etzfeeEPRns2ePbvRfRu54uJiBAcH4+2331Ycj/xauXnzZoP21Zg+Q3p6Ovz9/ZXqYkPXkclkSEtLw5dffqm4JuTX64MHD5rUJ83MzMSOHTswdepU9O/fXyk+d+/ebbb6XlJSgt9++01R3vL2IC4uDjJZ436PbmqsVcVZflxnzpxp0XoLAGfPnoVEIoGHhweMjIzg4+MDsViMiIiIGn20Z6/buv4FBgairKxM5b2hPvcPde1/Xl4eVq5cCQcHB4wbNw63bt1q1r6kXGVlJcLCwlBSUgIvLy/o6enB19cXRkZGCAsLq1dZ1HWfys/Pr/f9RtV9sS32xRtCLBZj+vTpAIDTp08rXT/1fWasqqrCqVOnMHHiRIhEIuzYsUNj15O8fa7elsnb57y8PMW137dvX+zfvx8AMGHCBEX5qeobNKZPUNc5r169Gq+++iq8vb1x+fJltedz//59vPHGG3Wu11impqaYNWsWjIyMEBUVpbbNbsx979n68Gx/derUqTh16pQifs/eRzw8PBAUFKTyHiS/VhMSErBs2bIa/Z3GPEdo4neN2jx69AiPHj1q1LZNfRZLTk7G22+/DZFIhCVLliAwMBAikUhxDai7ry1btgwikQjHjx9vlr5+Y5/FGnOfflZqaiouX76MwYMHw9LSkj/QEhERERERERG1kladkaLkSRUOXMtHSl6J2nWYREFERERUu0cVTKRg/BqnoqIC+/btw9dffw2pVAqRSARvb2+Ul5fj4sWLiIuLQ3BwMNasWQNXV9ca2xcUFODLL7/EoUOHAAAODg6wsbFBQUEBQkJCEBISgokTJ2LZsmXo2rVrvY4pLy8PixYtwokTJzBz5kx88MEH0NPTq/c5yWQyHDlyBIGBgejatSucnJyQlZWF6OhonD9/HvPnz8c777xT421/GRkZWLJkCSIjIwEALi4uMDQ0RGJiIsLCwrBgwYIGD1YwMDCAj48PSktLcenSJWhra8POzg4dOnRQLK9+3KGhoQgKCkJWVhY6deoET09PAE//uL5u3ToEBwdj+fLlCAgIaNQbVysqKrB//35s3LgRNjY2sLe3x6VLl7Bz505kZGRg7dq1SE9Px6effgoAsLa2hq6uLqKjoxEdHY3AwEC89957NWLXmHpgY2MDNzc3HD16FFevXkX37t1VlmVkZCRyc3Ph6+sLExMTxbL09HR89tlnisEZ3t7eKCwsxM8//4yjR4/ik08+wbvvvgtt7fo/8u7cuVMxEM3BwQE+Pj4oLi5GREQEIiIisHjxYrz33ntq9xkXF4fly5ejrKwM1tbW6NSpEyQSCT766CPMnj0bixYtalBdVlcvjY2NkZWVheDgYAQHB2Pu3LmYO3euUn1Seu4uKcGqVauwe/duuLi4wNPTE6mpqfjxxx8RHx+P9evXw83NrcntSWVlJXbu3InVq1fDxsYGrq6uyMrKUsTvnXfeweeff17rca5ZswY//PCD4rMnT55orMxPnDiBr7/+GmZmZrCzs0Nqaip+/vlnXLt2DRs3bgQAzJ8/HxkZGbCzs4O+vj4kEgkkEgmuXbuGwMDAepdfUlISvvjiC6SmpsLGxkZRl+Li4qCrq4vx48cr7auiogK7du3C5s2bIZVK4eLiAisrK6SmpmLp0qU4cuQI1q9fDxsbG6V4bd26FVu3boWRkRHs7e1hbW2NjIwM/PLLLxg+fHiD3jbb1Povj1FaWhrs7e3RrVs3XLp0Cf/+978RHh6Of/3rX3B3d1f7/XFxcfj0008hlUphZ2cHMzMzJCcn4+LFiwgLC6tx/k1RUFCANWvW4KefflI6X3mb1alTJ7i5uSnauobERktLC5aWlvDx8UFWVhbS09Ph4OCgaPssLS2hpaXVLq9/ExMTxbknJydDJBLB2tpacT66uroa61809Z5anz5BdHS02nqdl5eHpUuXKurDwIEDUVpaitDQUISGhtbZnqmTnJyMpUuX4sKFC4rrVkdHBxkZGfj3v/8NR0dH9O7du159nebuM9TWl/jll18QFBSkVLaPHj3CmjVrkJycXO8yfdaNGzfw4YcfIjU1VRF3oVCoiE9CQgI2btwIsVis0fqelZWFwMBAhIeHK/UBz58/j7fffrtRfUBN99FdXFwU7UpISAj69++P4cOHt0i9BaBo88RisaJ8RSIRnJ2dcezYMaSkpMDLy0vtdatun/K2ZPz48UptiCbk5uZi9erVOHHiBICng9CrJ741R19SLjs7G9HR0XB2dlbM1tGvXz84OzsjKioKN2/erHUWj/rcp/r169ek+01b7Is31JAhQxR9uqysLHTp0qXBz4yLFi2CVCoFAKXkiMZeTzKZDCdOnMCaNWuQnp6u2LZ6++zp6Ynu3bvDxsYGXbt2RUZGBrKyshT3eQDo2rWrUtutiT6BqnPW19fHsGHDsG3bNiQlJWHAANXzwaanpyMxMRGvvPIKevXq1SzlaWdnh8GDByMiIgLp6elK/T5N3fdu3bqFZcuWISsrCyKRCAAUvxOsXbsWfn5+iucRFxcXuLu749KlS9i1axcSExOxZcsWWFtbK+3zjz/+wNy5cxXXlbyvIu/vXLlyBYGBgQ1uexv7u4Y68jY7KioKv/32G957770GzfrR1Gs+Li4OixcvRlZWluI+5+3tjR9++AEJCQkYP348jIyMamyXmZmJuLg4eHt717t/0dC+fmOexRpzn35WWloa1q5dix49euDNN9/kLCxERERERERERK2o1RIpbj8sw/bz2aio5e9QTKIgIiIiqltppQxA6yYDCNp9/F48MpkMP/zwA5YvXw47OzssWbIEXl5eigE3xcXF2L17N3bu3IkVK1bUGDRQVFSEwMBAhISEYPz48fj888/Rs2dPxb5v3ryJVatW4dChQ+jYsWO9BiGXlJRg06ZNOHHiBKZPn46FCxc2eMBBdHQ0YmJisGPHDsX5lJeX49ChQwgKCkJwcDBGjBihNHipoKAAq1atQmRkJGbOnIlPPvkEZmZmT+tHaSl+++03fPXVV3jw4EGDBiaPHj0ao0ePRnp6Oj788EOYmppi27Zt6Ny5c411T548iXnz5qFTp07YsmULxo4dq/hDevVjCAoKQrdu3Ro18P3kyZPo1asXjhw5Aisrq6fPZbdvY+nSpThx4gQ6d+6M9PR0TJkyBR988AEMDAxQVVWF3377DYsXL8aBAwfg6+urFLvG1gNjY2N4e3vj6NGjiImJwbBhw2oMAsnLy0NcXJzSoD35519++SUuX76MoKAgzJgxA3p6epDJZPjrr7+wZMkS7Nq1SzH4pb7MzMywb98+uLu7K+qdTCZDTEwMFixYgF9++QV+fn4qB75duXIFqamp+OSTTxRlV1VVhdOnTyMwMBA//fQT/Pz8VA4yVCczMxPz589HQkICPvjgA3z44YeKwXFVVVW4cOECvvzyS2zduhUdO3ZUmeQCAP/5z39gbGyM2NhYRdkUFBTg66+/xo8//ojg4GDY29s3amBldT/++CPu37+P48ePw8HBAQKBAFVVVUhISMDSpUuxe/du2NraYtq0aSoHN509exZ37txBVFQUevfurbROU8v83LlzuHnzJr799lsMHDgQAoFAKQbffPMNpFIpBgwYgO+//x5du3atUfajR4+uV/kVFRVh165duH37NrZs2YLx48cr2tWSkhIkJCQoDTCSD5JatWoVfHx8sHz5cojFYggEApSUlGDnzp3YuHEjdu3ahRUrVija0aioKOzZswejR4/GqlWrYG5urqgbt27davAsDk2p/zdu3MDKlSsxZswYvPXWW4rti4qKsGPHDmzfvh0bNmzAli1bFMdZXWJiIs6ePYt//vOfSm1fdnY21q5di0OHDmHr1q1YuXKlYoBhYxUVFWHFihU4fPgwxo8fj3/+85/o2bMnBAKB4m348sHUjYmNiYkJ1q1bB+DpDA7r16/H+++/r5jFoT1f/7NmzcKsWbOQkJCACRMmYMSIEUp1UlP9C03cU6v3Cc6cOYPNmzdj5MiRNfoEqup1SUkJ1q1bh5CQEPzjH//AnDlzFIOH5ffM3bt3Y9CgQQ0q17/++gvz5s1DTk4OlixZghkzZijqc0VFBWJiYtTOTNIafQZ1wsPDERQUhO7duyve6K2tra10z1+9enWj9i0UCjFp0iTFG73ldUYqlWL16tXYu3cvfv/9d8ybN09j9b2oqAhfffUVwsPDNdoHbKrU1FR8++23EIvFWL9+PWxtbRXXV05ODq5du1ajD90c9VYuPT0dCQkJ8Pf3V/QhDQwM4O3tjQMHDiAuLg5Dhw6tUS7y6/ZZFRUV2LBhA5KTk/Huu+9i8ODBGo9hSEgIunbtiuTkZEWZNndfUi4lJQWJiYlYuHAhTE1NATx9476HhwfWrVuHpKQktYkU9b1PNfV+0xb74g1lZmYGa2trpKam4t69e4qEhfq4desWLly4gK1bt2LkyJFKfbOmXE9hYWH47LPPYGRkhC1btuCVV15R3CdLS0tx7Ngx6OrqwsrKCv/3f/+H0tJSrFixAvv378fSpUtVttea6hOoO+fo6Gh8//33iIqKwmuvvVajr1VZWYnIyEhIpVKMGjWqyc8MtdVJ+Sw3z84eo4n7Xn5+PjZs2IA33ngDEydOhI6OjlKfYPfu3YiNjUVqaiqOHj2qeGa4d+8eAgMDceLECRw6dKjGPcjQ0BDbtm3DyJEjlZKNrl69is8++wyHDh3Cyy+/3KDnwMb+rlHX9TJ16lRIJBKsXbsW169fx4IFCxT3y9o09ZovLCzEjz/+iI8//hivv/664prIycnB0KFDkZycjMzMTJWJPOfOnUNqaio+/fTTer2co6F9/cY+izX0Pq3qPrFs2TKUlZVhzZo1apNEiYiIiIiIiIioZWi1xpc+fvwYP6TmNSqJwq6rAUuNiIiIqHq/ScYZKRi/hktLS8P+/fshFouxefNmDB8+XOmtpcbGxvjoo48wa9YsSCQSHDp0CJWVlYrlx44dQ0hICCZNmoQ1a9Yo/QFeIBDA2toaX331FTw9PfHLL78gMTGx1uOpqKjA999/jx9++AGjR4/GwoUL0alTpwaf16VLl/DRRx8pnY+Ojg5ee+01vPLKK0hLS8OlS5eUtjlz5gxCQ0Mxffp0BAYGKg220tPTw9/+9jfMmzev2coiNzcX33//PQDg66+/xuuvv670NkL5Mcjf4BgcHIySkpIGf09+fj7+8Y9/KAbAAYCVlRXeffddGBkZ4aeffkKvXr3w7rvvKgbIaGlpISAgQBG7K1euKO2zKfVgyJAhEIvFSEpKQn5+fo3jvXbtGiQSCby9vRVv6K6srMTPP/+M8PBwfPjhh5g5c6ZiMINAIICTkxM+++wzlJSU4OjRo0pvlq3L9OnTMXLkSKXBQQKBAB4eHpg0aRLS0tLw119/qdw2MTERU6dOxYQJExRlp6WlhREjRmDSpEmQSqVISkqCTFa/xC35eSYkJGDu3LlYtGiR0sARLS0tODs7Y/Xq1RCLxThw4ADS09PVPn8vWbJEqWy6du2K2bNnQywW4+LFi8jOzm5yPb5y5QqWL18OR0dHRRKElpYW3N3dsXz5cpiZmeGPP/5AXl6eyu0jIiIQGBgIa2trpSQKTZT5tWvXMHPmTDg5OSn2XT0GR44cQWlpKebPn6+Ic/Wyl0qlOH/+fL2vsxs3bsDV1VUxcFtO/mbu6gPUbty4gZ07d8LOzg4rVqxAv379FMdoYGCAd999F5MmTcLJkyeVrr/Lly9DKpVi7NixSskJWlpasLa2bvCg1KbU/5iYGHh5eWH27NlK25uYmOCTTz7B9OnTERMTg9OnT6st+2nTpildPwBgYWGBJUuWwNfXF6Ghobhw4UKT6qhMJsPRo0dx+PBhTJs2DWvXroWVlZUi3gKBAFZWVpg1a5ZSckBTYtMY7fH612T/QpMuXbqEDz74AL6+vmr7BM+W3YkTJ/Djjz9i+vTp+OSTT5QGRVpZWWHRokUQi8U4evQoioqK6nUcxcXF+M9//oP09HSsXLkS7733nlI7oK2tjeHDh8Pf37/N9BnUtW8///wzDAwMsHr1avj6+ioG4j57z2+M3r1747333oOVlZVSnTEyMsLbb7+t6DM8ePBAY/X9zz//REhISK19wMWLF7d4Pz09PR1ZWVnw9fVVDM6Ux9nc3LzGW66bo95Wb5PCwsKQm5sLHx8fpfbR1dUVzs7OiIyMxJ07d+q9z/DwcOzZsweTJk3ClClTNDprCgDFDAULFy6skUTRnH1J4Okg/FOnTsHMzAw+Pj5K9xgfHx+YmZkhPDxcZTk09j7VWG2tL95QHTp0UCTTPXr0qEHbHjx4EOPGjYOfn1+NN+g39nq6d+8edu3aBR0dHaxbtw4TJkxQKic9PT28/vrrDUr40GSfQN05y2eCSEhIQEZGRo3tCgoKkJSUhMGDB8PR0bFZy1Me6+rlqan7Xm5uLlxdXRVJFM/2CSQSCX7//Xd89tlnSs8M5ubmmDVrFoyMjJCSkqKYzUPO398f48ePV6onAGBra4vp06dDKpXi3Llz9X4ObMrvGnUZN24cNm3aBBsbGxw8eBCjRo3C0qVLcfv2bbXHp4lr/ujRo3B0dMSUKVOUrolu3brB3d0dGRkZSEpKUtmeJiQkwMzMDH5+fnXOvtGYNrSxz2INvU9Xl5SUhAULFsDAwADffvtto2fyIiIiIiIiIiIizWnxRIrHjx+juLgYU3rpQ09b9derS6Lopt+BJUZERET0bIdO0PozKmh68MuLFr/WcO7cOaSlpWHMmDFq32Kora2NcePGwdraGufPn1cMFJFKpYiLi4ORkREmTZqk9g3h5ubmGDduXJ2DyCsqKrBv3z5s2bJF8XZ1+dtbG8rHxwcuLi41PjcwMFB8Xv0NlyUlJYiKioKRkRHGjRun8g2bAoEAo0aNgrOzc7OUxZUrVxAVFYVXXnlF7VujBQIBfH19MXTo0EYPfPX29kbfvn1rfN67d2/0798fAPDKK6/UKE8DAwPF2yFv3Lih+Lyp9cDKygru7u6IjY3F1atXlbaprKxEXFwcpFIpvLy8FINd8vPzERkZCWdnZ0yYMKHGwCcAcHBwgLOzM/766y/k5uY2uXyEQiFsbGwAAFlZWSrXGTx4MIYPH16jLRQKhRgyZAiAp2/XLysrq9d35ufnIz4+HmKxWO15AkC/fv0wevToWgfSjBo1SuUsAJaWlhg4cCBSU1Nx//79JsdpzJgxKusXADg5OcHb2xsSiURtDP39/dGnTx+VsWhqmQ8dOlRlu2BhYaFo/1TFSSgUKga7ZWVl1ftt8QDw8OFDFBcX17me/M23kyZNUhk/Y2NjeHl5ITc3FwkJCTWW5+XlNXhglqbrv52dHcaOHauybAwMDDB27FgAwMWLF1VeAyNGjMCIESNU9iVMTU0xatSoBiWzqFNYWIhjx47BzMwMM2bMgJGRUbPHpjHa4/Wvqf6Fpnl5ecHDw6PWPkH1spNKpYiIiICZmRmmT5+usk/Qu3dvDB48GMnJyTXemF3bfT40NBQBAQHw9/dXShJoq30Gdd8dExODESNGqO0TmZubY9SoURovS1NTU1haWqKgoEBtIkVD63t9+4DDhw9vlhkT6uP+/ft1DkRvrnorJx9E7ezsDHt7+xrl7ezsDIlEUu8BvRkZGdi2bRssLCzw/vvvN3mmIXUCAgJUPk80d18yKysLEokELi4uNWbbsba2houLC5KTk1UOWNf0faou7aUv3hy8vb3h5eVVo+/RlOspNjYWMTExGDt2LNzd3TXyG4km+wTqzrlz584YPnw4cnNzER8fr/a+4+XlBQsLixYvK03e9/z8/JSSMJ591lX3W4L8eTk7O1tl0pE68r59bm5uvZ8DG/u7Rn1/twsICMCvv/6KOXPmAAD27NkDf39/rFmzRuWMdpq45sViMV5++eUa2wqFQvj4+MDIyAgJCQk1klTk7ambm5uiz63pvn5Tn8Xqc59+9tlty5Yt0NXVxYoVK+o1KxsRERERERERETW/Fk2kkCdRAEBnYSXesjGskUyhLokCAOy66rPENFAGy5YtU7x1hl5sV69exaBBgzBo0KAafzAjImoLrLUrYK1dwUDUQU/IGSkYv4YpKyvD5cuXATx9E2ltb/YzNzeHlZUV7t27pxh8lp+fj7S0NDg6OkIsFtf6XfK386kbhCyTyRASEoKvv/4aYrEYixYtUjkIrr5sbW3V/sHc0NCwxmf379/HjRs36jwXY2NjdOzYsVnKQ/42bBcXF5WDdeRMTExgY2OD1NTUBg3gkOvVq5fKGBgaGsLQ0BD9+/dXOZAdePq2yGc1tR7o6enBx8cHAHD69Gk8efJEad/x8fHw9vbGoEGDFJ/fuXMHKSkp6N+/v9pkG0NDQ/Tq1QsFBQX1Gsiu9DxaVYWcnBxER0dj165dCAwMxMSJE/HFF1/Uup1YLFZ6O2x1+voNf46Vn+fAgQNhaWmpdj2hUKiIbUZGhsoB9ereequtrd2oY1PH2dlZ7YAxeZlIpVK1A3769eunsi3SRJn37t1b5fVb/U3G6uIkX15fFhYWcHBwgEQiwbJlyxAfH4+Kioo62+Lqb75Vde0CTwezyt/cP3jwYBgZGWHLli3YuXNno9oETdX/AQMGoHv37mqXW1paon///rh586bKNwQ7ODjUeIvvs9dXbfeR+srKykJqamq9B2NpIjaN0R6vf031LzTNzs5O7b1b1f1Qfl+ztbVVmtXg2Ta9R48eyM3NVTug/1nnz5+HVCqFu7t7rXW9LfUZVJHPhFPXd6vqMzREaWkpLl26hN9++w2bNm3C7NmzMX78eERGRta6XUPre337gPJ+Ukuyt7dXvF3+X//6FzIzM9UmzTVXvZVLSkpCVFQUBg8eXGMQtY6ODry8vAAAp06dqnP2k5KSEnz33XeQSCSYO3euIpFX04yMjJTeEK7pfoU6MpkMERERSEtLU3m9m5iYwN3dHbm5uQgLC6sxG09T7lONeg5ug33xxqrrTfXP6tOnj8r2uLHX05MnTxTtc/XEk7bUJ1B3zgKBAN7e3rC2tkZiYqJSmT158gSnT5+GkZERfHx8Ghznxqo+4F5T973+/furjaH8vqXut4S67gMymQyFhYWIj4/HDz/8gFWrVmHKlCmYNWtWi/2u0RBdu3bFF198gZMnTyqOcceOHZg2bVqNmSE0cc1bWVmpfVbo168fvLy8EBUVpfTSBuD/J+eOGDGiXkl3DW1Dm/Is1pD7dHWxsbEIDw/H3/72tzp/QyEiIiIiIiIiopaj3VJfVD2JQk6eTLE3/RFKK6pqTaIAgAFdDVotUBUVFYiPj8fRo0dx+vRpxMXFAXg6oGrQoEHw8vKCv78/3N3dm+WP0Zpy+/ZtHDlyBDdu3EBYWBjGjBnTpo+XiIhebEfN7sl7DQxGLQy1ZSipaN1kAEE7j9+LRiaTobKyEmZmZujUqVOt6+rr66Nnz56IjIxEYWEhgKdvKK2oqECXLl1qHcwAAF26dIGdnR3u3r2L0tLSGn3P48eP4+HDhxCJRFi/fn2T/5ispaXVoLd/lpWVoaSkBBYWFtDT02u1Zw0AMDMzq3U9PT09RZLJ3bt3NR6bhsZOE/XA0dERgwcPhkQiQU5ODkQiEQDgwoULiI2NxbJly5QGbFRWVkIqlSI4OBjBwcF1HuOzb7Ws7Zq4ePEiNmzYgLCwMKVlLi4u6N27Ny5evKh2e6FQqNGZeeTn2aVLF+jq6ta6rjxm8jedPluPG/Pm802bNmH9+vUql23duhUTJkxQ2VaovUcIBHUeh7o33GqizOtTPk15Q3x1BgYGmD9/Ph4+fIjQ0FCEhYWhf//+eOuttzBhwgSlQUDythgAJk6cWOe+Hzx4gCdPnkAoFMLDwwMrV65EUFAQVq1ahc2bNyMgIADvvPMO7O3tG3Q+Ta3/+vr6at+QXJ/y19PTq3VgnqbKpqysDLm5uejWrVu9Bzg2NTbt8fpvzf6FpjX2vhYVFQUnJ6c611f15mZVHj16BAC1Jhy1tT5DbefRXImlJSUl+O9//4vNmzcrDfYXiUTo2bNnnfFuaH1vC31AdcRiMZYvX47ly5dj586d2LlzJ/z8/DB79mx4eHgotbnNVW8BoLy8HLGxsQCAkSNHokOHmrNFOzk5YejQoYiIiMD169fVJrTIZDKcPHkShw4dwsyZMxEQENBssxpaWVmpTVpqrr4k8HQ2qnPnzsHa2lqRYPIsLy8vWFtbIzo6GlOnTlW04429TzVVW+mLN7ZNunXrFoyMjJTiWB+mpqYq77GNvZ4qKyvx+PFjGBkZNTmZrLn6BOrOGXg6UNzNzQ0RERHIyMhQXMc5OTmQSCTw8vJSO8uUpjx+/Bh37txRXMOavu/Vp0/Q0H4DAGRmZmLDhg01Xlrm4OCAPn36IDk5uUX6MA3+DU8ggJWVFb788ktMmTJF0dddsWIFNm7cqPhdRhPXvIWFhdq6J08wCw0NRXx8vKLuFRcXIyoqCs7Ozhg2bFiz9PWb8izWkPv0s9c0gBZP0CQiIiIiIiIiotq1SCKFqiQKOXkyxQ/XpbgjfaI2icJAWwtu3Y1aPEAymQynT58W/WNYAAAgAElEQVTGokWLVE7dKv9BLyoqCmvWrMH777+Pb775ps0mJ1hZWWHUqFEoLi6Gn58fkyiIiIieA510ZMgr5awUTYnfi8rQ0FDlgKj60tPTa/If9x0cHFBUVIQTJ04gPDwcNjY2tQ7IbS5mZmYtNmCptni2R02pBxYWFvDw8MC2bduQmpoKkUiEJ0+eIDY2FmZmZhgyZIjKfdvY2NRrwFRdA47kUlJS8N5770EqlWLBggXw9fWFtbU1jIyMIBAIcPjwYcydO7fFY6urq9viA6GBpwNa5G8orvFsbtA6LzjQdJk3J5FIhJ07d0IikeC///0vQkNDsXjxYuzevRtBQUHw8fFRqtdGRkawt7evsw3o2rWrYjttbW1MnjwZI0eOxB9//IH//ve/OHjwIA4ePIiZM2di4cKFdQ5kb+v1v7kYGxvX+z7TmrFpreu/LfQv2sI1bG1tXWf8G9oe1veabOt9Bk2eh1x5eTk2bNiAb7/9Fj4+PnjzzTfh5OSEbt26oUOHDigsLMRHH32EvLy8ZjmflnrLen0JBAKMGDECISEhCA8Px759+xAWFoawsDAEBARgxYoVNe6JzVFvb968iaioKADA9OnT61w/Li4Ojo6OKvtu169fx+7duyEWi/H222+3Wn+iOfsVKSkpiI6OhlQqxahRo2pdNyMjAykpKSqPoSH3qaZqK33xxsjMzMTVq1fh6OiIHj16tIn7gKmpabP8vaW5+wQGBgYYNWoUDhw4oDSYPSUlBYmJiVi3bl2TZ1SqS15eHq5cuQJra2uVL1doi8/KmZmZ+Pjjj3H58mXMmjUL48aNQ9++fWFiYgItLS0kJCSoTEBva/cbR0dHbNu2DUFBQQgODsa+ffuwZMkSpd9HmvOalyeYJSYmYurUqTA2NkZGRgYSEhIwduzYBs9Y2tA2tDHPYo25T8v3ATx94Z1MJmvWZBkiIiIiIiIiIqq/Zv9FvrYkCrnOwkpMs9bH5kvqEykGmxvBoEPL/gG5oqIC33zzDVauXIni4mK4ublh1qxZGDFihOINOI8fP8bFixcREhJSrzeyNEZZWRn+/PNPBAcHY86cOfDw8Gj0evr6+li3bh3WrVv3QlX0yspKxMbG4sCBA/D29sbkyZN5LERE9Nww1a9C2sPWHWjXnv/2Z6pf9cLWnYyMDDx8+LDOvmh2djbs7OzQpUsXpWXyt10aGalPeC4qKsLt27fh4uKiclCJlZUVxowZg9zcXGzZsgX6+vp48803WzyZQt2MGS0pNze3zrKQDyBs6FtXm/u4G1sPhEIhvLy88P333yM2NhYjR45EdnY2EhMTMWLECLVvPh06dChWrFihkQE1T548weHDh/H/2Lv3+Jzr/4/jz2sHh9lmNhtqxawLc5rD1vZlbDKZQqgUQlRIpYOodOIbkuhbKqmUb0qORb76MocyOzBkOTQ0DE0Ym8POp+v6/dF316+1jR2uzeRxv93cbnNdn+Pr/f58Pu/rut6v9zspKUnz5s3TwIEDa0yHhpSUFOXm5l6xXp4+fVqS1LhxY6t1MBo1apRGjRpl1c+0hXX3pptuqtA2rFnm1fJli52d/P395e/vr+TkZC1cuFCLFy/WtGnTNH/+fPn4+FiWTU9P14svvih/f/9y76dhw4YaNWqUhg8frpiYGL311lv64osv5OzsrIkTJ171Xlod9b/w+vf19a1Q+RXWcQ8PD6t0yCzLdVUT7g3X6vqvCe2La83b21sffPCBGjSw7qx4V3vOXy9tBmueR6FDhw5p9erV6tmzp+bMmVNkBPya0I65VpycnDRgwAD1799fBw4c0DvvvKMNGzbI0dFRb7zxRpFZjqqi3kZERCghIaHMy//4448aMGBAsZHjMzMz9emnnyohIUFvvfVWpWegswZrtyvy8vK0ZcuWcs3AsGnTJgUHBxfrjF/W55Q11IS2eEXk5+crPDxcycnJGjp0qFVngajM9VSW519NbRO0adNGHTt2tHRmr127trZv3y6j0ajOnTtXaXmazWZFRUUpLi5OgwcPVtOmTa+Lz8obNmzQrl27NGnSJD3xxBPXZEAIa3F0dNR9992npUuX6ujRo8rIyCiSSFGV1/xfZ0Rp166dduzYoczMTN15553lHvCivPfQynwWK89zWpK6d++upKQkAQAAAAAAoGap0h53ZUmikP7oWO5mk68JrZ3lYFf8kBzsbHRvC7dqDUx+fr7mzp2ryZMnS5LmzZunyMhIPf744/Lx8ZGbm5vc3Nzk6empsLAwffDBBzpw4IC6detm9WNJT0/Xe++9py+//NIy9WtllrsR5ebm6quvvtL777+v3NxcjgUArhNH8+11NN+eQFzFTQ5mgkD8yqVOnTry9vaWJO3du1dmc+kx+P3333Xs2DF5eXlZOkV5eHjIy8tLhw8f1m+//XbFfcXHxys9PV3e3t6l/uhuNBr18ssvy8XFRW+99ZbWrVt3xWOyJhcXF7m5uengwYNXPJczZ87o5MmTVXIMrVu3liTt27fviu3Dixcv6tdff5Wfn5+aNGlyzeuRtepB69at5efnp7i4OJ09e1a//PKL4uLi1K1btxJHeW3fvr2SkpKUmZlplfPIzMzUsWPH1KpVK7Vv375YR2mz2VxlZV+aJk2ayM/PT4cOHbri6NsFBQWKj48vUo+ulcOHD5f63tmzZ7Vv3z61bt263B3dqqLMr8W1MnnyZI0aNUoJCQn66aefLPfiwo5ele1QY2dnp+7du2vOnDkyGo3avXu3UlJSqqX+Hz16VJcuXSrxPbPZrN27dys9PV2enp4lPgcSExNL7Xiam5ur3bt3S5K8vLwqlchQ1uvqWt8brsfr31rti2utYcOGatKkic6dO6fU1NRqf85XZ5shNze31PVPnTplqVt/Vni/utK+CwoKrvg8KM3x48eVnJxsmYXir1JTU60+G0VhG/Bq7ZjKtgErEuu/srGxUfv27TVr1ix16dJFP/30k+W5UVX19tKlS4qNjZWjo6OWLVumpKSkUv/t2bNH3bp1U2RkpA4dOlTsXrlmzRp9/fXXGjZsmPr06VOm/WdnZ5f4/XZF61hVtysKkw+MRqN++OGHK8brhx9+kNFo1K5du3TixIkKP6eseY+6lm3x8jKbzdq8ebMWLVqk1q1b65577rHarDIVvZ7K8/yrqW2Cm2++WcHBwdq1a5cSExP122+/aceOHerWrZuaNWtWpWW6Z88effrpp/Lw8NC9995bpN7V1M/KOTk5On78uCQpMDCwxCSK663DfEmznlTHNe/g4KBu3bopOTlZsbGxunz5snbu3Ck/P79y1efy3kOt+VnsSs9pAAAAAAAA1HzlSqTYdjxFL206XKZ/X+xOLHMSReEXyw1tS06m6OPVQO51q7cT5ffff68ZM2bIyclJCxYs0JNPPnnVkQ+bNGmiYcOGXdNRbAEA+Dvpl9xI/ZIbEYiruNXx2icCXM8zUtSE+F0LwcHBMhqNWrVqlY4cOVLiMvn5+Vq7dq0SExMVEhJiGU3PyclJISEhSk5O1tdff13qD+pnzpzR2rVrZTQaFRwcfMXjCQgI0Ouvvy4XFxe9+OKL+u6776olmcLFxUWdO3dWcnKy1q9fr/z8/GLL5ObmatWqVUpMTKzQPmxtbWVnZ6eMjAxlZGQUe79Dhw7q1q2b1q1bp127dpW4DbPZrC1btmj79u0KCgqqEYkU1qoHDRo0UPfu3bV7927t3r1bERER6tixY4kjn950003y8/PT1q1btXXrVqvWkZycHOXl5RV7/ciRI9q8eXO1xrZJkyYKCgpSXFycVq9eXWK9lKRff/1V4eHh6tatmzp06HBN68OmTZtK7LBiNpu1adMmxcXFKTAwULfccku5tluVZV6d7OzsLB3ssrKyLK8HBQXJw8NDa9assUqnSQ8PDzVu3Fh5eXkl1ueqqP/bt29XdHR0iWWTlJSk9evXy8PDQ8HBwSUmQkRGRmrv3r0lbvvQoUPauHFjqfeE8samc+fOiouL09KlS0u9rqwVm8IOdefPn/9bXf+2trZydHTUhQsXSoxLZdoX1nimVoazs7O6du2q+Ph4rVu3rsx15Gp8fHzk7++vFStWaPv27ZXaVmXbDIWdhPfv31+sw7v0RwLRunXrStxu+/btZTQatXHjxhLXlf7o6LpmzZoKn19ubq5MJlOx+hIeHl6mhIOKtgH/85//lNhBNzs7WytWrKhQG7AysS5N/fr11bRpU2VkZFiuv6qqt/v371dUVFSZOrK6u7urR48ekqTNmzcXieX+/fs1b948+fv76+GHH77qyOJNmzaVo6Oj9uzZU+Jz8dixY/rhhx8qfF5V1a6Ijo5WXFycAgICdOutt15x2WbNmqlbt25KTExUZGSk5Rgq+pyq6POmprXFyyI/P1/fffedpk6dKkkaP368brvtthrxHAgICJCnp6eWLl1a6j2y+PcoBksSyIULF65pm8DW1laBgYHKzMxUbGysdu7cqfj4eIWGhpZ7RoCyKpyJ4qWXXlJCQoIeffRRBQQEXHeflXNycoq9du7cuXLf46vS4cOHtW/fvlKvWbPZbJmBqFGjRpbfQqvrmu/cubNlRpRdu3YpKipK3bt3L9esMBW5h1r7s1hJz2kAAAAAAADUfOWckcKgxNTMq/5ztZf63Fqv2NoRx7P01H/Pa/R357TsQEaRJIpCf02maOpcu9pno0hOTtbnn3+utLQ0TZ48WYMHD67UqIcAAABVqbkTM1ERvwqcd/Pmuv/++xUfH68nnnhC27ZtK9JxLS0tTR988IEWLVqksLAw3XnnnUXWDw0NVe/evfX1119r8uTJRUbyNZvNSkxM1CuvvKKYmBgNHjzY0oG41E8aBoPCwsL04osvSpJmzZqlmJiYKu+cY2trq7vvvltGo1GLFi3SBx98UCQh4NKlS5o7d64iIyMtoxWWl5ubm2655RYdOnRIu3fvLnZO7u7ueuCBB5SZmamJEyfq22+/LdIBLTs7W8uXL9fMmTPVsWNH3XvvvVYbdbWyrFEPDAaDAgMD5eHhoc2bNyshIUHBwcG6+eabiy1bq1Yt9evXT56enpo9e7ZWr16t7OzsIstcunRJy5cv1759+8p0Dg4ODmrevLkSExP15ZdfFhkZ/+TJk5o+fXq1d4KwtbXVPffco44dO+rtt9/WrFmziswuYDKZFBcXpylTpuj06dN68MEHr/mI7vv379e0adOK1IHc3FytWLFC//rXv2Q0GjVkyJByd8SqijKvSgkJCfrxxx+LJRadOnVK69evl6Ojo3x8fCyvt2rVSnfffbe2bNmiadOm6eTJk0XuEfn5+Tp06JAWLVpkOe+cnBz997//1cmTJ4vct/Pz8/Xjjz8qLi5OzZs3l6ura7XU/4YNG+pf//qXVq9eXeTedfLkSU2bNk27du3SAw88oLZt25a4vslk0htvvFHkOWQ2m7Vv3z69/vrrSkpK0pAhQ8qdhFNSXXrwwQfVsWNHvf/++5o1a5aSk5OL3LNOnjxpiXVlY9OiRQtJ0o4dO8rVMaumX/8eHh5q1aqV9u7dq19++cXq7YvKPlMrw2AwqFevXurYsaM++ugjLVy4sNggMZmZmdqyZYs2btxY5u16enpq5MiRkqQXXnhB3377bZH7WH5+vrZt21ambVa2zVDYSTg9PV2ffPJJkWSXzMxMLViwQPv27SuxTjVv3lxhYWFKSkrS66+/XqRDpslk0p49e/T6669XqD42a9bM0pFxx44dlu3m5uZq5cqVWrVqldXr+Z/bgEuWLNH8+fOL3LvT0tI0f/58RUdHV6gNWJlYFyar/LkTqMlk0u7duxUZGamWLVuqcePGVVZvCwoKtGPHDqWnp8vf3/+qHVn/3JbbsWOHpS2QkpKiefPm6eLFi3rmmWfKdB/39vZWUFCQYmJitGjRomL33hkzZpQ6y921aldkZmZaOngHBARc9fhq1aqloKAgSdK2bdssHejL+5yq7POmprTFryY/P1/nzp3Txo0bNXLkSD355JO6ePGiXn/9dfXt29eqv9tU5npq3bq1RowYoYSEBD399NOKiIgocg1nZ2fr22+/LRKX2rVrW2Z7iIiIKNZ+rO42Qbt27RQUFKTt27dr27Zt6tatm1q1amXVe6/JZNKFCxe0fft2PfXUU3rwwQcVHx+v5557TqNHjy42s0NN/az857L74osvdObMGct7KSkpevvtt3Xq1Kka8/3P5cuXNXjwYD3//PP6+eefLdet2WzWhQsXtHDhQs2cOVOOjo7q3bu3ZVaQ6rrmC2eTOHr0qMLDw9WkSROFhISU6/quyD20Ip/Fyvuc/rPff/9djz76qMaNG1etMw8BAAAAAADgyuysvcHOjRw0snXxH1d+PZ+nV374Yzpkk1nafCRd2bkueqh98VHnCpMplh7P0quBt1R7UKKiorR27VoFBARo2LBhJU7LWxFms1mHDh3SwoUL9f333+vw4cNq2rSpQkND9dRTT6l9+/ZFvhhcsmSJHnrooSLbKPyRRZJ69+6tJUuWaMOGDWVazs3NTVlZWXr22Wf18ccf66uvvtKwYcMsy5X03vHjxzVv3jx9++23OnHihAICAjRy5EiNGDFC9erVK/Vc8/PzFRERoU8++USxsbE6ceKEOnbsqIceekiPPPKIzpw5owceeECStHz5crVs2bJcsTSZTIqNjdXnn3+uyMhIHT58WK6ururSpYuGDRumgQMHqnbt2oqOji4SC0l66KGHLPHy9fUttv+srCxFRkZq6dKl2r59u2XbPXv21OOPP67g4OBi0xz/NXYPPPCA1q5dq3fffVeRkZGaOXOmunfvXu5jkf744n3p0qVatWqVIiIi5OTkpK5du+rRRx9V3759rzhTislkUmRkpBYtWqStW7daymHw4MF65JFHuAMCwN9Ey/om2RnMyjdfu8TP6zXl1M5gVsv6pr9VfZgzZ47mzJlT6vurV6+Wv7+/7Ozs9PDDDysjI0OfffaZhg4dKk9PT3l5eSk3N1e//PKL0tPTFRYWpqlTp8rNrWhys7u7u1555RUVFBRozZo1WrNmjdq2bSs3NzelpKTowIEDcnR01KRJkzRq1KgydWYwGAzq27evfv/9d82cOVMTJ07Uu+++q8DAwCqNWatWrTR58mRNmzZNc+bM0cKFC9W6dWsVFBTol19+kdFo1BtvvKF58+ZV6MduR0dH3X777fr+++/15JNP6vPPP1edOnU0bNgw3XPPPZbzvnz5smbPnq0JEybotddes4z+Gx8fr4sXL8rf31///Oc/5eXlVWPqm7XqQfPmzdWtWzd98803cnR01LPPPlvqsn5+fnr99dc1bdo0TZgwQVOmTFGbNm1Up04dJSUl6ejRo5a6Xhb29vYaOnSodu/ercWLF2vt2rVq3bq1srOztWfPHj3yyCMKDQ3VSy+9VK2xNRqNmjZtml599VUtWLBACxYsUKdOneTk5GQ5TxcXF73xxhu6++67r3ld+Oc//6nVq1frH//4hzp16qR69eopMTFRSUlJ8vT01GuvvVbhjljWLvOqdPHiRQ0fPlySLOWVlpamPXv2yNHRUU8//XSRe1qdOnX0zDPP6PLly/rmm2+0Zs0aeXt7y9PTU9nZ2ZZ78Z8/85vNZm3btk1jxoyx3LclWeLt7++vJ554wtIBqqrr/5133ilfX19NmTJFs2fPlpeXlzIyMrRnzx5J0tChQzV27NhSv1sZNmyY6tWrp6FDh1rOvfD+IUnPPfecBg0aZJWOkkajUVOnTtVLL71U6nVVGOvKxqZwFoLw8HD98ssv8vLykqurq6ZPn37VTsk1+fovHO33448/1sMPP6w2bdpIkqZMmaLOnTtXun1R2WdqZXl5eVnqyPTp0zV9+nRL7P9cL99///2yt5P/95y/cOGC3nrrrVKf82XZZmXbDAaDQQMHDlRsbKzCw8MVEhKiTp06qU6dOoqPj5fRaNQzzzyjd955p3i72c5Ojz76qH7//Xd98803uuuuuyzP/MJ6OWXKFLm7u1uu/7Jq3bq1Hn30Uc2cOdOSeNWgQQMlJiaqdu3aeuGFF7RkyRKrdzqsyjZgZWIdHx+v0aNHy8XFRa1bt5a9vb0lxt7e3nrmmWeKdJa2dr09deqUIiIirjib0F/ddtttCgkJ0YoVK7Rz5041bdpUy5cv14YNG+Ti4qIPP/xQn3zySYnrdujQQRMmTFDt2rVVv359Pfroozpw4IA+/PBDLVmypNi9t2fPnuWuY1XZrvj111+1devWcs2eVDjK/u7duxUfH2/5zrg8zylrPG9qQlv8r5566ik99dRTpb4fGhqqiRMnqm3btlUy+FVFr6fC519aWpref/99DRs2rMTn31/jUjiTxRdffKGoqCh5enrKaDTqxRdfVJ06daq1TVC/fn0FBARo2rRpkqTXXntN7u7uVfr9hK+vr1588UV17dq12G8u1njuVaUBAwZox44dCg8PV3R0tKVN9MsvvygkJERPPvmkxo0bVyM+t9vb28vOzk7Lly/X8uXLS1ymsB717Nmz2j+L2dvbq0ePHvr000916NAhDR48uEJJjOW9h1bks1hFntOFYmNjtWHDBklS//79ddddd/GlNgAAAAAAQA1g1USK0pIoJGnX739Mb2syS79dzFVOvkmbj2aVmEghSU3qGDS9i6dsbW2qNSC5ubmKioqSJHXp0qXEkZcqIj8/XwsWLNCUKVOKjGJ04sQJffbZZ1qxYoVmzpypcePGWS1xozLMZrO+/fZbPffcczpx4oTl9djYWMsPgB9//LEaNWpUbN3U1FS9+uqrmj9/fpHX4+LiFBcXp23btumZZ56p8LFlZGRo5syZmjlzZrH9rlu3Tnl5eerVq9cVEwxKc/DgQY0cObLYNNGpqalauXKlNmzYoKlTp+rpp58u9ccks9msFStWaNy4cZayLs804H+2fft2Pf7449q7d6/ltbS0NG3YsEEbNmzQ8OHDNXfu3BJ/0EhLS9PLL79c7EedwnL48ccf9fTTT3MXBIC/iXauJsWl2BKICsTtRubg4KCJEycqLCxMK1euVEREhCIjI+Xi4qKQkBA9+OCD6tKlS6kjyHt5eWnBggX68ccf9d133ykqKkoHDhyQt7e3xowZoyFDhui2224rVweXwg4oZ8+e1WeffaYZM2ZoxowZat++fZXFwWAwqE+fPmrRooW++uorrV+/XjExMWrbtq1llMySOnWUZ/vDhw9XvXr1tHDhQu3Zs0fe3t5ycXEpct7Dhw9XSEiIli9fri1btigmJkaOjo7y8/PTfffdpzvvvLNMHaOrmzXqgaOjowIDA/XNN98oKChI7dq1u2p5tW3bVsuWLdOWLVsUGxsr6Y+O608//bT69+8vo9FY5nMwGo2aP3++Pv/8c0v5BwUF6ZNPPlFoaKi+//77axLbTp06admyZVq3bp2+//577d69W+np6Wrbtq0mTZqk++67z2qfWSurUaNGmjt3rjp16qQVK1ZY6vmYMWM0atSoSs0mUBVlXlWaNWumKVOmaNu2bfr555+Vnp4ub29vjR49Wvfff7/atGlT7H7i5uamt99+W3369NGaNWsUFRWlo0ePytPTUz169FBYWJjuuOMOywjX9vb26tevn3Jzc/XTTz8pMjLScq94+umn1bdvXzk5OVVb/bexsdHAgQPl7e2thQsXWr5TCQkJ0dChQxUaGnrFmUjs7e01ZswYeXl56YsvvlBERIRcXFzUt29fjRgxQoGBgZW6Bxf77qpzZy1fvlxr1qxReHi4pZw6depkua4KY12Z2Nxyyy1655139N5772nDhg2Ki4tT//79y/ydT029/mvVqqVnn31Wbm5uWrx4sWJjY9WxY8ciz6fKti8q+0y1Rh0pHNBi06ZN2rFjhySpbdu2Gj16tPr166eOHTuWa5uF7ZugoCAtXbpUMTExiomJkYuLi/z8/DRgwIAyz85R2TaDu7u7Zs+erU6dOuk///mPJYaPP/64HnzwQV28eLHUfbu5uemtt95Sjx49tGzZMkVFRcnFxUVBQUF68803FRgYqO+++67cMS9M0mjWrJkWL15s6Uzcp08fjR49Wo6OjlqyZMl11wasaKx79Oih1NRU7dy5UzExMZKkwMBADR06VAMHDiyxc6Y16+1PP/2kuLg4hYWFlblTsoODg/z9/bVixQpt2bJFbdu21bp16yT9kWRYeB6l3S//PAJ4QECAPv/8cy1atEiRkZFWb5dZs11hNpsVERGh5ORk9e3bt8QRyEu7ljp37qzIyEht3LhRt99+u+WeWJ7nlDWeNzWhLX4lLi4u8vX1lb+/v3r06KE2bdpU+e8nFb2eHBwcNGnSJIWGhmrZsmXauXOnZWbDHj166IEHHpCvr2/R7yTatdP8+fM1b948bd68WSkpKercuXOR3x6qs00QHBwso9GoS5cu6fbbb7d6soqjo6PatGkjf39/BQcHq2PHjledxaWmflb+8z1+xYoVljbRlClTdN9995U4c9e10qFDB23dulVRUVEKDw9XXFyckpKSLO2QXr16qXfv3mrYsOE1u+ZbtWqlbt26KTIyUr169apweZb3Hlrez2IVfU4XHltoaKjq1Kkjf39/vpQFAAAAAACoIQyRkZFmScVGyi/JtuOpmh97osT3rpREIUnrE7I0fVuqJYlCkh5q76i3ehUfec7e3l6urq7VMgXvX6WkpGjYsGEKDw/XF198oREjRlR6m2azWUuXLtW4ceN00003aebMmerTp4/q1q2rrKwsffPNN3rllVeUmpqqL7/8stgIen8+pqioKHXt2vWqx17acmWdkWL8+PGKjo7WuHHjNHToUDk7OysrK0tLly7VpEmTlJqaqnfffVcTJkwo8mV6Tk6OXn75Zc2dO1ctW7Yscq75+fmKiorSK6+8oszMTJ05c0YeHh7lnpHis88+06OPPqqAgAC9++67uv3222VjY6P8/JQrhLsAACAASURBVHwdPHhQ69at07hx44qMuHWl8/6z6Oho9enTR2PHjtW4cePUtGlT2dnZ6fLly3rnnXc0bdo0+fj4aOXKlZYRhv66/UmTJikmJkYvvPCC+vTpU+yHnbIey8GDBzVq1CjFx8fr2Wef1RNPPCEPDw+ZTCbt2bNHL7/8sjZu3KiJEydqxowZRRJH/lwOvr6+euONNxQaGmrVcgDw9xcXF3fNj6FT6m1/PEt7Ov2tY7158+ZKb2PpsVr6/LD9NTsHx9q2Spt5e7nXc39tl85n5F+z4x7dMk9DmudWejs+Pj7cNP7mzp49qyeffFJ5eXn64IMPKjQ6IvB3k52dralTp+qrr76yzHaDG8euXbs0cOBAPfTQQ5o6depVO8H91erVq/XUU0/p+eefr9RgCwAAALCOffv2acyYMerSpYumT59eIxP5AQAAAAAAAKA8ShuIpnCAQKsM6Xe1JApJ6mOsK6/6NpYkilvr2+lx//rFlruWSRSSdP78eZ05c0aS5O3tbZVtxsfHa/r06XJ1ddXHH3+sQYMGqW7dupKkunXratiwYZo+fbrS0tK0Zs0aZWRkXPOK8+WXX2ry5MkaO3asnJ2dLcc6cuRIPf/885KkTZs2FRs5LSoqSp988omaNm1a7Fzt7OwUEhKiTz/9VLVq1dLp06fLfVyZmZmWEaAmT55cZGRKOzs7tWvXTi+99FKZpy3/q3r16mn9+vWaPXu2vL29LUkQzs7OGj9+vPr376+DBw9aLqCSLFiwQOPHj1ffvn0rPDpWRkaGZs+erdjYWL388st69dVXLaPY2NjYyM/PT++++658fX313//+V0eOHLliOfTr18+q5QAA1cXbLk/ednkEogz83PIJAnFDFUpISND+/fvVvHlzubq6EhAAAAAAwN9GQUGBNm7cqKSkJHXr1o0kCgAAAAAAAAA3hEonUpQliUL640vYfw9w15eDPPRJP3dtG32zmrkU7WR+rZMoymPJkiUyGAwl/ouOjrYsZzabFR4eroMHD2rs2LElzvxhMBh0xx13KCQkRNHR0Tp69Og1P7/Q0FD16dOn2NTNtra2uvPOO9WkSRMlJSUpOTnZ8l5ubq6+//57paWlacKECerevXuJ2/bx8dFjjz1WoePKy8srddp7a+jQoYO6du1a4pTV7u7ulim7/3zeZY1defzyyy8KDw9X//79NWrUqBITMlq0aKG77rqrWGJHTk6O1q5daymH22+/3erlAADV5T8eZ/Ufj7MEogyM9U261dF0zfZvuA5jdqujScb6JioPriotLU2rVq1Senq6/P396VACAAAAAPhbOXr0qL7//nv5+/vLz8+PgAAAAAAAAAC4IVQqkaI8SRRms1mSdIdXXd3dwkH2f9nz9ZREUR6XL1/W9u3b5eTkpO7du5d6fi4uLrrtttuUkJBQpYkCZeXv71/qrA4NGzaUl5eX9u7dq/Pnz1teP3/+vOLi4uTk5KSAgIArJhJ06NBBTZo0KfdxOTo6ysfHR5L08ccf69ChQ9UWE4PBYDnmU6dOKSsrq8Tl2rdvLxcXl0rtKzo6WqdPn5a/v7/c3d1LXMbW1latWrWSJJ0+fdpyjaWkpGjfvn1q0qSJgoODq6QcAAA1U3DjAoJAvFABe/fu1bvvvquTJ0/KZPr/5BqTyaTExES99NJLWrVqlcLCwnTnnXcSMAAAAADA30ZKSooWLlyohIQE3X///fL09CQoAAAAAAAAAG4IduVZ2MHeVgaDQWazuUJJFKWpSUkUderUUb169SRJSUlJpS43aNCgIkkEFy5c0Lhx47Rly5Yiy2VkZOj8+fNKS0srcTaKkvz222/XPA633nprqe85OjrKycmp2OuXL19WSkqKWrRooUaNGl1x+46OjvLw8Cj3cdna2mrYsGH64YcftHHjRt1+++0aOHCgxowZo4CAgBJnbqiIrKwsHT58WImJiTp48KD279+v48ePa8eOHVddt0mTJpWajaKgoEDnzp2TJL366qt69dVXr7rOmTNnlJ2drbp161rK4aabblL9+vWrpBwAADVTz5vz9eUR+2uyb4Ph+owXIP0xs9qcOXM0Z84cOTo6qk2bNqpVq5YSExMtnwnCwsI0depUubm5ETAAAAAAwHUtOztbM2bM0IEDB3Tw4EGlp6dr5MiRGjBgQKV+3wAAAAAAAACA60m5ep373Vxfz3Zppq1HzlotiSJfNmpUg2aicHFx0U033SRJSkhIkNlsLvFL47p166pu3bpFg1lCJ/60tDRduHDhhqhMKSkp2r9/v3r37l3qbBbW0LJlS61evVrvvvuuFixYoMWLF2vx4sXy9/fXiy++qP79+1c4oSI1NVVz587VggULlJqaWuQ9JycnNW/eXMeOHbviNhwdHSt1frm5ucX2XRPLAQCqw695fyQF+BCKMrnZwaQujfIVc9aOYFxFl0b5utnBRCAgSWrXrp2WLFmijRs36qefflJsbKwkydvbW4MHD9aAAQMUGBioWrVqESwAAAAAwHXPYDDIxsZGu3btUseOHTVs2DANGjSIz70AAAAAAAAAbijl7mV3u6eLtp5KU3aBVOcKuQ9lSaI4eilX3yVmas5djWtMQJydneXr66tVq1Zpz549unjxYqU6oxfOcGE0GrVq1Sq1b9/+b1+pCgoKZDJduWOi2WyWyWSSjY1Nhfbh7u6uGTNm6IUXXtC6deu0YMECRUZG6t5779WsWbM0ceLEcidTFM4qsnLlSrVr104vvPCCunfvLm9vbzk6Oqpu3bpasmSJHnrooSqNn62trRwcHCRJCxYs0NixY8u9vpOTk3JycpSTk1Ol5QAAVW3AuT9mODITijLre8u1SaQwXIdxAv7cZg8ODlZwcDDBAMp57cyaNUuzZs0iGDcgf3//K87keTUDBw7UwIEDCSQAAMA1ULt2bU2bNk3Tpk0jGAAAAAAAAABuWOXuPb3nbLrOZhXoy+M5yi6l/1lZkyje3HlWGfk1q2ukwWDQnXfeqSZNmmj16tX673//W6ntOTs7q0GDBkpISNDZs2f/1pWpYcOG8vX11YkTJ3T69OkrLpucnKz9+/dXep/Ozs4aOnSoNm3apIULF8rJyUkzZsxQREREubcVGRmplStX6u6779bGjRs1efJkBQYGyt3d3TL7SHp6epXHsVatWnJ3d5cknThxQgUFBeVav0GDBmrevLlOnTql8+fPV0s5AABqDn/3ArV3LSAQV9DetUD+7sQIAAAAAAAAAAAAAAAAAG5U5U6k2HkmQ5KUmlOg5Um5yvlLH7TyJFFczDHVyKD4+vpq6NChkqT3339fBw8erPC2nJ2dLbNQREZGlrtT/PXEw8NDnp6eSkhI0K5du0pdrqCgQJs3b7bqvmvXrq0hQ4bogQceUFpams6cOVPubezdu1eSFBAQoMaNi8+SkpOTo/j4+GqJpZ+fnyRp165dSk5OLte6jRs3ltFovCblAACoGQY3z6v2fRoMBuIDAAAAAAAAAAAAAAAAALgulCuR4lxWnhIuZFn+fyYzX8t++/9kirInUSTX2CQK6Y9O+WPHjlVAQIBiY2M1ZMgQRUdHX/XcSmJra6uePXvKyclJixcvVlRUVKnLHjp0SJs2bbri9jIzM8u037IuZ00uLi664447JEmffvppqQkoUVFRWrx48TUr36vNKpGenq78/OLTrezYsUPfffddtRxL27ZtFRoaqs2bN2vx4sUlHo8kpaWladmyZcrK+v/r0tnZWf/4xz9qfDkAAKpOgHuBujRixoWSdGlUoABmowAAAAAAAAAAAAAAAACAG1q5Eil+Ts4o9tqZzHwt/S1HGbnlSaKo+Z3XjEajFi5cqICAAO3du1dBQUF64IEHtHbtWiUlJSklJUUpKSlKTEzUl19+qWHDhik8PLzEbXXp0kUjR47UiRMnNHbsWC1atEiXL1+WJJnNZp05c0bvv/++BgwYUOLsAw4ODmrWrJkk6euvv9a5c+dK3E9Zl6sqBoNBgwYNUteuXRUbG6vHHntMW7dutSQBZGRk6KuvvtITTzyhwYMHq127duXex4ULF/Tmm29q586dRZIHsrKy9O2332rTpk3y8fFRhw4diqxXp04deXp6SpJWr16tI0eOFNu2r6+vJGn58uVFkhMKtz1p0iQFBARUOk5lOZYmTZrokUcekZOTk2bMmKGXXnpJx48ft1xjGRkZWr9+ve6//35t3bq1XOWQlZVV6XIAANR8I4251dsOIC4AAAAAAAAAAAAAAAAAgOtEuRIptv+eVuw1k8z6JSVbC45mK/sK+RHXUxJFobZt22rNmjUaPXq0JGnlypW65557dMstt6hhw4Zq2LChmjdvrhEjRig8PFyurq6aMmWKfHx8imynbt26eu211zR8+HAdPnxYo0ePVv369WUwGGRjY6MmTZpowoQJkmRJhPjr+oMGDZKTk5P+/e9/y8PDQwaDQWFhYUpJSSn3clWpWbNmevvtt+Xr66vo6Gj16NFD9vb2MhgMcnR01Pjx4zVy5EiNHDlSNjY25d6+yWRSRESEAgIC5ODgIIPBIIPBIAcHBw0fPlySNH36dLVu3brIegaDQf3795ePj4/Cw8NlNBplMBjUoUMHHT58WJLUs2dPjR8/XidOnNDw4cMt23dwcNDDDz+sZ555Rv369at0jMpyLJJ03333aebMmZKkOXPmyMvLSzY2NpZY3nXXXYqJiVGLFi1Uq1atMpdDYayGDx9e4XIAgOrSwj5PLezzCEQFNHcyafhtxO7Pht+Wp+ZOJgIBAAAAAAAAAAAAAAAAADe4cvWgvuPW+kX+b5JZqVn5yjOZ9Vt6nj4+llNiMsX1mERRqHHjxlq4cKEOHTqkt956S71795arq6skycnJSd26ddP48eO1bt06JSYmasaMGZb3/8zd3V2ffvqp1q9fr8GDB6tp06aSJFdXV91///1aunSpdu7cqa5du5Z4HL169dKaNWvUs2dPy3peXl6yt7ev0HJV6R//+Ic2bdqkN998Ux07drQcx6hRoxQeHq6JEyeqoKBAmZmZqlevnurUqVPmbdevX1/PP/+8Hn74YbVs2dLyenBwsN566y1t27ZNgwYNksFQfFzs9u3b6+uvv9b9998vJycnOTk5yWg0ysHBQZJUr149zZkzR//+978VHBxc5LgjIyM1ZMiQErdbEVc7Fkmys7PTE088odjYWD333HOWWP75fPft26dnn31Wtra2ZS6H4cOHa+vWrZo0aZLs7Oy4CwKo0da4n9Ua97MEooJGGHPVukH1JA4YaviUFK0bmDSC2SgAAAAAAAAAAAAAAAAAAJIMkZGRZkkKCgoq0wpRpy5rdUJqkSSKP7vF0V5jvGqr7v/6Z18ticK3sbM+6t+GkrjBREdHKygoSL1799aSJUvk5uZGUACghomLi7vmx1CYbPfX2Z7+bjZv3lxl2064ZKPxMXWr/BxcHeyU8oZ/uddzf22XzmfkV/nxze+SJWP9qksq+bvXUQAAAAAAAAAAAAAAAAC4ntx8880lvh4VFSWpnDNSSFLQzc4aaHQtMYlCkn5Lz9P7R7KVVXB9z0SBqnXgwAFJ0i233KK6desSEAAAqoixvknPtav6mRhq8owUz7XLrdIkCgAAAAAAAAAAAAAAAADA9cWuIisF3eysArP08d4zJb6fnJWvtacL9OPhcyRRoJgLFy5oy5YtkqTWrVvLwcGBoAAASnQov5YkibH+K6ePZ56SMgxaccz+hjv3wc3z1Mczj0oAAAAAAAAAAAAAAAAAALCwq+iKwZ7OkoomUzSsay+/xo7q4+Ui97r2CrrZWc9vOKS8AkYAxh/y8/P1ySefaOXKlfL19dVdd91FUAAApRqU7CFJMhOKSnusZa5Ssg3a8rtdlWy/rp2Npob/Vu716tjZVNk597wpX4+1zKXwAQAAAAAAAAAAAAAAAABFVKonXWEyxcGUTPk1cpRfY8ci7/vfXF9zwlopIzefSN8gduzYoa+++kr33XeffH195eLiIoPBoPz8fB08eFAfffSRPvroIzk5OWny5Mlq0aIFQQMAoJq86JujrAKDYs7aWn3bSZdyNW1jUo051y6NCvSibw6FDgAAAAAAAAAAAAAAAAAoptJDEgd7OlsSKkrif3N9onwDKSgo0IcffqgPP/yw1GVcXV01ffp0DR48WAaDgaABAFCNpnXK1ut76lRJMkVN0aVRgaZ1yqawAQAAAAAAAAAAAAAAAAAlsiMEsCY/Pz/9+OOPWr16tXbu3KkdO3ZI+iN5wt/fX3fccYcefPBB3XrrrQQLAIBrZFqnbM3aW1tbfv/7NQV73pTPTBQAAAAAAAAAAAAAAAAAgCsikQJWVbt2bYWEhCgkJIRgAABQg73omyO3OmatOGb/tzmnwc3z9FjLXAoXAAAAAAAAAAAAAAAAAHBFJFIAAIAaq5UdneKr0mMtc+VZz6x39te67s/luXa56uOZR6ECAAAAAAAAAAAAAAAAAK6KRAoAAFBjfeuR/L+/3AhGFenjmafbnAr0wcHair9gc90df+sGJj3pkyNjfROFCQAAAAAAAAAAAAAAAAAoExtCAAAAcGMz1jfpvcAsDb/t+prRYfhteXovMIskCgAAAAAAAAAAAAAAAABAuTAjBQAAACRJI4y5Cmqcry8SainmrG2NPc4ujQo00pir5k4kUAAAAAAAAAAAAAAAAAAAyo9ECgAAUGMdyLWXJPkQimrT3MmkaZ2yFXvOViuO2Wtfas1JqGjvWqDBzfMU4F5AQQEAAAAAAAAAAAAAAAAAKoxECgAAUGMNPt9IkmQmFNUuwL1AAe4F2nXOVut+s1PM2WvXbOzSKF99b8mXPwkUAAAAAAAAAAAAAAAAAAArIJECAAAApfJ3L5C/e4FOZeZpyyk7RZyx1cl0myrf762OJgU3LlDPm/N1s4OJggAAAAAAAAAAAAAAAAAAWA2JFAAAALiqmx1MGmHM1QijlHDJRrtT7BR33kb7U22UbzZUvlFqMKudq0kdG5rk55YvY32SJwAAAAAAAAAAAAAAAAAAVYNECgAAAJSLsb5Jxvq5GtL8j/8fvmSjY2m2Oplu0O+ZBp3LstHFXIMy8g3KLjDLZDbIxmBWHVuD6tmZ5VLLLPe6Jt3kYNatjmY1dypQSxInAAAAAAAAAAAAAAAAAADVhEQKAAAAVErL+iYSIQAAAAAAAAAAAAAAAAAA1w0SKQAAQI3VtlYeQQAAAAAAAAAAAAAAAAAAAFZFIgUAAKixVjQ8+7+/XAkGAAAAAAAAAAAAAAAAAACwChtCAAAAAAAAAAAAAAAAAAAAAAAAbhQkUgAAAAAAAAAAAAAAAAAAAAAAgBuGHSEAAAA11b7cWpIkH0IBAAAAAAAAAAAAAAAAAACshEQKAABQYz143kOS9AChAAAAAAAAAAAAAAAAAAAAVmJDCAAAAAAAAAAAAAAAAAAAAAAAwI2CRAoAAAAAAAAAAAAAAAAAAAAAAHDDIJECAAAAAAAAAAAAAAAAAAAAAADcMEikAAAAAAAAAAAAAAAAAAAAAAAANww7QgAAAGqq9rVyCQIAAAAAAAAAAAAAAAAAALAqEikAAECNtaxh8v/+ciMYAAAAAAAAAAAAAAAAAADAKmwIAQAAAAAAAAAAAAAAAAAAAAAAuFGQSAEAAAAAAAAAAAAAAAAAAAAAAG4YdoQAAADUVHG5tSRJPoQCAAAAAAAAAAAAAAAAAABYCYkUAACgxhp23kOSNPRvfp6hoaEUNgAAAAAAAAAAAAAAAAAA1cSGEAAAAAAAAAAAAAAAAAAAAAAAgBsFiRQAAAAAAAAAAAAAAAAAAAAAAOCGQSIFAAAAAAAAAAAAAAAAAAAAAAC4YZBIAQAAAAAAAAAAAAAAAAAAAAAAbhh2hAAAANRUHWvlEgQAAAAAAAAAAAAAAAAAAGBVJFIAAIAaa0nD5P/95UYwAAAAAAAAAAAAAAAAAACAVdgQAgAAAAAAAAAAAAAAAAAAAAAAcKMgkQIAAAAAAAAAAAAAAAAAAAAAANww7AgBAACoqX7KrS1J8iEUAAAAAAAAAAAAAAAAAADASqp1RopjqdFafeBZog4AAMpk+Hl3DT/vTiAAAAAAAAAAAAAAAAAAAIDVVNuMFAdOr9Xq/U8q35Qls0ka1P5fRB8AAAAAAAAAAAAAAAAAAAAAAFSrKk+kOJN2UOsPvqbjqVstr+39/SslpmxV51tHKsT7GUoBAAAAAAAAAAAAAAAAAAAAAABUC6snUpxJO6hz6UeUcO4HJaZs1eWcpBKXu5yTpB8TZijy6DvydAmQl1tXuTl4q12TfpQKAAAAAAAAAAAAAAAAAAAAAACoEpVKpDiWGq3v41+UJJ1PP1ShbeSbsnQ8datlxorPYnN0Jj1NrRuFSJKaNvDVSL93KSkAAAAAAAAAAAAAAAAAAAAAAFBplUqkyMxJqXACRUly8vN1Jj1NkhR/dqskySwzpQQAwA2qc62c//3lRDAAAAAAAAAAAAAAAAAAAIBV2NWUAzGZzTqVdpkSAQAAFl82PPe/vxoSDAAAAAAAAAAAAAAAAAAAYBU2NeVATl26rLwCEyVSwx07dkz9+vVTaGiojhw5QkAAAAAAAAAAAAAAAAAAAAAAANeVGpFIkZyeocz8vBoXHLPZrOPHj2v27NkKDQ2Vs7OzDAaDDAaDnJ2d1b17dy1cuPCGqjDbt2/XunXrtGXLFsXGxnIFAQAAAAAAAAAAAAAAAAAAAACuK3bVubPGzm1Vx85Zx1NjLK+l5+bqQnZWjQtMVlaW5s6dq9mzZystLa3Y+2lpaYqMjFSvXr1uqAoTEBCgnj17Wv4GAKAq7cytLUnyIRQAAAAAAAAAAAAAAAAAAMBKqiWRorFzWw1s+74aO7eVJGXnXdL2Ex8r/NCbOlNCksK1lp+fr3nz5unVV1+Vk5OTnn/+eT344INq1qyZJMlkMun48ePavXu3TCbTDVVhbrvtNm3evLnU93NycvTDDz9o6dKlGj9+vAIDA7nKAAAV9vB5d0nSSEIBAAAAAAAAAAAAAAAAAACspMoTKerY19co/zWqY19f2fmXdTHrNzV2aqMet03WpewcHf/5tRoXlD179ui9996Tk5OTFixYoCFDhshgMBRZxt3dXf7+/tSgv0hPT9d7772n8PBwjR07loAAAAAAAAAAAAAAAAAAAAAAAGoUm6reQZ9W01XHvr4OJa/XvyI66aPoEC3aOUCS1KvFU3J3bFbjghIdHa3Tp09rwIAB6tevX7EkCgAAAAAAAAAAAAAAAAAAAAAAcH2q8kSKZq5dJUnrD76s7LxLkqS4U5u1+7fvVK+Wi5o16FDjgpKeni5JcnBwkJ2dHbUEAAAAAAAAAAAAAAAAAAAAAIC/iSpPpHCpe4sk6WLWb5KkrLw8JWdk6PiFnyVJTWtgIoWjo6MkKT4+XikpKRXeTkZGhr7++mv16dNHzs7OMhgMCgkJ0UcffaSMjIyrrn/69GnNnTtXoaGhlvVbtWqlp59+Wrt27bIsd/jwYXXo0EEdOnTQ4cOHS91edHS0DAaDwsLCip3XX7eRmpqqmTNnqlmzZnJ2dtaOHTuuuK8lS5bIYDCoYcOGCg8PlyQFBQXJYDBY9rlnzx4FBgbKYDBo7dq1Vzz3xMREBQYGqkWLFtq3bx9XKgAAAAAAAAAAAAAAAAAAAADAKqp1uoW8ApNOXb5c44PSrVs3NW3aVJGRkfrnP/+pWbNmydXVtVzbSEhI0JNPPqmNGzcWeT0iIkIRERFas2aNPvjgAxmNxmLr5ufna8mSJXruueeUmppa5L3Dhw/r8OHDatiwofz9/avk/NPT0zVv3jzNnz/f8lpBQUGlt+vp6ak77rhDsbGx2rp1q8LCwlSrVq0Sl42JiVFsbKwefvhheXt7c6UCwA0qoHYuQQAAAAAAAAAAAAAAAAAAAFZVZTNS1LGvr2auXSz/b+baRc51O6ilR3e1bhQs93pNJUnu9ZrK3bFZjQpKx44dNWHCBDk5OenTTz9VWFiYNm/eLJPJVKb1z549q0mTJmnjxo0aM2aMEhMTZTKZZDKZdPToUQ0ZMkQbN27Uyy+/rAsXLhRZ12w2a8WKFXrqqaeUl5enF154QUlJSTKZTDKbzUpPT9e6devKndhRHsuXL9eJEyf066+/WvbbtWvXK64zbNgwmc1mnT9/Xr1795YkRUVFyWw2y2w2a8OGDfLw8FDPnj3l5OSkmJgYnTp1qsRtZWRkaPPmzZKkfv36qV69elypAHCDWuSWrEVuyQQCAAAAAAAAAAAAAAAAAABYTZXNSNHYqa1G3b7G8v9Rt39X4nLB3g/L3dFL/9wUUmOCYmtrqwkTJsjNzU3PPfecdu3apV69eql379564YUXFBwcLBubknNQCgoK9OGHH+q7777T+PHjNXv27CKJAM2bN9c777yjy5cva8OGDdqzZ4969uxpef+nn37SlClTJEkLFizQkCFDZDAYLO/Xq1dPd999d5Wd+969e1WnTh0tWrSoxNkyKqtTp04KDQ3V6tWrFRcXJy8vr2LLHD9+XLGxserSpYs6d+7MVQoAAAAAAAAAAAAAAAAAAAAAsBobQlAyOzs7jRw5Uj/99JNGjBghSQoPD9cdd9yh++67T4cOHSpxvZMnT2rjxo3y9fXVhAkTSpxNoXHjxurXr5/S0tK0ZcsWFRQUSPojCWPt2rU6ceKExowZo3vvvbdIEkV1GTx4sFq1alUl23ZxcVFQUJAkKSIiQjk5OcWWiYqK0sGDB9WzZ095enpSGQEAAAAAAAAAAAAAAAAAAAAAVkMixVU0a9ZM//73v/Xzzz9ryJAhkqTVq1crLCxMK1eulMlkKrL8/v37FRsbq8DAQN16662lbtfHx0eSdO7cOUsyQWpqqrZv3y4nJycNHDhQtWvXvibn7OfnV2UJHAaDQb1795aPj49iY2P1+++/F3n/0qVL2rx5s5o0UqeRdgAAIABJREFUaaK+ffvK1taWSggAN7DtObW1Pac2gQAAAAAAAAAAAAAAAAAAAFZDIkUZGAwG+fr66quvvlJERIS6du2qEydO6JFHHtGyZctkNpsty54+fVqS9PHHH8vBwUEGg6HEf8HBwZKk3377TVlZWZKklJQUnT17Vi1atFCjRo2uybkajUa5uLhU6T6aNWumgIAAxcbGKi4ursh7R44cUXR0tLp27aqWLVtS+QDgBvdIirseSXEnEAAAAAAAAAAAAAAAAAAAwGpIpChPsGxs1L17d61du1aPPfaY0tLSNH/+fJ04ccKyTHJycoW3n5KSov3796thw4Zq0KDBNTlHBweHKp8Jo169eurXr58kKSIiwjIjh9lsVkREhE6fPq2wsDDVr1+fSgcAAAAAAAAAAAAAAAAAAAAAsKpKJVI0dDSW+t7FrOz/Y+/ew6Ks8/+Pv4YBGQaQo3gABY+IZ3HxgKbmITXLzNqtdrfMsqOVtd8t27ba7bB9t839Wdu32mo3W9s2astKbTXxiIgtKp5AwwgQQQUGAUdmOM/vD3dmGQHFPCE8H9fVFcx9+tzve+4ZLq/P635fkAFGBQ1rdUULDg7WwoULFRMTo61bt2rv3r2uZX5+fpKkX/3qV6qtrZXD4Tjjf2vWrFFISIgkyWg0yt/fX1VVVa5wQVs1YsQIxcfHa/PmzcrNzT31nikrU3JyskaNGqVJkyZxdwIAAAAAAAAAAAAAAAAAAAAALrjzClJ08Y+Rp8HU6PXyyipZq1seBLBVlzW7rDUGKSSpS5cu6tGjhyTJarW6Xu/WrZskKT8/Xzab7Zz2GRoaqn79+ikzM1NHjx5t8XYmk0m+vr7Kzs5WaWlps+uVlJS0mvpFRERo8uTJ2rNnj3bs2CFJ2r9/v9atW6dRo0a56ggAAAAAAAAAAAAAAAAAAAAAwIXkeb47GBR+s3bn/931e1VtrYorTurYyU269e+G89q32StAP+o+u1UWrr6+XnV1daeK6PnfMsbExKhv377asWOH8vLyNHDgwBbvs2vXrho8eLB27typzZs3KzY2VgbD2Wvo5+cnf39/Wa1WFRUVNblOXV2dK7DQGhiNRk2bNk2vvvqqtmzZolmzZunrr7+WJM2aNUve3t7cnQAAAAAAAAAAAAAAAAAAAACAC87jfHcwte9Trq4U9Q6Hjp08qTqH44IM7uahv5Vvh8BLWhC73a533nlHeXl5za7jcDiUmJiof//734qJidGgQYNcy3r37q2xY8fqwIEDevPNN1VRUdHkPqqqqvTxxx+7dZDw9fXV7Nmz5e/vrz/96U9KSkpq0Zj9/f01YMAASdKqVauaPGZGRoY+/fTTS1rLs3XkGDBggKZMmaJvvvlGO3bs0LZt2zR27FgNHTqUOxMAIEka412lMd5VFAIAAAAAAAAAAAAAAAAAAFww5x2k8PPupBuHvCFJOnrSqsra2gsysB9F3KBr+z96WYqSlpamQYMG6ac//alWrFih/Px8lZSUqKSkROnp6XriiSd0//33y2q1au7cuYqOjnZt6+vrq/nz5ysyMlJvvvmmHnzwQaWnp6u+vl6SVF1dreTkZM2bN09Lly51ve40ZcoU3X777Tp06JDmzp2r9957zy1sUV5erq+++kpvvPGG67UOHTpo5syZ8vf317vvvqvf/va3Onr0qCSptrZWa9eu1R133KEhQ4Zc9NqZzWZFRUVJkv7xj3+ouLi42XWDgoI0bdo07dmzRx9//LH+/e9/a+rUqQoJCeHOBABIkv4aUqy/hhRTCAAAAAAAAAAAAAAAAAAAcMF4XIidDOo6S1f3/Z1OVlVfkEFFBg3VA/HvX5aCGAwGGY1GWa1WffTRR7rhhhvUvXt3hYaGKjQ0VIMHD9bixYslSS+88IIeeeQReXp6uu0jPj5e/+///T9FRkZq2bJlGjx4sIxGowwGg7y9vXXVVVfpo48+UkxMjMxms9u2vr6+euGFF/Tggw/q0KFDuvvuuxUcHCyDwSCDwaDAwEBdd911On78uNt248aN0y9/+UtJ0uLFi9WtWzcZDAZ5eXlp2rRpmjlzpubNm3fR6+fj46M5c+bI399f77//vsLCwmQwGDR9+nSVlJQ0Wn/cuHGKiYnR22+/rYiICE2bNk0Gg4E7EwAAAAAAAAAAAAAAAAAAAABwUXhcqB1N7H2vHhiz9Lz3Exk0VM9O3STfDoGXpSAmk0mvvfaaUlNT9fzzz2vatGkKDg6WJAUHB2vatGl6+eWXtXfvXv3617+Wj49Po30YDAbNmTNHSUlJeuGFFzR69GjXsuHDh+vpp5/Wvn379Mc//rHJ7YODg/X6668rJSVF8+fPd3W8CA4O1nXXXae3335bDz74oNs23t7eWrRokT799FNNnz5d/v7+8vf31/Tp0/Xpp5/q2WeflZ+f3yWp4dSpU/XFF19o8uTJrnH37NlTXl5ejdbt06ePpk6dKkkaP368evXqxV0JAAAAAAAAAAAAAAAAAAAAALhoDFu2bHFIpzoDXAj7Czdp8abZstWUn/O2E3rNvWydKHB5VFVV6YknntCf/vQnffbZZ5ozZw5FAYBWYteuXZd9DDsUIEm6ZzhBOwAAAAAAAAAAAAAAAAAAcH6Sk5MlXcCOFE4DOk/UyzN3K6bzhBZvY/YK0ANjlhKiaIeysrKUmJioKVOmaMyYMRQEAODm3uOddO/xThQCAAAAAAAAAAAAAAAAAABcMB4XY6ed/KL0m6mbdMePlsjsFXDGdX8UcYNenrlbE3rfydVoZxwOh77++msdOHBAY8aMUVhYGEUBAAAAAAAAAAAAAAAAAAAAAFxUHhdz59f2f1Sv35irCb3mNloW6hupZ6du1C8nfqFOflFciXbo0KFDWr58uWJiYnTzzTfLaDRSFAAAAAAAAAAAAAAAAAAAAADAReVxsQ/g2yFQD8S/r9dn52hCr7kK9Y3UA2OW6v9uzNWAzhO5Au2Qw+FQdna2nnrqKW3dulVz587VgAEDKAwAAAAAAAAAAAAAAAAAAAAA4KLzvFQH6uQXpQfi36fi7Zjdbtdjjz2mt99+2/Xa7bffrrvuukuenp4UCAAAAAAAAAAAAAAAAAAAAABw0TF7HZeMwWCQyWSSJEVHR+uBBx7Q/Pnz5evrS3EAAE0aZ6r6z0/+FAMAAAAAAAAAAAAAAAAAAFwQhi1btjgkady4cVQDAAC47Nq167KPwRnAi4mJ4YIAAAAAAAAAAAAAAAAAAIDzkpycLEnyoBQAAAAAAAAAAAAAAAAAAAAAAKC9IEgBAAAAAAAAAAAAAAAAAAAAAADaDU9KAAAAWqukKpMkKYZSAAAAAAAAAAAAAAAAAACAC4QgBQAAaLXuLwmVJN1HKQAAAAAAAAAAAAAAAAAAwAXiQQkAAAAAAAAAAAAAAAAAAAAAAEB7QZACAAAAAAAAAAAAAAAAAAAAAAC0GwQpAAAAAAAAAAAAAAAAAAAAAABAu+FJCQAAAAAAwJWsqKhIJSUlKisrk9Vqlc1mU1VVlerq6igO2gWj0Shvb2+ZzWb5+/srMDBQISEhCgsLozgAAAAAAAAAAAAA0ASCFAAAoNUa7135n5/8KQYAAHCTm5ur/Px8FRQUEJhAu1dXVyebzSabzSaLxeJ63Wg0Kjw8XBEREYqKiqJQAAAAAAAAAAAAAPAfBCkAAECr9ecQ5ySwTm36PF9//XUuNgCgVXj44Ydb9fjsdrsOHjyorKwsVVVVuV738vJSjx49FBAQIB8fH5lMJvn4+MhsNsvTk3/6QNtWW1srm80mu92uyspK2e12lZaWKj8/XzU1NcrLy1NeXp527typPn36qF+/fvLx8aFwAAAAAAAAAAAAANo1ZhMAAAAAAIBWra6uTunp6crIyHC95u/v73rSflhYGEVCu+Xp6amOHTuqY8eObq87HA4VFxcrPz9f+fn5OnnypDIyMpSRkaGBAwdq0KBBMhqNFBAAAAAAAAAAAABAu0SQAgAAoJVo7U8BBwC0Xa25O1Jubq52794tm80mSQoKCtKQIUMUHh7OhQPOwGAwKCwsTGFhYYqNjVVBQYH27NmjsrIyZWRkKCcnR8OGDVNUVBTFAgAAAAAAAAAAANDuEKQAAACt1sZKkyQphlIAANAupaamKisrS5Lk5+enIUOGKDIyUgaDgeIA5yg8PFzdunVTbm6u9u7dq4qKCqWkpKioqEgjR46kQAAAAAAAAAAAAADaFYIUAACg1VpwPFSS9CClAACgXbFardq2bZssFoskqW/fvoqNjZXRaKQ4wHkwGAzq2bOnevTooZ07dyorK0tZWVkqKyvTmDFj5O/vT5EAAAAAAAAAAAAAtAselAAAAAAAALQWJSUlWr9+vSwWizw9PTV+/HjFxcURogAuIKPRqJEjR2rcuHHy9PSUxWLR+vXrVVJSQnEAAAAAAAAAAAAAtAsEKQAAAAAAQKtQUlKiTZs2yWazKSgoSDNnzlRERMQFP07nzp3VuXNnvfLKKxQd7VqPHj00Y8YMBQYGymazadOmTYQpAAAAAAAAAAAAALQLBCkAAAAAAMBlZ7VatWXLFlVVVSkyMlIzZsyQr68vhQEuMn9/f1177bXq0aOHqqqqtGXLFlmtVgoDAAAAAAAAAAAAoE0jSAEAAAAAAC67bdu2yWazKTQ0VPHx8RQEuMTGjh2rkJAQ2Ww2bdu2jYIAAAAAAAAAAAAAaNMIUgAAgFbrapNdV5vsFAIAgDYuNTVVFotFZrNZEydOlMFgoCjAJWYwGDRhwgSZzWZZLBalpqZSFAAAAAAAAAAAAABtFkEKAADQar0RXKI3gksoBAAAbVhubq6ysrLk6empq6++Wh06dKAowGViMpk0ceJEGY1GZWVlKTc3l6IAAAAAAAAAAAAAaJMIUgAAAAAAgMuirq5Ou3fvliQNGTJEAQEBFAW4zAIDAzVkyBBJ0u7du1VXV0dRAAAAAAAAAAAAALQ5BCkAAAAAAMBlkZ6eLpvNJl9fX0VHR1MQoJXo37+/zGazbDab0tPTKQgAAAAAAAAAAACANocgBQAAaLXW2X20zu5DIQAAaIPsdrsyMjIkScOHD5fBYKAoQCthMBg0bNgwSVJGRobsdjtFAQAAAAAAAAAAANCmEKQAAACt1iOlIXqkNIRCAADQBh08eFCSFBQUpB49elAQoJWJiopScHCw2/0KAAAAAAAAAAAAAG2FJyUAAAAAWp9Dhw7pL3/5i8xmsxYsWKCOHTtesmOvXLlSSUlJGj16tG666aY2W+OysjItXbpUJ06c0J133qnIyEjeeMAllJWVJUmKi4u7oPvt3Llzi9ddvHixFi9efMZ1fvnLX+rxxx/ngqFdGjFihBITE5WVlaWhQ4dSEAAAAAAAAAAAAABtBkEKAACAdshmsyklJUW7du3S4cOHZbPZJEndu3dXdHS0xo4dq+7du7eKsdbX12v//v3atGmTjhw5opqaGhkMBvn5+SkyMlKjRo1Sv3795OHRtpqtFRUVqbKyUj169JCPj88lO25NTY2OHTsmSW3+CfGHDx/WkSNHJJ160jZBCuDSyc3NVVVVlQIDAxUaGkpBWpHS0lI98MADKioq0jvvvKM+ffqc0/ZZWVm69957FRYWprfeektBQUHn/L2fnJysP/3pT9qyZYsCAwOVkJCgmJgY/e53v9OGDRu0ZMkSjRw50rVNamqqrr/+et1xxx164YUXZDKZuJAXSKdOnRQQEKDy8nLl5uYqKiqKogAAAAAAAAAAAABoEwhSAAAAtDOJiYlauXKlbDabfHx83CbLWywWrVu3TuvWrdPw4cM1b948mc3myzbWEydO6MMPP1R2drbb6w6HQ1arVenp6bJarYqKimpzkybz8vIkSV26dJGXl9clO67dbpfFYpHJZFJYWFibvhd69eqlqKgoWSwWxcTE8OGAC66oqOgH3Uc5OTnq2bNnm65Nfn6+JCk8PPyC73v58uVnXWfOnDmSpFtuuUW33HLLGddtraEyh8Oht99+W7/5zW80fvx4/d///d85deNojWpra/XWW2/pxRdflJ+fn0aPHi1JqqurU35+vrZu3aqsrCwlJye7BSlwcYWHh6u8vFz5+fkEKQAAAAAAAAAAAAC0GQQpAAAA2pH33ntPKSkpCgkJ0S233KKxY8c2WsdisWjp0qXatWuXMjMz9fjjj1+W7hR1dXVavny5srOzZTKZNH36dMXGxsrHx0d1dXUqKSnR7t27ZbPZ2lyIoqqqSkVFRTIYDOrVq9clPXZpaalsNpvMZvM5P0X8SuPr66sFCxbwwYCLYv369Xrttde0cOFCTZ48+aJvd6UpKCiQdHGCFE19tzWne/fu57R+a1JUVKT169dLkpKSkrRjxw7NnDnzin5ffP/99/r4448VGxurJUuWqH///q5lNptN8fHx8vLy0qRJk87p74kdO3boiy++0M0336wRI0bwAXWOwsPDtX//ftd9CwAAAAAAAAAAAABtgQclAAAArdUUk11TTHYKcYGsWLFCKSkpio+P129+85tmJ46Ghobq8ccf1y233CKbzaY33nhDNpvtko83Ly9P3333nTw9PfWzn/1MY8eOlY+PjyTJaDQqLCxM11xzjWbPnt3mrpXVapXFYpHZbFZwcPAlPfbhw4dVWVmp0NBQV70BnBtnGEKSXnvtNddk94u13ZWmqKhIdXV16tChg0JCQnjD/EAHDx5UWlqabrrpJvXq1UspKSmqrq6+os/pwIED+u6773TVVVepb9++bsvMZrNefPFFff311xo2bFiL91lTU6NPP/1U7733nurq6njj/AChoaHy9vZWXV2dioqKKAgAAAAAAAAAAACANoEgBQAAaLX+FFyiPwWXUIgLIDMzUytWrFB0dLTuuusumc3ms24zdepUzZo1SxaLRQkJCZd8zDk5Oaqurlbnzp3Vo0ePdnW9LBaLKioqFBgYqICAgEt67MOHD0uSunTpIi8vL24e4Bw1DEM4tSQU8UO3uxKVlJz6bu/evbsMBgNvmh+gurpaa9aska+vr2699VYNHDhQmzdvVk5OzhV9Xs6gg8lkktFo5EK3EgaDQd26dXO7fwEAAAAAAAAAAADgSudJCQAAANq+FStWSJLmzZt3TtvNmjVLmZmZSklJ0axZsxQaGnrJxnw+T42ur6/Xd999p40bN+rQoUOqra2Vj4+PBgwYoGnTpikoKKjJ7crLy7Vlyxbt27dPZWVlqq+vl8FgkJ+fnzp16qTY2FjFxcXJw+NUHtlms+mdd95RUVGR7r77bnXt2lUrV67U7t27ZTQaNW/ePPXu3du1f4vFoo0bN+rAgQOyWq0yGAwKCQnRmDFjNGbMGFdw4ciRI6qrq1NISIh8fHxUWlqqr7/+Wnv37lVtba06deqk2bNnN3pa97nUZ//+/dq6dasOHTqkmpoaGQwG+fr6qrKyUtKpCc5NKSws1Lp165SZmSm73S5PT09169ZN06dPV58+fRpNis7Ly9O7774rs9msBQsWyNfXV8nJydqyZYvKy8vl7++vmTNnKjY2VgaDQQ6HQ1lZWVq9erUKCgrk4eGh/v3768Ybb1THjh2bPafCwkJt2rRJ3333nU6cOCGHwyEPDw/5+fmpW7duGj16tAYOHOha/+jRo3r77bclSffdd5+6du3qdp3eeustGQwGPfTQQwoICFBWVpa++uorHTlyREajsdkxOWu7YcMGFRQUqL6+Xj4+PurevbtmzJihiIgIPpDasKKiokZhCCfn65MnT260rKkQRcPtBg8erLCwsDZTp7KyMkm65B13Wmrr1q0XPeARHx9/XtsfO3ZMaWlpGj9+vGJjY3XgwAGtXLlS//73vxUdHc3NiAsuODhYOTk5rvsXAAAAAAAAAAAAAK50BCkAAADaOIvFoszMTMXHx/+gIMSsWbP0yiuvaN26dbr11lsv2bg7d+4sg8GgwsJC5eXlqX///i3azmazKSEhQQcOHHB73W63a+fOnTp06JDmz5+vkJAQ17K6ujpt3LhR69evV21trdt2DodDVqtVVqtVYWFhGjVqlGtZdXW1Tp48KU9PT9XV1elvf/ubsrOzJUlms9nVTaK5/TscDlksFm3YsEF9+/ZV165d5XA4VFBQIEkKDw9Xbm6uli1bppMnT7q2Kyoq0j/+8Q/dc889ridEt1RhYaE++ugj1zEajsV5DB8fn0bvlbq6OiUmJmrjxo2qr693vV5bW6u8vDz95S9/0TXXXKNJkya5TUAuLy9XZWWlunTpovr6ei1btkz79+93Lbdarfr000/l6+ur6OhobdiwQWvXrnUdo76+Xunp6aqpqdHcuXMbdcmoqqrSihUrtH37djkcDrdl9fX1OnHihE6cONFoYvHx48dls9nUrVu3Rl0/KioqVF1drZCQEHl4eOjLL79USkqKa/+1tbVNjqmurk6rVq3S1q1b3cZit9t18OBBxcXFEaRo48LCwrRw4cJzClPs27ev2fUlaeHChW0qROG8752fNa3RnDlzLvoxCgsLz2v75ORkpaWl6fbbb5efn58mTpyovn37auPGjZo1a5YCAwPP+l25Zs0a/fOf/1Rqaqo8PT01fvx4zZs3r0Xft6WlpVq+fLlWrVqllJQURUREaPz48br33nvPuZtRZWWlnnnmGS1btsz12ssvv6yXX35ZknTHHXfohRdekCTXeitXrtTIkSPPuN+srCzde++9ysjIcL12/fXXu3527tdkMrnV5ZNPPnF97gcGBmrGjBn6+c9/rtjYWFeQ0ik1NVXXX3+97rjjDj333HM6cOCAlixZosTERN1zzz165pln5O3trfr6eqWlpenDDz9UUlKS8vPzFRERobFjx+q+++5zC/q1Vs771Xn/AgAAAAAAAAAAAMCVjiAFAABotdZWmiVJMZTivBw+fFiSNHz48B+0fXR0tEJCQlz7uVR69uypTp06qaioSJ9//rnuvPNOt64BTbHb7a4wQ3BwsGbMmKGBAwfK09NTBQUF+uCDD2SxWJSWlqapU6dKOjX5/bPPPtOOHTtkMBgUFxenyZMnKzg4WAaDQVarVR999JG+++479ejRw+145eXlqqqqUocOHbR582ZJ0qJFixQaGqrKykp16NBBDodDGzdu1Nq1a2UwGDRq1Chdc8016tixo2pqarRr1y6lpaW5JvPb7XaVlJTIaDSqurpaf/vb39SjRw/NmjVLISEhys7OdgUrMjIyzilIkZ+fr7/97W8qKytz1ad///4ymUyqq6tTRkaGPvroI/n7+7tNwnU4HFqzZo02b97c6BwqKiq0fPly7d27V0lJSYqJiXEb07FjxyRJfn5+WrNmjY4cOaK7775b/fr1U0lJid577z1ZLBbt2rVLdrtd69evV1xcnGbMmCGTyaR169Zp/fr1ysvLU2FhoVsQwW63a9myZcrKypKXl5euuuoqjR07Vh07dnSFVN5//32VlpY2eu/k5+fL4XC4un40VFRU5Lp+W7Zs0Y4dOzRz5kyNHj1aHh4eWrt2rTZv3txoTHl5eUpNTZXRaNTMmTM1atQoeXp66vjx40pJSVGnTp34QGoHnCGJM4UpevXqpZ49eyonJ0cvvfRSs/tauHBhkx0srnQ2m02S3Cawo+VOnDjhCuCNGDFC0qkuQiNGjNCqVau0b98+XXXVVWf8LnjyySeVmJgoSRoxYoR8fX2VlpamDRs26IknnjhjV6g9e/boySefVFpamvz8/DR69GgZjUb961//UlJSkhYsWHBO5+PszjRx4kSVlJRo37596tOnj+uzNSQkxNWx6Fx4eXmpT58+ru/O/Px8jRgxQv7+/m77dcrKytJjjz2m1NRUVzCktLRUH330kVauXKlf/OIXuu++++Tp2fQ/paWkpGjRokXKz8+XdCro53A4ZLPZ9Oqrr+q1116Tn5+fBg0apF69eik7O1sff/yxJkyYcEUEKZz3q/P+BQAAAAAAAAAAAIArHUEKAADQaj16PFiStJBSnBdnAMJsNv/gfYSGhl7yIIW/v79+/OMfa+nSpTp+/LjefPNN/fjHP9bgwYPdJj46ORwOrV+/XtnZ2erZs6fuvPNOt3OOiIhQnz59lJqa6vYk8N27dystLU3e3t665ZZbNGjQoEb7LSkpkclkavRU+NLSUlVWVqqyslKhoaG68847XZPynRMOv/32W61fv15Go1E/+clP3AItXl5eGjlypGJjY2U0GiWdCmeUlZXJw8ND27dvV3x8vKZMmeJ6Cnbv3r3Vt29f7dmz55yeaG6327Vy5UqVlZVpwIABuvXWW90CBEajUSdOnFBtba26dOkiX19f17LMzEwlJyfLaDTq5ptvVmxsrOsa+Pr6as6cOSopKVFBQYF2797tFqRwjvHYsWPy9vbW/fff7+oG0qlTJ8XFxWn16tU6cOCAvv32W02bNk3jx4937X/UqFHavn27ysvLVVpa6ppY63A4tGXLFmVlZSkwMFBz5851C1kYDAZVVVXJarXKbDY36kBy5MgRSae6fpz+fnKGP0pLS2Wz2XT//fe77XvUqFFKS0vTiRMn3MaUlZWl6upqDRkyRGPHjnXtNyQkxO0p6Gj7Jk+erH379mnDhg1NLn/qqad0zz336N1331VFRUWT67TVEIV0aoK51Ho7Uji9//77mjFjxgXbX0JCghYuPP+/ar7//nulpqZq2rRpioyMdH3Hjx8/XgkJCUpJSVF8fLzre6WhsrIyPffcc0pMTNS8efP02GOPqXPnzpJOdYZYvny5nnvuOZWVlTU5uf/w4cN6+umndfDgQS1atEj33HOPK5hgtVr17rvv6ne/+51OnjzZ4k4q3t7eevLJJyVJn332mR588EHddNNN+sUvfuG2XmVl5TnVKTIyUu+8845bx4vf/va3TXayKCoq0m9/+1vt379fL774om6//XaZTCY5HA7t2bNHv/rVr/T2228rNjZWY8aMabR9aWmpPvzwQz0GlakCAAAgAElEQVT22GO6+eab3UJCa9as0V//+ldNnz5dv//9713Bvvr6euXm5qqkpOSKuG+d96vz/gUAAAAAAAAAAACAK50HJQAAAGgfGk4k/yEuxxOIo6Ki9NOf/lR+fn6qrKzU3//+d33xxReqqalptO7Ro0e1c+dO+fn5afbs2Y2CI1arVQUFBa79Ol/bsGGD6uvrNXHixEYhCum/k+nNZrOCgoLcljnDJR06dNDUqVMbTQquqanR5s2bVVtbq7i4OA0bNqzJ8/T09HRNuj9+/LhsNptqamrUt29fTZ482RWicHJOjj2XScg7duxQTk6OOnXqpBtvvLHRtg6HQzk5OZLcwwUNz2HIkCEaNmxYo+CBr6+vYmJiXON3qqysVFlZmev9M3v27Ebvww4dOkg6FfSIi4tzC1FIpwIRBoNBXl5ebtf06NGj2rZtmzw9PXX99de7BR2cLBaL7HZ7o64TdrtdFotFRqOxUUePmpoaV5DCOebT9+3l5SUPDw+ZTCZ17NixyXultraWD5127tFHH9WkSZOaXFZRUaFXX3212RDFrFmz2myIQpKr24G3t3erHN8999wj6VSYZfXq1Rdknw1DFM11K2lp7dauXavCwkJNnDjRbcJ+XFycYmNjtWnTJtf33enWr1+vFStW6Oc//7meffZZV4hCOhUAvO222/TMM880e+zly5crNTVVDz30kB555BFXiEI6FYB85JFHdPfdd19x78ePPvpIiYmJeuihhzRv3jxXXQ0Gg4YNG6ZFixapoqJCq1atUnV1daN9rFy5UkOGDNGtt97aqNPK/v37dfLkSc2aNcutO5KHh4d69eqluLi4K6JOzvM6U7cSAAAAAAAAAAAAALiSEKQAAABoJ873icfdu3e/LOOOjo7WI488oujoaDkcDqWkpCghIaHRE5EzMjJ08uRJDRgwQF27dlV9fb2sVqtyc3P15ZdfavHixSooKFCnTp1cgYmcnBwVFxcrNDS02YmMRUVFro4TDSfjN5xwHx0drZ49ezba9ujRo8rPz5fZbNbo0aOb7KRxuvz8fDkcDoWEhGjatGmNniheU1OjkydPSpLbBNgzsdvtSktLk8Ph0KhRoxQYGNjkOiUlJY3CBQ3PYcKECU0+4VySK+xht9tdQZeTJ0+qtLRUkjRu3DhXgKUhZ8eKsLAwTZgwoVGNrFarqqqq5OPjo4CAgEbXOyoqyhXiOJ0z6BIWFuY2YdtqtaqiokK+vr4KDQ1tVAeLxSJJGjFihHr37t1ov84xeXt7u40pMjJSnp6e+v7775WYmMhkU5wxTNGcSZMmaf78+RTvIissLFRhYaEef/zxRstefPFFvfbaayovL9edd96phISE8zrW6SGKW2+99Qfvy2KxaMeOHYqNjdXgwYPdlnXp0kWxsbFKS0vTvn37Gm1rs9mUlJTUbOBQOhUcmDhxYpPfiRaLRcnJyerbt6+uvfZaeXo2bnLq6empmTNntvj7qTUoLi7Wpk2bFBsbq5tuuqnJ8xo8eLBiY2O1Z88eFRUVNVp+ppo0PI7D4bhi75mW/A0DAAAAAAAAAAAAAFcSghQAAABtXHR0tCQpLy/vB21vs9mUmZl53h0tzkdQUJDmzZunq6++WgaDQXv37lVSUpJreU1NjXJzcyVJqampeuKJJ7Ro0SI9//zzeuONN5ScnCy73a7IyEjdfffdriBBRkaGHA6Hevfu3WRngYZ169Kli7y8vFyvV1VVqayszPW06qYCBnl5eaqsrFRERIQ6dep01vOsqalxHW/IkCGNOmBI/53o7+Xl5fZk6zMpKSlRSUmJfH191a9fvybXKS8vV1lZWaNwgfMcwsLCFBwc3Owx6uvrJZ3qkuGsk8ViUUVFhQICAjR8+PAmz9fZwWLkyJFuTzZ3cnaVCAoKkp+fn6v2WVlZkqSBAwe6XZeG+3YGXXr06OG2zNn1o+E+nRp2IGku/OIcU2BgoNuTx50dRCRp48aNev3113X06FE+hNq5cwlTTJo0SY8++mibr4nz87KysrLVjvHWW291dY5YuHCh3n333R+0n6effvqChSikU92FkpKSFBcXpy5durgt69Chg8aPHy9JWrt2baNOUsePH9f333+vIUOGqG/fvs0ew9fXt9FnoyQdO3ZMmZmZGjZsmMLDw8+4/ekhtdasoKBAe/fuVUxMTLPf1b6+voqKilJJSYlOnDjRaHlUVFSz4ZG4uDj5+flpyZIlevPNN11hvSuN3W53u38BAAAAAAAAAAAA4EpHkAIAAKCNi46Olo+Pj9avX/+Dtt+1a5ckNTkR/lIyGo2aNm2aYmNjJUm7d+92dWZwhhoa8vT0VEBAgHr16qXp06dr0aJFWrBggSsQUllZ6ZrE31TXAelUR4Xs7GxJjTtylJWVyWq1yt/f362DQ0PObgx+fn5NTvY/XcOQhDMA09Q+nRP9WxpuKS0tld1uV2hoaJPhDEk6ePCgKioqGoULnOcQEBDgFhpoqK6uTkeOHJEkt0moR44cUV1dncLDw5s8bkVFhQoLC2UymZrsViH9t6tESEiI6/jOa2cymZrtlGKxWFRQUCCTyaSwsDC3ZQ27fpx+Ts4OJGcKjjQ1JunU07onT56sW265RWazWQUFBXr99de1e/duPojauUcffVSjRo064zqjRo1qFyEKSa4OMadP9G9tGoYpGgYiWuqRRx7Ru+++q44dO+r9998/7xBFdXW1UlJSJEmTJ09Whw4dGq0zdOhQxcfHa+PGjfruu+/cllVWVspms8nX17fZz/MzqaqqUmFhYYu/064UdXV1OnnypD788ENXIOL0/yIjI7Vs2TJlZ2e7/vZoqGvXrs3WdMyYMXrppZckSc8//7xGjRqlhx9+WHv37nWFEK8EziBFww5PAAAAAAAAAAAAAHAl86QEAACgtbrG5Jxg6U8xztPUqVO1YsUKJSYmaurUqS3ezmazaeXKlQoJCdHYsWMv+3kYjUbFxcVp7969OnHihI4fPy4/Pz/V1dWpurpaknTHHXdo8ODBZ91Xw/BFc09X/vbbb1VcXCyTydRoUr2zK0HXrl2b7KQgneryIKnFT+ZuSUjCOdG/W7du8vHxadF+nZ0ZmuquIJ2aHOmc7H96OMB5Dmcbd0FBgYxGoyIjIyVJDodDBQUFkqRu3bo1WeOSkhLZbDb5+/s3GbRo2FWiYWCivLzc9ST75s5p165dqqioUGBgoKsDieQe+mgqhNGwA0lTk2KbG5OTwWDQiBEjFBMTo4SEBB04cECrVq1SRETEFfWEdlxYOTk5Sk9PP+M66enpysnJUc+ePdt8Pcxms2w2W6vuSOF06623qnv37rrzzjuVkJAgSa5wRXPKy8v17LPP6uOPP1bHjh31+eefa9CgQRfkfbR582ZJ0k9+8pOzrr9t2zYNGTKk0edkYGCgPD1/+D8HdezY8by2b6369OmjiIiIs653rkECT09P3XLLLZo8ebK+/PJLffDBB/rkk0/0ySefaN68eVq0aFGzIcfWxBmkMJvNfKgDAAAAAAAAAAAAaBMIUgAAgFbr1eDj//mpM8U4T7NmzdKuXbv08ccfq3///s0+xf90b7zxhiwWixYsWNB6/oD19JTRaJTRaHQ9EdvLy0u+vr4qKytTXV3dBTlORUWFkpOT5XA4ZDab3SbjS//tShAWFtbspMqAgABJp4IMDoej2Un/Ti0JSTgn+p/puOdq3759rtDD6e8N5zgcDkeT5+BwOJSWlqby8nKFhYUpPDzcVb9jx47JYDA0OzH16NGjqqmpUWhoaJPn27BDR9euXVt8PsXFxdq5c6ckKTg42C0QcaZ9VlVVqaioSJLUo0ePJvfd0jGZzWbdfPPN+vOf/6zi4mIdPXqUIEU7lZOTo6eeekoVFRVn/cx56qmn9NJLL7X5MIW/v78rjHYlGDt2rD7//HPdeOONSkhIUF5ent5//33XZ3xD5eXlmjNnjtLT0y9oiEKSNm3a1KjLxJmsX79eN954ozp3dv87qrCwUFVVVW7dh86FxWJRdXV1i8N8V4r4+Hi98MILP6hbR0uEhobq7rvv1ty5c7V161a99NJLWrp0qTp27Kgnnnii1YdTnPdrc+FRAAAAAAAAAAAAALjSeFACAACA9sHZ4eC5557TunXrzriuxWLRc889p8zMTMXHx2v48OGXZIwOh0Pr1q1TSUlJs8v37dunyspKBQUFucIN3t7ergmtu3fvbjZM0fB1b29v1/bHjx9vtN7KlStdr58+0b9hV4LmJtxLp7oaSFJBQYGr+8Xp51NfX+/6/WwhiZqaGteYznTc5sZRUVHh6tzhlJubq9WrV0s61Znj9Mn+zgm4zZ1DZmamtm7dKoPBoAkTJrgmWJaVlclqtcrf37/RJF4nZxilS5curlBMQ8116AgICJDJZFJNTY1Onjzpto3dbtfy5ctdEz5Pr6VzXE11/bDb7SopKZHJZFJYWFiTY25J1xCnDh068OTudq6lIQonZ5giJyenTdfF+dlbWlp6xYx50KBB+vzzz9WxY0elpKRozpw5jTr2NAxRREREXNAQRVlZmb755hv5+fnp008/VWFhYbP/7d27V+PHj1dSUpK+/fZb1z6CgoIUEhKizMxM1/dNU44ePapDhw41ej0oKEgxMTE6cOCAiouLm92+oKBAGRkZV8y17dSpk4YOHar8/HzZbLaLfjxPT09NmDBBS5YsUd++fbV9+3ZZLJZWXyfn3x+nB0sBAAAAAAAAAAAA4EpFkAIAAKAdeO+997R7924NGzZMISEhSkhI0JNPPql169YpMzNTFotFmZmZ2r17t5YuXaonn3xShw8f1pQpU3TXXXddsnFWVVUpMzNTixcv1j//+U8VFxervr5eDodD5eXl+uyzz7RlyxYZDAaNGTPGFW4wGo0aPny4jEaj9u/fr88++0wnTpyQdCp8kJ2drb///e9auXKl61gmk8kVMEhKSlJ2drYcDodKS0v14YcfqqSkxNWdwc/Pz22iv7MrwZkm3EtSz549FRAQoJKSEiUkJKi4uFgOh0M1NTXau3ev/vKXv7gmJjbshtC7d+8m99fS456ua9euCggIUHFxsRITE1VVVaW6ujrt2rVLy5Yt04ABA+Tt7a0OHTo0ekJ5//793c7BOdnTbrcrMTFRy5Ytk81mU2xsrEaMGOHazvm0+aCgoCafel5ZWekKzDTXIcXZoSMkJMQtyGI2mxUWFqa6ujqtXr1aRUVFcjgcOnr0qN577z15eXm5whtBQUFu+3S+n6qqqlRSUuIWZikpKXGFJE7f7kxjOnHihJYuXaq9e/eqsrLSdT2TkpJUUFDQotAF2p6zhSiau4fbQ5jCeT8cOXJEDofjihm3M0wRERGh9PR0tzBFenq6Jk+erPT0dA0cOFAbNmy4YCEK6VTnoKSkJI0cOVIDBw4847phYWGaPHmyJGnt2rWuAF1gYKB+9KMfqbCwUF9++WWjYJ3zszkhIUHZ2dmNloWHh2vo0KFKS0vT119/3eS1Ky0t1QcffNCqrpvBYJDRaHSNr6nziouL04YNG7Rhw4ZL9p7s3LmzunbtqpqaGtXW1rbq977D4XB1ruL7DAAAAAAAAAAAAEBb4UkJAABAa7XafupJ7jGU4ry89957SklJUXx8vO666y7ZbDatW7dOiYmJSkhIaHKb6OhozZo1S9HR0Zd0rHV1da4JhampqUpNTW20jsFgUHx8vNukfUkaPHiwDh48qB07dmj79u3avn17o21vuOEGt98nTJigb7/9VmVlZXrrrbdcr5vNZs2dO1ebN2+WpEZdGhp2JWhuwr1zu5kzZ+qTTz5Rdna2/vCHP7gtj4yMdIUMnN0QfHx8Gh3vXI97upCQEI0ePVpr167VN998o2+++ca1bMSIERoyZIh27dolX19fV0eJ5s7h5ZdfbnQ9hg0bphtvvNE1UVX6b7eJkJAQmUymRmM6efKkSktLz3i+zXXo8PLy0qRJk5SXl6djx47plVdecRvvDTfcoE8//VTSqSeNN2Q2m+Xt7a3y8nL9+c9/lslk0vz58xUZGamjR4+qpqamUQeSpsYUERHhGtOJEyeUk5Oj/fv3N1rfw8ND48ePV9euXfkwakfOFqKYNGmSHn30Ub366qvasGFDo+XOMMVLL72knj17trn6hIWFyWg0ugJVzX0GtEaDBg3Shg0b1K9fP6Wnpys9PV1jx47V6tWrXZ97n3/+uatL0oX6bkxJSdHJkyc1cuTIs37+O8OGnTt31rZt25SXl6c+ffrIaDTq+uuv18qVK/XBBx+oY8eOuv/++12dc6xWq/785z8rOTlZERERjfZrNpt14403atWqVVq8eLH8/Px00003qUOHDpKkwsJC/eEPf1Bubm6znYguB29vb9d9tHHjRl111VVu3YI6dOigG264QWvWrNH//u//SpKuu+46t++usrIyrV69WgMGDNDQoUNbfOyqqiolJiZq8ODB6t69uzw8Tj3PpLa2VuvXr1daWpquu+46BQcHt+r3fXFxsWpqamQ0Gs8pyAkAAAAAAAAAAAAArRlBCgAA0Gr9T+mpSWW/oBQ/2OkhCunURMhZs2ZpypQpyszMdE38lE5Neo+Ojr5sk1p9fX318MMPa//+/UpJSVFBQYHsdrtrWc+ePTVlyhR169ZNBoPBbVuj0aibb75Zffr00fr162WxWFRfXy8vLy9FRkZq7NixGjBggNs2oaGhmj9/vv75z3+66tCrVy/Nnj1bAQEBstlskk49xbshZ1eCHj16NDvh3mn48OEKDg7WqlWrlJ+fr9raWvn7+2vw4MGaNGmSa6LmsWPHdPLkSYWEhDQ63g85bkMGg0FXX321vLy8tHnzZlmtVvn7+2vChAkaN26c9u/fr5qaGvn6+rp13mh4Dl26dNGqVauUnZ2t2tpaeXl5qWfPnpo6daoiIyPdrkdNTY2OHTsmqfluExaLRRUVFc2e79k6dPTu3Vt33HGHvvjiCxUXF8toNGrIkCGaOXOmHA6HKioq5OXl5TZZ1vkenzFjhr766itZrVYFBga6ju98D3Tp0qXJOjQcU8PzCg0N1fjx47V9+3aVlZW53nfN1QdtW0tDFJJc/2+PYYrw8HDl5eWpoKDgigpSSDprSOJChigkqaCgQJs2bVLnzp01ceLEFn2e9O3bV1dffbUSEhKUmpqqPn36SJJiYmL0q1/9Ss8++6xefvllvf322xo4cKDq6uqUnp6ufv366aWXXtKrr77q+rxraNy4ca735aOPPqrFixerV69eqqio0M6dOzV9+nQ999xzeuaZZ1rVNRs1apQiIiK0dOlSbdmyRREREerXr59+/etfy2QyKS4uTs8//7yeffZZLViwQIsWLdKgQYNkMpmUn5+vrKwsSXLrbNUSDodDmzdv1t13362IiAj16tVLkpSdna38/HyNHDlSDz/8cKPvqtYmPz/fdd8CAAAAAAAAAAAAQFtBkAIAAKCNaipE0ZDZbNbw4cM1fPjwVjVuo9GowYMHa/Dgwee8rYeHh2JjYxUbG9vibTp37qyHHnqoyWULFixo8vW4uDjFxcW1+BiRkZHN7supf//++v3vf3/Gdc71uKfXdcKECZowYUKjZYMHD3br6tCUrl276p577mnRsby8vM667tnO19vbWw888MAZ99G3b189/vjjTS779a9/3eTrBoNBI0aMaNTRRJJuu+023Xbbbec8JpPJpClTpmjKlCl88LRz5xKicGqvYYqIiAjl5eXpyJEj5/SE//Zo+/btSktL07XXXtvi94HZbNaoUaOUkJCgxMREXXvttQoMDJTBYNDMmTMVHR2tZcuW6auvvtLWrVs1ePBgLVy4UD/72c9cXROa4unpqbvuukvDhw/XsmXLtHr1aiUlJSk+Pl4vv/yyfvKTn+jIkSOtroZDhw7VO++8oyVLligxMVEWi0VxcXGuc3XWZciQIfrwww+1bt06V/emESNG6LHHHtPs2bPVr1+/czqul5eXbrjhBlVXV2vHjh1KSkqSn5+fRo4cqf/5n//R9ddf36gTVGtUUFDgum8BAAAAAAAAAAAAoK0wbNmyxSGdeqogAACA065duy77GGKPn3p6smOyf5uu9euvvy5Jevjhhy/YPs8WogAAXHjO4ENOTk6jZU2FKBp69dVXmwxT9OzZUy+99JJ8fX2vuO+is/nss89UVVWlqVOnqlOnTlfUte7cubMkafny5Ro7dqxeeeUVLV68WJJUWFjIzYA2o7i4WImJifL29tZNN91EQQAAAAAAAAAAAABc8ZKTkyVJHpQCAACgbSFEAQCXh6+vb5PdI84WopBOdaaYNGmS22uXKkRxufTpcyowmZaWxpsHaKV27tzpdr8CAAAAAAAAAAAAQFtBkAIAAKANIUQBAJfX6WGKloQonBqGKdp6iEKS+vXrJ0kqKSlRQUEBbx6glTl8+LCOHz/udr8CAAAAAAAAAAAAQFvhSQkAAEBrNcPH9p+f/ClGCxCiAIDWwRmmWLFihW677bZz2vbRRx9V586dNWvWrDYdopAkHx8fDRw4UBkZGUpLS1N4eDhvHqCVcDgc2rNnjyRp4MCB8vHxoSgAAAAAAAAAAAAA2hQ6UgAAgFbrj0HH9ceg4xSiBQhRAEDr4uvre84hCqfbbrutzYconAYNGiSz2Syr1ap9+/bxxgFaib179+rEiRMym80aNGgQBQEAAAAAAAAAAADQ5hCkAAAAuMIRogAAXKmMRqOGDRsmSUpPT9fRo0evqPHv379fKSkpys/P52KizTh27Jj2798vSRo2bJiMRiNFAQAAAAAAAAAAANDmeFICAACAK9vhw4cJUQAArlhRUVEqKipSVlaWkpOTde21114xHTmefvppLiDalIqKCiUnJ8vhcKhPnz6KioqiKAAAAAAAAAAAAADaJIIUAACg1VplN0uSYijFGf3mN7+hCACAK9rIkSNVVlYmi8WizZs3a9q0aTwFH7jE6urqtHnzZlVXVys0NFQjR46kKAAAAAAAAAAAAADaLIIUAACg1XqiNFiS9DilAACgzRszZozWr1+vsrIyffPNNxo7dmyrHWthYSEXDG3Otm3bVFZWJrPZrDFjxlAQAAAAAAAAAAAAAG2aByUAAAAAAACXm7+/v6666ip5e3vr0KFDSkxMVHV1NYUBLrLq6molJiYqLy9P3t7euuqqq+Tv709hAAAAAAAAAAAAALRpBCkAAAAAAECrEBISookTJ8psNqu4uFirV6/WiRMnKAxwkZSVlelf//qXiouLZTabNXHiRIWEhFAYAAAAAAAAAAAAAG0eQQoAAAAAANBqhISEaPLkyQoNDVVFRYXWrFmjI0eOUBjgAisoKNDXX38tm82m0NBQTZ48mRAFAAAAAAAAAAAAgHbDkxIAAAAAAIDWxN/fX9dcc41SU1OVlZWlzZs3Kzw8XIMGDVJwcDAFAs6DxWJRenq6K6DUp08fjRw5ksIAAAAAAAAAAAAAaFcIUgAAgFbrOh/bf37ypxgAALRDI0eOVFhYmHbv3q38/Hzl5+erS5cuGjhwoDp37kyBgHNw7NgxZWRkqLCwUJJkNps1bNgwRUVFURwAAAAAAAAAAAAA7Q5BCgAA0Gr9Iej4f35qHxMlX3/9dS46AACniYqKUvfu3ZWenq6MjAwdO3ZMx44dk7+/vyIiIhQeHq6wsDAKBTShsLBQBQUFKigokNVqdb0+cOBADRo0SEajkSIBAAAAAAAAAAAAaJcIUgAAAAAAgFbNaDRq6NCh6tevnw4ePKisrCxZrVYdOHBABw4ckJeXl3r06KGAgAD5+PjIZDLJx8dHZrNZnp780wfatpqaGlVWVspms6myslJ2u12lpaXKz89XTU2Naz1vb2/16dNH/fr1k4+PD4UDAAAAAAAAAAAA0K4xmwAAAOAye/jhhykCAAAt4OPjo6FDh2ro0KHKzc1Vfn6+CgoKVFNTo++//54CAacxGo0KDw9XRESEoqKiKAgAAAAAAAAAAAAA/McPClJs3bpV48aNc/3etWtXffHFFxo5cmSLtv/rX/+q+fPnu36/7777tGTJEp6GBwAA3HxpM0uSYigFAAA4TVRUlGtieFFRkUpKSlRWViar1SqbzaaqqirV1dVRKLQLRqNR3t7eMpvN8vf3V2BgoEJCQhQWFkZxAAAAAAAAAAAAAKAJF6QjxdGjR7Vq1SqNGDFCRqPxjOuWlpbqq6++ovIAAOCsflUWLEl6klIA+P/s3XucVXW9P/7XDChyGRDxAmqORyUuSghaqIB4QaRIPZpZaunx+yss85aXMs1OpeKlUjM1Sc9DI007pqThSW4KcR3BgwSBhBfwBoJcR8ARhvn9gezjyB0GHJ3n8/GYx2OvtT6fz1r7vdbsvdfl/fkAbMSee+7pgXEAAAAAAAAAYLMV11RDo0aNyttvv73JcjNnzsz48eNFHgAAAAAAAAAAAAAA2OG2OZHitNNOS5KMGDFikwkSlZWVGTRoUObMmZNevXqlY8eO9gAAAAAAAAAAAAAAALDDbHMixSGHHJKjjjoqSfLXv/41y5Yt22DZ1157LUOGDEmStG/fPo0bN7YHAAAAAAAAAAAAAACAHWabEykOOOCAHH/88UmSwYMH58UXX9xg2WeeeSZlZWVp165djjrqqI0mXSTJvHnz8rvf/S6nnHJK9t9//xQVFaVFixY544wz8vTTT6eiomKdOtddd12KiopSVFSUMWPGpKKiIo899lh69uyZoqKi7L///jn//PMza9as9a5z9erVmTp1aq699tocffTRadq0aYqKitK2bdtcfvnlmT59eqqqqja4zbNmzcrll1+etm3bFurddNNNWbhwYR566KHCtl133XXrrV9RUZGnn346Z5xxRlq0aJGioqJ07tw5N910U+bPn++IBQAAAAAAAAAAAACAbVB/WxsoKirKiSeemNtvvz1z5szJyJEj07lz5xQVFVUrt2jRopTOOIcAACAASURBVDz11FNJkhNOOCFt2rTZaLvPPfdcvvjFL2bhwoXV5i9cuDCPPvpoHn300dx00025/PLLU7/++t/Gu+++m5///Ofp169fYd7s2bPzu9/9LpMnT87999+fdu3aVavzy1/+Mj/84Q/XaWvGjBmZMWNGHnvssfz+979Pjx49qi2vqqrKwIEDc9lll2X27NnV6v3oRz/K+PHjc+SRR270Pb/55pv5/ve/n0cffbTa/EmTJmXSpEn5y1/+kvvuuy+HHHKIIxeAOuGURss/eFUiGAAAAAAAAAAAAECN2OYRKWbPnp327dunZ8+eSZK//e1vmTt37jrlZs6cmfHjx6ekpCQnn3xyGjRosNF2V65cmZUrV+bMM8/M448/nmnTpmXatGm59dZbU1pamiS54YYbMnLkyA22cf/99+eee+7Jz372swwbNiy33nprIYGjrKws99xzzzqjWlRUVKS0tDTXXHNNhg0bllmzZmX06NH57ne/W3i/119/febMmVOt3vPPP18tieLLX/5yBgwYkCFDhuSSSy7JqFGjctVVV21wW+fPn5+LLroojz76aEpKSnLFFVdkypQpeeWVV3L99denpKQkZWVl+clPfmJkCgDqjBt3XZgbd10oEAAAAAAAAAAAAECNqV8TjTRv3jx9+vTJwIEDM2zYsEyYMCEnn3xyYXllZWUGDRqUOXPm5NRTT03nzp0zb968jbbZrFmzPPPMMznssMOqjW7Rtm3bNGnSJH379k15eXnGjRuX4447bp0RMJJk/PjxefzxxwujRxx//PHp2LFjvvGNb2TOnDmZOHFi5s6dW0jMSJJDDz00EyZMyB577FGYV1pamg4dOmTZsmUZMGBAysrK8sorr6RVq1ZJ1iRf/OEPfygkUfTr1y+XXXZZIVmkZ8+eOfnkk/P//t//qzZaxVpVVVX54x//mIEDByZJrrnmmmojbVx99dVp0qRJLr300gwcODBf+cpXcvbZZzt6AQAAAAAAAAAAAABgCxXXVEPHHXdcunTpkiQZPnx4tZEeXnvttQwZMiRJ0q1bt+y6666bbO+QQw7J4Ycfvk6CRFFRUbp06ZLWrVsnSd5444289957623jnHPOSbdu3arN+/znP18YPWPKlCnrjCxx0kknVUuiWKtp06Y56qijkiTl5eWZNWtWYdmsWbMKI2P07Nkz//Ef/1FtxI2ioqL06NEj55xzznq3c8GCBXn66aeTJN27d8/ZZ59dSKJYW//EE09Mhw4dkiRjx47d4HsGAAAAAAAAAAAAAAA2rH5NNbTffvulV69eKSsry9ChQ/PSSy/l4IMPTpI888wzKSsrS7t27XLiiSeud/SIDVm0aFGmTp2aKVOmZNasWZk4cWImT56chQsXbrLu4Ycfnnr16lWb16BBg+y+++5J1iREVFZWrlNv9erVef311zN16tRMnz49//znP/Piiy9m/Pjx613Pa6+9lsmTJydJunbtmpYtW65Tpl69emnTps1667/11lt5+eWXC9u85557rlNmjz32yN57750pU6bk5ZdfzrJly7LLLrs4ggH4VBu4vHGSpJ1QAAAAAAAAAAAAADWkxhIp6tWrlx49euT222/P9OnTM3jw4LRv3z6LFy/OU089lSQ54YQTctBBB21We3Pnzs1PfvKTPPLIIykvL9+qbWrRosU683beeec0b958veWrqqoybty4XHXVVRk1atRmr2fevHmF1wcccMAWJYokaxI6Zs6cmSS57bbbcttttzkyASDJNYvXfGdfLRQAAAAAAAAAAABADSmuycY6d+6cnj17JklGjx6dxYsXZ+bMmRk/fnxKSkpy8sknp0GDBptsZ/78+bngggty7733pry8PF/+8pczYMCAPPfcc5k/f36mTp2ajh071ngwxo4dm7POOiujRo3Kbrvtlu9973sZNGhQpk2blsWLF+cPf/jDJtv46AgYAAAAAAAAAAAAAABA7VG/Jhtr3rx5+vTpk4EDB2bYsGF57rnnMmbMmMyZMyc9e/ZM+/btN6udcePGZeDAgUmS6667LldddVXq1/+/TX3nnXeyevXqGg3E+++/n8ceeyyzZ89Oq1at8uCDD+a4446rVmZz1vnaa69tcFllZeV659erVy8lJSUpLy/PD3/4w1x55ZUbXUdxcXGaNWvm6AUAAAAAAAAAAAAAgC1Uv6YbPO6449KlS5eUlZXlgQceyJtvvpkk+eIXv5iWLVtuVhuTJ08uvO7SpUu1JIokef311zNlypQa3e7y8vJMmzYtSdKmTZu0bdu22vLKysq8+OKL66174IEHFhIhJkyYkEWLFqV58+bVyqxYsSJjx45db/1WrVqlQ4cOGTt2bP71r3+luLh4nfoAAAAAAAAAAAAAAMC2K67pBvfbb7/06tUrSfLII49k1KhRadeuXU488cQUFRVtcXsvvfRSqqqqCtNvv/127rrrru0alDfffDNvv/12tXmjR4/OH//4x/WWLy0tTZcuXZIkAwcOzJ///OesWrWqsHz16tV57LHHNli/VatW6dat2wbrAwAAAAAAAAAAAAAANaPGR6SoV69eevTokdtvvz3l5eVJkhNOOCEHHXTQZrfRsWPHwuubb7457733Xjp16pR33nkn9913X+bNm5dWrVplzpw5NbbdJSUlad++fQYPHpyZM2fmsssuy/e+973svvvumTRpUv7rv/4rrVq1yuzZs9ep27Jly5xxxhkZNmxYkqRv374ZOnRozjzzzCTJo48+muHDh+fggw/O+PHj16m/88475z/+4z8ycuTIlJWVpW/fvnnyySdz7rnnZvfdd0+yZkSMKVOmZNq0abnxxhvTokULRy8An3qnNlq29ptaMAAAAAAAAAAAAIAaUX97NNq5c+f07NkzAwcOTJL06NEjDRo02Oz6xx9/fC644ILcfffdmT17di677LLCslNOOSW33nprLr300hpNpNh5553z7W9/O2PHjk1ZWVlGjBiRESNGFJbfdNNNadmy5XoTIYqKinLWWWdl1qxZ6devX5I1yROPPvpokjVJGtdee2323HPPQv0mTZpUa6Ndu3a55ZZb0rdv38yYMSODBg3KoEGD1lnXiSee6KgFoM64YddFH7xqKRgAAAAAAAAAAABAjSjeHo02b948ffr0SZL07NkzRx555BbVb9y4cW655Zbcfvvt6dSpU5KkTZs2ufHGG3PvvfemVatW2yUY7dq1yyOPPJK+ffumtLQ0yZqkjj//+c+59NJLU79+/Y1u809+8pMMGjQovXv3TklJSXbbbbd89atfzRNPPJHLL7+8Wv0999xznTaOPvrojBkzJr/5zW/So0ePwvzddtstJ554Ym6++eb8+te/zm677ebIBQAAAAAAAAAAAACArVA0atSoqiTp1q2baGxHVVVVueGGG3LttdcmSZ544omcfPLJAgNArTVp0qSPfRt22WWXJGuSHQEAAAAAAAAAAAC2xejRo5NspxEpWNf8+fMzYcKEJGseBj3wwAMFBQA24c/LG+fPyxsLBAAAAAAAAAAAAFBj6gtBzXjyySfTqFGjHHfccSkurp6fUl5enttuuy1PPvlkkuToo4/OAQccIGgAsAk/Wdw8SXKtUAAAAAAAAAAAAAA1RCJFDSkvL88pp5yS7t2758wzz0y7du2ycuXKjB8/Po8++mimTJmSJCktLc23vvWtNGzYUNAAAAAAAAAAAAAAAGAHk0hRw0aNGpVRo0atd9nnP//53HHHHTn88MMFCgAAAAAAAAAAAAAAPgYSKWrIaaedlsGDB+fhhx/O5MmTM2nSpCRJmzZt0qlTp5xyyik56aST0rhxY8ECAAAAAAAAAAAAAICPiUSKGtKwYcP06tUrvXr1EgwAAAAAAAAAAAAAAKilJFIAALXW6Y2WffCqRDAAAAAAAAAAAACAGiGRAgCotX6+66IPXrUUDAAAAAAAAAAAAKBGFAsBAAAAAAAAAAAAAABQV0ikAAAAAAAAAAAAAAAA6gyJFABArfXfy5vkv5c3EQgAAAAAAAAAAACgxtQXAgCgtvrp4l2TJP8pFAAAAAAAAAAAAEANMSIFAAAAAAAAAAAAAABQZ0ikAAAAAAAAAAAAAAAA6gyJFAAAAAAAAAAAAAAAQJ0hkQIAAAAAAAAAAAAAAKgz6gsBAFBbndHo3Q9elQgGAAAAAAAAAAAAUCMkUgAAtdZPd138watWggEAAAAAAAAAAADUiGIhAAAAAAAAAAAAAAAA6gqJFAAAAAAAAAAAAAAAQJ0hkQIAqLUeXt4kDy9vIhAAAAAAAAAAAABAjam/JYWXL18uYgDwEY0aNRKE7eS6xbsmSX4uFAAAAAAAAAAAAEAN2aJEitmzZ4sYAHxEu3btBAEAAAAAAAAAAADgE6JYCAAAAAAAAAAAAAAAgLpii0ak0OM2AAAAAAAAAAAAAADwSWZECgAAAAAAAAAAAAAAoM6oLwQAQG11VuNlH7wqEQwAAAAAAAAAAACgRkikAABqrR83W/TBq5aCAQAAAAAAAAAAANSIYiEAAAAAAAAAAAAAAADqCokUAAAAAAAAAAAAAABAnSGRAgCotR5c1iQPLmsiENvouuuuS1FRUeHvF7/4RSorK9db9qGHHiqU+853vpMVK1ast9yyZcty3nnnVWv3kksuSUVFxXrLz5gxI4ceemi18k2bNs2YMWM2uN2vvvpqjjjiiGp1ioqKqtUZM2bMOss/+te7d+8sWLDAgQAAAADAJ0JFRUWGDh2a8847L23bti1c52rbtm3OPPPM/PWvf01lZeU61/029XfooYdmxowZ1dY1fPjwNG3atFBm7733znPPPVetzNauZ8GCBendu3dh/nXXXbfe9/vRa3wfvWa4ufEAgE+CzfleXfuduWLFinznO9/ZZPmHHnpos8q3bds2p556an7729/mzTff3Kzv5U3de9tY+RYtWuSkk07K7373u03eq6usrMxPfvKTavVPO+20LFq0qFBmc+Oxvm2tyffVtGnTHH300bnkkksyYsSIDd4fBXzeb+zz+JJLLsm4ceOyevXqzf6c69y583rrJes+k7H2u2Fj7V5//fWpqqra4HnpJZdcssHvqPXZnPPLLYnReeedl6FDhxY+ZysqKnLFFVdU+zwePnz4Ou3OmTMnJ5xwQqHcNddck1WrVjkogfWSSAEA1Fr9luyafkt2FYgadtddd2XSpEnb1MbLL7+8zg3NsrKyvPXWW5vdRnl5eQYPHrzBm5xjx45NWVmZHQYAAABAnTFz5sycfvrp6dWrVx544IFqiQ8zZszII488kqeeeirvv//+Nq+rsrIyw4cPT3l5eWHenDlzMnr06A0+TPNpjgcAfNrNmDEjf/nLX3LBBRekXbt2ueaaa6r9DqhpCxcuzKBBg3L++efn+OOPz4QJEzZY9u23386oUaOqzRs/fnxmzpxZ6+JYXl6eUaNG5Y477sixxx6b7t27Z+zYsbXm9xPwyfg8vuOOO3LUUUfl2muvzbJlyzar3qRJk6rV21DHmJtr5MiRmTt37nqXzZo1KyNHjvzYzi9nzJiRBx54IL169cr555+fBQsWpEGDBvn617+e0tLSwufxk08+uU5C2zPPPJNhw4YlSdq1a5evfe1rqV+/vgMPWC+JFAAAdczs2bNzyy23VOvBZUsNHz58nQuXZWVlGTt27Ba1M27cuMybN2+d+StWrFjnYikAAAAAfJotWrQo11xzTQYNGrRD1vfGG2+s98GYoUOH1ooRXnd0PACgLikvL0+/fv1y1VVXbfYDvNti8uTJufvuuze4rokTJ2bEiBHV5s2ZMydDhgyp9QkKEyZMyFlnnZW///3vDixgi/Xr1y9/+ctftrjeb37zmy1+PuOjysrKMm3atA1+Lk+ePLlWnF/+/ve/L8SoQ4cOOf3006u1/9JLL1U7j3zssccK06eeemrat2/vQAM2SCIFAEAd9Oijj2bAgAFbdeFx0aJFhSSH1q1b53vf+15h2bBhwzZ5sfWwww5Lnz59Nnpi/sorrxQuNn7pS19KSUnJZm3b2t4MPvz39NNPp0WLFnY6AAAAALXajBkz8vTTTxemv/3tb+e1115LZWVlqqqqsnjx4jz77LNp27ZtkuTaa6+tdh3snXfeyYknnlio/+CDD1Zb/sILL6RNmzaF5c8//3zhwZtvfvObOeaYY5IkY8aMqfbAzLauZ0fFAwA+aU488cS8884769zbuvbaa9db/vzzz8/y5cvXKX/22WdvsvzKlSvz0ksv5Yorrqh23+3uu+/e6AO8W3rvbW35ysrKjBs3Ll26dCksmzRpUt5444116lRUVGT48OGF6SuuuKLw+sO9pTds2DD33HNPtW158cUX07Fjxw1u74a2dWvf19rfIIMGDcrnP//5wvLZs2fn1ltvXW8HcgAf/rx/991387vf/a7aZ/HgwYPXO0LQhz/HlyxZkv/8z/8sLCsvL9/qRIpvfvObhTZGjhyZysrKasuXLVtWGNHhqKOOSocOHTbZ5uaeX25OjJYvX75OjCZMmJAVK1asMyrF9OnT8+STTxbew//+7/8ajQLYIhIpAADqkDZt2qRVq1ZJkv79+2fKlClb3Ma0adMKJ56HHHJITj/99LRu3TrJmsSIWbNmbbT+7rvvnoMPPrhwYj58+PB1TszHjx+f6dOnp6SkJF26dNmuwwoDAAAAQG0we/bsatfBvvrVr+Yzn/lMiovX3NJt1qxZjjnmmFx66aVp2LDhNq1rxYoVGTJkSGH6y1/+co488sgkG36Y5tMcDwD4tKtfv34OPPDA3HLLLbnnnnuqPZz62GOPbdNI9utTXFycI444Iuedd15h3iuvvLLe9cyaNavQi3mXLl1y8sknFx7A3Vhv6R+XZs2apU+fPvnrX/+aU045pTD/ySefzOjRox1swEY1btw43/jGN3LWWWcV5r3++uubfCaiadOm6du3b+HzMUnmzp2b9957b4u3oUOHDoXnRkaNGpW33357nc/lsrKyJEnHjh2z11577dDzy4YNG+brX/96/v3f/70w74033ii814+OSvHEE0/ktddeS0VFRZ588slCLE8//fTCsykAG/zdKgQAAHXHkUceWTihnD59en71q19l6dKlm12/srKyWm8InTt3TseOHQs9vUyfPn2TFwjnzp2btm3bFk7MR44cWa33mWXLlhXa6NKlix7lAAAAAKgTSktLqz3U+Otf/zqvvPLKdlnXh0eEXXt974gjjigsX9/DNJ/meABAXVFUVJRTTz212gO8U6dOzeuvv17j66qqqqo2kv1nP/vZ7L777uuUGz16dKG38kMPPTSf+9zn0qlTpyQb7pStNthrr71y2WWXFe55JsnEiRNr5bYCtUvDhg2zzz77FKYXLVq0WZ1LVlRUZMWKFYXpfffdN7vssssWr3+nnXYqnP+NGDEiEydOrLb8wx1fHn300alXr94OP79ctWpV3n333Wrnh2sT6Bs0aJAzzjij8PlbVlaWZ555JlOmTMkTTzyR5P9Go9jUtgNIpAAAaq1vNH4332j8rkDUoAYNGuSiiy7KsccemyQZMGBA/vSnP6Wqqmqz6s+bNy/jxo1LkpSUlOTYY49N8+bNc9RRRxXKDBs2LEuWLNloO23bti2cOI8dO7baUI4vv/xyxowZk2RN4kfLli03+/1169YtRUVF1f6uu+46Ox4AAACAWu+AAw4oXLdLkqeeeiqHHnpoLrrookydOjWrV6+usXWtfTAmSY444ojst99+6dixY+E63/oepvk0xwMAPgn69++fRo0aVbsPduihh2bGjBlb1E7Dhg2r3dubOXNmFi9evN6yW3vvbdWqVRk0aFDuuOOOwrxjjjkmn/nMZ6qV+3AHa0nSvXv3wqhTa320U7aaUFP3FNu1a1ett/P58+enoqLCwQps1LJly6olie+xxx7ZbbfdNlpnzpw5ufHGGwsjRZSWluaEE07YqvXvvvvu6datW2F6xIgRef/995P83wgSyZqOLw855JAdfn65dOnS/PrXv87AgQOTrHk2pVevXtWSRjp27JivfvWrhelnn302Dz/8cGbPnp1kzWgUOu0ENodECgCg1rq62eJc3WyxQNSwfffdN1dddVWhN7e77rorL7744mbVnTBhQoYNG5Yk6dq1a9q0aVN4vTbbf8yYMZu8YLvbbrule/fuhenhw4cXLiqOGzcuM2fOTElJSU488UQ9BAAAAABQJ+y555656qqrCqO/JmseYrnzzjvToUOHnH766XnhhRe2eT1LlizJ008/XZju3r17GjZsmJYtW+bwww8vzP/wNbtPczwA4OMyePDg7L777tucGLE1DjzwwGrTNTUixdoEhZ122iknn3xy4YHWPn365NJLL02DBg2qlX/xxRczePDgJGseil37W6RDhw7p0qVLkjWdsj3//PO1ch82adKkWixff/31ar3FA3zU0qVL88ADD+Sxxx4rzDvyyCPXm0jx4QS6vffeO/fee2+SNYkFP/vZzwqj92ypoqKi9OjRo/CMx9ixY/Pmm28mSV599dWMHz8+SdKjR49NdnxZU+eXH/5ObNasWX72s58Vll155ZXp3bt3tfINGjTI2WefXXgPTz75ZB588MHC98nZZ5/tWRNgs0ikAACog4477rhcdNFFSZLJkyfntttuqza07vpUVFRk+PDhhenPf/7zad68eZKkdevWhREm5syZk9GjR29ylIvjjz8+rVu3TrJmqMW33norS5YsWW+iBgAAAADUBUceeWSGDh2aH/7wh4WOUNYaOHBg/v3f/z2PP/74Zo8wuz4zZswojAjbrl27HHrooUnWPIjSo0ePQrm11+w+7fEAgLqosrKy2nT9+vW3y3pKS0vzy1/+Mg899FD23XffasuqqqoycuTIzJkzJ0nSqVOnQpm99967kEiRrBmVojaO9FBVVVUtlvXr109xscfxgOo+miRw4YUXpry8PMmaUR/OPPPMzX7o/9RTT83gwYNzzjnnbFOiwGc/+9n07NmzcO43adKkJGsSHtZ2fHnsscemqKjoYzu/7N69e/7nf/4nP/rRj9ZJxEuqj0pRXl6eefPmJUm+9rWv5aCDDnLgAZvFLzcAgDqofv36ueCCC3LssccmSe69994MHDhwozccZ82aVRjCsaSkJD169CicmO+6667p3LlzoezQoUOzYMGCjW7DgQcemK5du1Y7MX/ppZcKJ9knnHBCWrRosUXva20Cx4f/rr32WjscAAAAgE+MPfbYIzfddFNeeuml3HHHHdU6G5k9e3Z+/vOf51//+tdWtV1VVZUhQ4YUHljs0qVL9t9//8Lygw8+uDACRFlZWcaOHfupjgcAfJKcf/75Wb58ebX7YC+88MJWdUw2ffr0wuuSkpKUlpaut9y23nsrLy9Po0aN0rhx43WWLViwIEOHDi1Md+vWrVCuQYMG+cIXvlBYNnLkyMyaNavGYllT9xQXL16cl156qTBdWlqahg0bOliBzdKxY8fcdtttadeu3WbXWblyZSEpY1usfebjw5+zb7/9duEcsGfPnmnfvv3Hen753nvvpXnz5htM9vvoqBRrY3raaacZjQLYbBIpAIBa6/fvNsnv320iENvJPvvsk0suuaTQk9udd96ZqVOnbrD86NGjM3ny5CRrLnr27NmzMMxwcXFxtYuLY8aMKZTdkMaNG6dbt27V2h8zZkzmzJmTVq1aFYb+BQAAAIC6aM8998xFF12UUaNG5dvf/nZh/uTJk/PCCy9sVZtz584tdJaSJA888ECaNGlSuM7Xtm3batf1hg0btsmRbDdk5513zp577lmYXrRoUd5///11yi1fvrzwunXr1uuMPLE94wEAH6cTTzwx77zzTo0kRmyJpUuXVnuYtUOHDtUeQt0Wo0ePznvvvZf77rsvJSUlWbhwYX74wx/mv//7v9fp0G3y5MmFDtaS5Fvf+lbhN0lRUVG+8Y1vVCs7evToWrcPp06dmueff74wfdBBB2WXXXZxcAMbVFJSkt69e6d///4ZPnx4jjzyyA2WXZtA9/LLL6dPnz5JkkGDBuXKK6/M22+/vc3bcsQRRxSSOCZOnJjx48cXzge7deuWXXfddYedX679Tpw3b17hfG/ChAm59NJLqyX/fdQhhxxSiM3a97Tffvs50IDNJpECAKi1bl66a25euqtAbEe9e/dO3759k6zpAeDmm29eb7lly5Zt0cXJ8vLyjBw5cp1hgT+qW7duhR4Ixo4dm7/97W+Fk9vWrVvbQQAAAADUGVOnTs0///nPdebvscceOffcc6vNW7Vq1VatY9q0aSkrK9vs8mVlZVvd+3OjRo2y7777FqZfeOGFzJ8/v1qZysrKjBo1qjC9zz77ZPfdd99h8QCAumbVqlX505/+lAEDBhTmHX/88dW+s7dVgwYN8o1vfKNwD7K8vDzXX399pkyZUu03wMiRI1NeXr7Z7Y4ePXqrEzy3h1mzZuXWW28tvId27dqlV69eDjJgHR9OnFu6dGn+9re/pW/fvmnRosVm1T/ggAPy05/+tDB60BNPPJE77rhjm8+DDjjggBx99NFJkilTpuTPf/5zZs6cudkdX26P88s99tgjV199dbp27Vqoc9NNN2Xp0qXrLV9UVGT0CWCbSKQAAKjDGjRokAsvvLBwErohL774YgYPHrxFbY8aNWqTvSDsv//+heEiy8rK8vTTTydJunfvnubNm9tBAAAAANQZS5YsydFHH51f/OIXeeutt7J69epUVVVl7ty5hQ5I1trQqA0b8/777+epp57aogcWp0+fvtW9P9erVy9HHHFEYfrZZ5/Nz372s7z55pupqqrKihUr8vDDD1d7kLN79+7Za6+9dkg8AKAuWbVqVf71r3/l+9//fi6//PLC/C5duuTMM8+s8YdQGzRokPPPPz9dunQp/Kb41a9+VXgQ9o033sjw4cO3qM0xY8bk5ZdfrhW/fSdEJQAAIABJREFU2R599NGcccYZ1e6fnnvuudt9NBGg7urUqVO+973vFaZ/85vf5JlnntmmNhs2bFhIACsvL8+DDz6YJOnatesmP8+25/nl/vvvnwsvvLBwnjdgwID86U9/WmdkI4CasEMSKUa+sTS3Pv9WznrqXznrqX/lkmdezT2T52baguX2AADAx2z//ffPlVdeucGbjVVVVRk5cmTmzJmTZE1vKlOnTq02zPDavyeeeKJQb8SIEZk4ceJG192gQYNCIsVarVq1KvR6sKXW9orw0b8PDwsMAAAAALXVwoUL84Mf/CD77LNP6tWrl+Li4rRq1So33HBDoUzXrl3zuc99bovbfvPNNzN27NjC9LXXXptVq1atc41v8eLFOf300wvlhg0bliVLlmzV++nevXu++tWvFqbvvffe7LvvvikuLk6jRo3yzW9+M7Nnz06y5rrj6aefXu1Bzu0ZDwD4pOnfv38aNWq0zn2w73znO1mxYsVGy++0005p06ZN7rzzzsJDr6Wlpbn55pvTrl27Da5zW+69HXTQQbnwwgsL0x9+EPb5558v/C4pKSnJsGHD1nvvceLEiWnVqlWSZObMmVucfFFT7+vD5XfdddecccYZmTBhQmH5BRdckAsvvDD169d3oALbRb169fLNb34zffr0SbIm8eGmm27Km2++uU3tdurUqZD0ttZRRx2VZs2afaznlyeddFK+/vWvF6Zvu+22aiMbAdSU7ZpIMXtpRX40anb6T56biXPfLcyfv2Jl/v7G0lw//o3cM3muvQAA8DHr1atXzj333PUuW7BgQYYOHVqYPvzww7Pffvutt2zHjh1z1FFHFaaHDx+eioqKja77sMMOq1anZ8+e+exnP2unAAAAAMBHdOzYMb/4xS+y//77b3HdsWPHpqysrDDdvXv39fY+3axZs2rX68aMGZMZM2Zs1fY2b948N9xwQ6GX0w1p06ZN7r777nTo0GGHxQMA6rKuXbvm8ccfX6fDs5pUVFSUk08+Oeecc05h3l133ZUXXnghQ4YMKcw77LDDNpjMcdBBB6Vr166F6VGjRmXRokW1Jo4lJSW57rrr8stf/jKNGzd2YAHbVcuWLXPxxRcXOsl89tlnc//992fVqlVb3eY+++xT7fyvdevWOf744z/288vGjRvnwgsvLHw/TJ8+PXfeeWeWLVvmQABq1HZLpJi/YmWuG/96Zi/d+INzf/9gtAoAAD4+DRs2zMUXX7xOTwNJMnny5Gq9r3Tt2nWDo1e0atWqWhtlZWV5662N/9bbd999q12k3Vj7AAAAAPBpdfjhh+fZZ5/NxRdfnE6dOhXml5aW5uSTT07//v0zfPjwHHnkkVvc9rJlyzJs2LDC9DHHHJODDz54g+WPPvroQu/Pc+bMyejRo1NVVbVV76t169Z5/PHH8/DDD+eMM85IaWlpkjUPHvbu3Tv9+/fPmDFjcswxx6SoqGiHxAMA6qJOnTrl4osvzrPPPpvhw4enc+fO232dTZs2zUUXXVT4/p88eXL69euXESNGFMoceeSR2WuvvdZb/6MP4I4fPz4zZ878WOO422675ctf/nLuvvvuTJ8+PT/+8Y/TsGFDBxiwQ/To0SN9+/YtTN999935+9//vtXt7bzzzvniF79YmD7iiCPyb//2b7Xi/LJDhw45//zzC9P33ntvBg4cuNXnpgDrUzRq1KiqZM0QZDXpunGvZ/rCFZtd/vyOLdNj36b2CADUEpMmTfrYt+HX77dMkjzQpZUdAgAAAAAAAAAAAGyT0aNHJ0nqb4/GZy+t2KIkiiR5/F8LJFIAANX8sOniD15JpAAAAAAAAAAAAABqRvH2aHTi3He3uM78FSsze2mFPQIAAAAAAAAAAAAAAGw32yWRYtZWJkQsW1lpjwAAAAAAAAAAAAAAANtNfSEAAGqr+5eVJEluEQoAAAAAAAAAAACghmyXESn2b9pgq+o13qlerQjKggUL0rt37xQVFWXMmDGbVWfMmDEpKipK7969s2DBAkcWANSAXyxpll8saSYQAAAAAAAAAAAAQI3ZLokUh7dsssV1dm+4U0q3MgEDAAAAAAAAAAAAAABgc2yXRIrSpg3SbreGW1TnK59tYW8AAAAAAAAAAAAAAADbVfH2avjyw/dJo/qb1/zR+zZNj32b2hsAAAAAAAAAAAAAAMB2td0SKRrtVJwbjy5NadMGGy3X+9+a5zsdW9oTAAAAAAAAAAAAAADAdld/eza+R8OdcmP30ox8Y2kmzn03s5dW5J0VK1PatEFKmzbIF/+t+SYTLQCAuuu8xuUfvCoRDAAAAAAAAAAAAKBGFO+IlfTYt2kuP3zv3HHcv+WPfT6bG7uX5jsdW9apJIrVq1dn3Lhx+fa3v522bdumqKgoLVq0yEknnZRHHnkkFRUV6623bNmy/PGPf8wXv/jFNG3aNEVFRTnmmGPy29/+NsuWLVtvnTFjxqSoqCi9e/fOggUL8vrrr+fSSy9NixYtcvjhh+ell17a5u0CgB3hymZLcmWzJQIBAAAAAAAAAAAA1Jj6QrD9LVu2LP369Uu/fv2qzV+4cGEGDRqUlStX5oQTTkiDBtUTS2bOnJkLL7wwQ4YMqTZ/5MiRGTlyZP7yl7/kzjvvTOvWrTe47rlz5+aaa67JE088kST5zGc+k8rKym3aLgAAAAAAAAAAAAAA+KTapkSK2Usr8odp8za4vPf+zXN4yyabbGfAtPl5bel7G1z+4yM+84kO8iOPPJJ+/fqlS5cuuf322/OFL3whxcXFWbVqVaZPn55BgwaluLj64CBvv/12rrzyygwZMiR9+/bNj370o5SWliZJXn311fz4xz/Oww8/nGuuuSb9+/dP8+bN11lvRUVF7rnnnuy5555566230qpVq23eLgAAAAAAAAAAAAAA+CTbpkSKZSsrM23Big0un7W0Ine0OCCNdtrww/gT576bp19d9KkN8PLlyzN+/PgkyQ9+8IMcccQR/xf8+vXToUOHdOjQoVqdysrK3HXXXXniiSdywQUX5JZbbknjxo0Lyw844IDceuutWbp0aZ5++un87//+b44//vh11j1ixIg0a9Ys/fv3z1577bXN2wUAO9p975YkSX4lFAAAAAAAAAAAAEAN2a7DDSxfuTq3Pv/mBpfPX7Ey9/xj7qc6wCtXrszixYu3qM5rr72WIUOGpGPHjrn44ourJVGs1bJly5x00kkpLy/P8OHDU1lZud62zjnnnHWSKLZ2uwBgR7t1abPcurSZQAAAAAAAAAAAAAA1pnh7r2DaghX52wZGnLjnhblZvnL1pzrATZo0Sbt27ZIk/fv3z4svvrjJOlOmTElZWVmOOOKI7Lfffhsst7bd+fPnp6KiYp3lHTp0SPv27WtsuwAAAAAAAAAAAAAA4JOueEes5A/T5mf20uoP+j/2rwWZvnDFpz7A9erVy9lnn52uXbtmyJAh+cIXvpBzzz03Y8aMyapVq9ZbZ86cOUnWJDg0atQoRUVF6/3r0aNHkuT111/PihXrxrJFixZp2rRpjW0XAAAAAAAAAAAAAAB80hXvqBXdM/n/Rp+YvbQij81cUGeC3KZNmwwcODBXX311dtpppwwYMCDdunXLUUcdlccff3ydxIV58+bVyHobNGiQBg0a1Nh2AQAAAAAAAAAAAADAJ90OS6SYvbQiA6bNy/KVq3PrxLdqd1CKi1O/fv0kyYIFm5fwsbbcZz7zmTRs2HCd5XvssUduuOGGvPrqq3nooYfSvXv3TJgwIV/5ylfyq1/9qlrSQpMmTZIkP/rRj7Jq1apUVVVt9O/pp59OixYttuq9bsl2AQAAAAAAAAAAAADAJ13xjlzZ399YmuvGv575K1bW6qA0bNgwpaWlSZJ//OMfqaqq2mj5qqqq/OMf/0iS7LPPPutNpFiradOmOeusszJ06NDcd999KSkpyQ033JCRI0cWyuy9995JkjfeeCPLly/fIe95c7YLAHa0bzUpz7ealAsEAAAAAAAAAAAAUGOKd/QKZy+tqPVB2WWXXdK5c+ckyTPPPJO33tr4CBpvvfVWnnnmmSRJ165dU1RUtMl1NGjQIGeeeWa+9rWvpby8PHPnzi0sa9euXVq3bp2JEyfmtdde26HvfWPbBQA72mVNl+SypksEAgAAAAAAAAAAAKgxxUKwfscdd1y6dOmSZ599Nv369cuyZcvWW27FihW577778uyzz+bkk09Ox44dt3ndBx54YLp27Zrp06fn7rvv3uC6Kyoq8qc//SmLFi2ywwAAAAAAAAAAAAAAYDNIpNiA/fffPxdffHFKSkpy99135ytf+UqefPLJvP3221mwYEHmz5+f4cOH54wzzshPf/rTlJaW5rLLLsuee+5ZrZ1FixblxhtvzHPPPZcVK1YU5q9YsSKPP/54hg4dmnbt2uXQQw8tLGvcuHG+9a1vpbS0NHfffXcuuOCCTJ06NatXr06SvP/++xk9enTOO++83H///YX5W2JrtgsAAAAAAAAAAAAAAD7p6gvB+hUVFeWMM87IkiVL8uMf/ziDBw/O4MGD11u2TZs2uf3223P00Uevs2z16tUZOXJkrr766vXWLS0tzfXXX5/27dtXm3/UUUfl1ltvzWWXXZYBAwZkwIAB661/6aWXplGjRlv8/rZ2uwBgR+pfXpIkuV0oAAAAAAAAAAAAgBoikWJjwalfP9/97nfTp0+fPPLIIxkyZEiee+65lJeXp7S0NF26dMmpp56aL33pS2natOl622jWrFmuuOKKtGrVKuPGjcuMGTOSJD169MiXvvSlfP3rX89+++23Tr2ioqKcdtppOfzwwzNgwIA89dRTGT9+fJKkU6dO6dOnT772ta+lffv2KS7e8oFFtna7AGBH+nV5syQSKQAAAAAAAAAAAICaUzRq1KiqJOnWrdsWV562YHmuH//Gdt/IP/b5rD0FADvYpEmTPvZt6LzwoCRJ1fEldggAAAAAAAAAAACwTUaPHp0kKRYKAAAAAAAAAAAAAACgrpBIAQAAAAAAAAAAAAAA1BkSKQAAAAAAAAAAAAAAgDqjvhAAALXV+SXlH7wqEQwAAAAAAAAAAACgRmxTIkX7Fo3yxz6fFUUAYLu4pGTJB6/2FgwAAAAAAAAAAACgRhQLAQAAAAAAAAAAAAAAUFdIpAAAAAAAAAAAAAAAAOqM+kIAANRWd5eXJEl+IxQAAAAAAAAAAABADZFIAQDUWneWN0sikQIAAAAAAAAAAACoORIpAAA+Zs8//7wgAAAAAAAAAAAAQA047LDDNlmmWJgAAAAAAAAAAAAAAIC6wogUAAAfs+YHHSYIAAAAAAAAAAAAsIMYkQIAAAAAAAAAAAAAAKgzjEgBANRaF5SUf/CqRDAAAAAAAAAAAACAGiGRAgCotS4sWfLBq70FAwAAAAAAAAAAAKgRxUIAAAAAAAAAAAAAAADUFRIpAAAAAAAAAAAAAACAOqO+EAAAtdWd5U2TJHcJBQAAAAAAAAAAAFBDJFIAALXW3RIpAAAAAAAAAAAAgBpWLAQAAAAAAAAAAAAAAEBdIZECAAAAAAAAAAAAAACoMyRSAAAAAAAAAAAAAAAAdYZECgAAAAAAAAAAAAAAoM6oLwQAQG11YcmSD16VCAYAAAAAAAAAAABQIyRSAAC11gUl5YIAAAAAAAAAAAAA1KhiIQAAAAAAAAAAAAAAAOoKiRQAAAAAAAAAAAAAAECdUV8IAIDa6tflzZIk9wgFAAAAAAAAAAAAUEMkUgAAtVb/8pIkEikAAAAAAAAAAACAmlMsBAAAAAAAAAAAAAAAQF0hkQIAAAAAAAAAAAAAAKgzJFIAAAAAAAAAAAAAAAB1hkQKAAAAAAAAAAAAAACgzqgvBABAbXVJyZIPXpUIBgAAAAAAAAAAAFAjJFIAALXW+SXlggAAAAAAAAAAAADUqGIhAAAAAAAAAAAAAAAA6gqJFAAAAAAAAAAAAAAAQJ1RXwgAgNrq1qXNkiT3CgUAAAAAQN5cPDEvLxiRuUsnZ8mKN7Kqcnnq12uUZg33TcumHXNgi2Oyz66HCxQAAAAAbIJECgCg1rrv3ZIkEikAAAAAgLqtbNZvUzb7nsxd+o+NlHowSdKy6efSpfQ76bL/dwUOAAAAADZAIgUAAAAAAABALfTKO8/kf/55ed5a+sJm15m79B95YsoFmTD7d/nSwb/KAbsfJ5AAAAAA8BHFQgAAAAAAAABQu4x75Te5b9zxW5RE8WFvLX0h9407PuNe+Y1gAgAAAMBHSKQAAACgmsWLFuae227Kz6+6JLNenikgW2nhO/Nz352/yld6HpEDdy3K5/Ztmv+661aBAQAAYJNGv3Jr/vrPi2ukrb/+8+KMfsX56FpVVVUpGzMyP7jgvPzlTw/m/YqKasuf+O+HcuCuRTlw16L8+PvfyXvvraixdddE24sXLsh5X+ldaOf58WPsVAAAAICt8LEnUixfuTozFq4o/C1fudpeAQDYCq/MnJEvdzu0cANt7d+dt1wnONRJ7723Ij/+/nfW+Z/4crdD88rMGQK0AZWVlbn/t7fnFz/7UX5/zx355c+vTvnSJQKzhaa+8Hy+/fWTcuOPr8gLE8uSJMveLc+KZcsEBwAAgI2fU855LP/zz8trtM3/+eflmTrnse22zZOffy5Htt27cP3lBxecl+XLa+c58EszpuUnl303j/3xgVx+/jfz92cGO+gAAAAA6qD6H9eK31mxMoNnLc7Ud5anuKioMP/VJe/l6H2b5iufbZE9Gu5kDwFAHXZZ07UP7pYIBsAOsmrlyixeuKAw/d57K7J6tYT3LbFk8aL0v/3mQgLFPp8pzTG9vpQ992qVZs13EyAAAAA26L1VS/LXKRdul7b/OuXCHLRHz+xSv1mNtltVVZXRzwzJvLlzCvOeLxuT1159OW0P/lyti/G75eWZ8+YbhemKFSsceAAAAAB10MeSSPFaeUXunzov71dWVUuieG/Vmodz/v7G0kx8+91cdtjead+ikb0EAHXUt5qUC8JWuuDyq/P/fe+yJP8/e/cdl1X5/3H8fYMCMgScmJqIEuJERVFQcWOOMis1bdg222VaWmaaNrS0ZfptOEpzlSPNPREVcYADxJWkJooMZSPj9wd54o6R40b9xev5ePB4wH3Oda5zf865br2vc32uS7KxtSUgKJNsbe008r2PNPydCZKk7776VNM+mUhg/i1udnbqO+ARRR86oPgL59X/kSdV0dmFwFyDY4cjtWX9aklSfS9vffb9/CIHjuTm5ursmVPaFbJVG1f/qieef03NW7UhgAAAAABQhm06MkHJmbE3dAx3Vx9J0snEcLPXkzNjtenIBN3d8GOLnnPcuViFhmwxe+3k8aPavmXDbZlI4dWoiZ584TXNmfGFuvXqq7YdOnPjAQAAAAAAlEFWN7vCC+mXjSSKkqRdztWne/5UXPplrhIAAMA1srW1k0ulynKpVFn2Do4EBGWSyWSSU0Vnoy3Y2toRlKvUvFUbzV+1VevCDqt77/tkKpAAj393+o+TSk3JTwZs6RegOh71i9zvUlKi3n7lWQ0f+qh+W7pIuTk5BA8AAAAAyrDM7GRt//2zGzqGg42LXg9cone6bVJgvSGFtm///TNlZlt2ApsjUQcVsnm9JKnXff3l1bCJJClse7AuJiXednG2t3fQy2+O1Z7f4/Xhl9+pUpWq3HwAAAAAAABl0E1PpFhzMqnYJIqMnFyzv9Mu52pGRCxXCQAAAADw//NLt7U1iSgAAAAAgKty8Oxi5eRm3dAxXg9cqqqO7nKwcTFWpigoJzdLB88uttg5X87K0pZ1qyRJDo5O6jvgEXl4ekmSwnfv1MnjR7mwAAAAAAAAuC3d1ESKtMu5ioxPv6YykfHpSrucy5UCAKAMmnTRWZMuOhMIAAAAAAAAAP95xy6sv6Hyj/lOVcPqgZKkmMQIzd79SqnUU1Ds2TPau2u7JKllmwD5+Pqpeeu2kqTzsWe1beNa5eXlcXEBAAAAAABw27mpiRR/JGeUuD09u+iEiZOXMrhSAACUQTNTnTQz1YlAWMDhQ/vVpeVdqudiUtNaFbV9y4ar2vfRvt10Pvas2faszExt27ROI4Y9rm6tGqiei0n1XEx6oFtbfTrhHZ06eaLYh6Nffjze2P/Lj8cXuU9SQrwev7+Hsd+enSH/uj0jI12zpn+mDk3c1bJuZUXs2XXNMUpJvqTli+bp6YF91LJuZdVzMall3cp6cUh//bZ0kbIyMwuVycvL07HoKH064R090K2tcU7dWjXQiGGPK3TbZuVkZ1/1+8zKzNTq5T/r8QfuVtNaFdWhibsmjHpNp/84aRb/1ct/1iP3djXO8ZWnBulQxN4i415UPXl5eYo6GKG3XnxKHZq4q56LSfd3baM5//tSSQnxxcYoPu68li+ap5effMi49k1rVdQj93YtseyyhXON+t9+dagyMtKVcCFO06d8aBynW6sGmj7lQyVciDMru23TOqNskF9DHT18qNjzK7jviGGPKy0t1eJt6Ubu/xuJwxV7doYYx3j8/h5KSog3jtGnQwvjWs797muz919UPVMmjim2nqLOtSi5ubk6EnVQE0e/btRfz8WkPh1a6NMJ7yjmxLEbars30saulD/9x0l9Nen9IsuX9Fn45+k/9L/PPtYj93ZV01oVVc/FpA5N3PXS4wO05tdfCsWk4Pt77ZmHjdd/mjlDjdzsVc/FpN7tfHTiaLRxHVt6VNHWDWuMffv3aHdVcS9rn2MAAAAAUFb8mbTnusu2qt1Xdzd4WZKUdvmixq3rWCr1/FPk/n0K3x0qSWraopWcXSvJt007VXOrIUkKDdmiuHOxZmVycnI0ZeKYq+rHSb50US889qCx77KFc41tGRnpCt22WePefNnsO22fDi00cfTrOhYdddX9ZdfqevvJipKWlqq5332tQb06Gt+TRz7/hPbt2qHc3OufcDAvL0+nTp7QpxPeMfptWtatrKcH9tHyRfNKpe8MAAAAAADg/5Nyt9PJFDdgIio+XQ0r23O1AAAArtOddeuppV+ATh4/qtSUZO3btUNtO3SWyWQqtO++XTt08vhRSVLz1m1VuWo1Y9vxI4f14Zg3tHH1isLlwnZqX9hOzfr6Mw1/Z4IGDnlGNra2pf7esrIyNeX9d/Ttl58Yr2VfvnxN/wddt3KpJr33lk4cjTbblpSYoN+WLlJK8iX5d+hs9n5SU5I1fcqHmj3jC6WmJJuVO3E0WieORuvnebN038BHNPK9j1W1uluJ55GamqKP3h2pWdM/M6vj+2lTtHfXdn301UzdUftOfTRmhH78dprZOf66+CdtXL1CEz/7n3rfP7DEerJzsvXDN19p8rhRZucdvjtU4btDteKX+frwi+/k4ellVm7z2t/0+rOPKCkxwfy8U5K1fcsGbd+yodiy/3TscKTeHf688ZD9SswmvfeWNq5ZoUnTZqmOR31J0l3ejRXQsatCNq/XsegoRe4Pl2eDRoWOmZOTo53Bm4y/fdu2k729g0XvNUvf/9cSh5LO6aOxI80e+F+5lkeiDmrkuI/156k/NPL5xwvV8+XH47Vt41p9MuMHudfzvOZ4JFyI08dj39SiH78vtC1y/z5F7t+nep4Nin0P/9Z2b7SN5WRna+730wvd6wXL3+nuIf/ALubnlZmpBXO+1dSJYwrd72dOxejMqRitXLJQ7Tt31zsffqZ6dzW4Lb5Ll6XPMQAAAAD4r0pMjynydQcbF73TbZNiEsL19Y7HC213d/XR0LYzjb/Hre2o1Kyka67nWqWlpWrDql/zz9HRSX4BgbK2ttad7h5q0LiZzseeVfjuUB2LjjQSKyTJ2tpaHToHaea0qUpNSVbk/n2KPXO6yD6lM6diFHUwQpLk4+unFn7+kqSzZ04VO0nClX6Jn+fN0nuTv1KvfgOK7Ae9XpbsJzsdc1IfjnlDm9asNPuevHjuTK1atlgvjnhHTwx7Vdblru2xfk52tubP/kafvv+22XkmJSZo4+oV2rh6hbr3vk9vfzBFNWvXofEBAAAAAIAy6bZKpMjMKTqRwrtyhVt+btnZ2QoNDdXKlSu1adMm7dy5U5Lk5OQkHx8ftWvXTt27d5efn58qVKjAnQUAAG4r9vYO6nJ3H/08b5YkaXdoiJIS4uVauYrZfqkpydoTmj8gu5pbDXUO6i1ra2tJ0rHoKLPB2A6OTvIP7KKmLVrp0sUkbVi1XCeORis1JVnvjXxJmZkZeuL514zypSV441r9NOt/11U2Ly9Pvy7+SW+/OtQYROziWkn+gV3k3cTHeF//lJaWqo/Hvmk2ENjH108BHbvKxsZWoSFbjIe4S+b/oNSUFE2YOkOVqlQt9lzm/O8L7QrZqj4PPKT6d3mbHSN8d6imfTJBte5014/fTlOrtu3VrlM3HTsSpY2rVyg1JVmpKcla+MN3ah0QaPZg+p9+XfyTli+ap+o17lCXu++Ro6OTWV17doZoyoR39P7UGXJ2cTXKXUxKVFJigjw8vdTl7nvUonVblS9vo41rVmjZwrn5987OEC2Y/Y1ef2dCsUkEvx87oomjX1fcuVgNfvI5VateQ9s2rVPYjmCj/l/mz9FLI9+VtbW1qlZ3U2C3uxWyeb0kKWxHsILu6Sc7O/P/c1+IO6e9u3YY16Jth84Wvc8sff9faxyK8ufpPzTpvbcUe+a0nn5xuGQyGechST9+O01Vq7np0P59Ono40ri3CtYTvjtUSxb8UGI9Rblw/pxGv/Ks1v+2zHitYdPmCujYVRWdXbR/b1iJqz38W9u1RBvbtHalkUTh4Oik3v0GqGP3nnJ0qqhjhyMVvGltoXpzsrM18+up+njsm8ZrV+75gu8rNSVZwRvXasSwIUYiio2trbr16qs27TvpSNRBLV3woySpZZsABXbpoXLly8vG1lZOFZ1lZWWlEWM/VEZGun5bslDHoqMkSY8+84Lc7qglSbqj1p1f17ZvAAAgAElEQVSytrLmcwwAAAAAyoi8vFxl52QUue25trPk7uojd1cfSTJLpnCwcdFQ/5lysHExtp1MDC+xruLquVZn/jipiD2hxnfK+l4N87+XVqosX78AbV2/2kgu8GvX0azvoX6Dhgro2FVrVyxR1MEIHT18qMikg4KTvrRo7S+3GjUlSelpaUqMvyAX10rqFNRLrQMCVetOdx3Yt1uL587UiaPRSkpM0JxvvpRPqzaqdae7xa6VpfrJLpw/p0lj39SukK3q1quvmrZopdg/T2vz2t905lSMUlOS9cXH41W3/l3q2vPeqz6/nOxsffvlJ0b/hoenlx4Y/LiaNPfV78eOaPHcmdq/N0xrVyyRg6OTxk76Qo5OFWmEAAAAAACgzLmpiRR3OtkVuy23mNUoJKmqfflbFqC8vDxt2rRJb775psLCwgptT05OVnBwsIKDg/XBBx/o2Wef1ZQpU0imAAAAt53GPi3Vws9fe0O36/DBCP1x8kShRIpTMb9rX1h+wmhLvwDj4WVGRrpmTf/MGETeKaiX3v3oc9V29zDKvvTmu/rm80n6/MP3JEmL585U+y5BatCoaam+rxlTP1KnoF4a9f4ncq/nKSsrq6suGx15QF9Nft8YfHzfwEc0fMxEYyCzJL02erxCNq+XqcBx161Yagw+rlm7jt6b/JUCu91t1D0sd7S2rFuld4c/rzOnYrR2xRIFdrtbAx59qtjZ7w5F7NVn3/2kjt17ymQy6ZnMEfruq081edwoSdKyhXMlScPHTNSTz78mG1tbYxb64UMfU2pKskI2r9eRqIMlDkD+aeYMvfzmWD3zyggjGWFY7mgtXzRPY14fptSUZP22dJF63z9QQX36GeVs7ew05Zu56nHP/WYPfzt276mWfgF6/dlHJEk7t23W2TOnil2FYGfwJnXtea8WrQ1R9b8efD/10nB9Ov5tfffVp5Kk7Vs2qP8jT6pm7ToymUzy+2tQ9fnYs4o6EK64c7GqXaeu2XGPRh1S6LbNkswfqltCadz/1xqHohyLjlKHLkGat3KzMRjg8ede1pjXnzcSHKZMHKOatetoxrylatO+k0wmU6F6wrYH60LcOVV3u+Oq4pGTna3ZMz436qhZu45GjvtYPfr0M5sd8dTJE/rzzKnrars32sYyMzIUvHGt0bZHTfjErP35B3bRI8+8oJTkS2bntGfXdmM1BQdHJ739wRT17f+wcc/n5eXpwL7dem/Ei8bKHz/Pm6VX3npP9g6OGvTEUKO9XkmkuMu7sZ588XWz5J+q1d307CsjlZQQr/CwnUYiRe9+A9WyTcA13Z9l8XMMAAAAAP6LTCYrlbO2KzLJYfH+sWro1lH25Z0VWG+IpL+TKa4kWUjSlhOzteX4rH+tq5y1nUXOefeObcZ32qYtWhkr25pMJrVp30kOjk5KTUnWjq0bNeCxp836cyo6u8i3bTutXbHEOFbnoN4qb2Nj7FNw0hcHRyd1CuplbLeystLd9z6ghx5/1izp3z+wi7rcfY9eefIhRR2M0J6dIYrYHWrRRApL9ZOtW7lUPr5+mrdikxr7tDReP3f2jNG/k5qSrJ/nzVYr/w5mk56UJHx3qOZ+97Wk/ASXj76aqfpe3kZ8gvr0MybIWLtiiXrd11+dgnrRCAEAAAAAQJljdTMrsy9vJfeKRc+4kVXcahSVKqhqhVuTSJGdna3Jkyerb9++CgsLU6tWrTRt2jRFRkbqwoULunDhgk6dOqVVq1bp+eefV6VKlbijAADAbcvtjlryD+wiSTofe1a7d25T3j+SWQvO8Nahaw85VXSWJEUfOmDMaF7fy1vDx0w0G0Qu5a968eTzr+m+gY9Kyh/kHbJ5faE6LM3H109vjpskD0+va0qiyMnJ0apli42HvXff+4De/mCq2eBjSbKxtVWnoF7Gg8qLSYlavfxnY/uw4aPVsXtPs7qtrKzUsXtPDRs+2nhty7pVunQxqdjzubvvgwro2NUYoGxja6ugPv3k3biZsU9Ax666f9AQ4wGtyWSSX7uOCujY1djn1MkTJb7vgY89radeGm42qNvKyko9+z6oBx7+ezbD3Tu26XJWlvF3t159dc+DgwrNoGcymdTKv71a+PlLkg6G79GF8+eKrb++l7deHT3OSB6QJDu7Cuo36DG51/M07rfzsWeN7R53NVD7zkGS8h8ER+7fV+ha7gzeJKnwQ3VLKI37/3riUOT1HPKM2UCA6jVqqmffB832ue+hR9U6INC4t+zsKqhXvwHGQPVzZ88oMf7CVcfjxLFoY5CDg6OTRk/8VD37PmiWRCFJtd095BcQeM1t1xJtLE95ysnJMba5VqpcaPC/yWQyPuMkKSszU6uX/2zE/LFnX9T9Dz1mds+bTCY1bdFKr4waJwdHJ0n5CS8lJYyUprL6OQYAAAAA/1WuFYqeTOFkYrjGre2otMsXJUmB9YYosN4QPdB0rHxr569UEJMYoa+3D7mheq5F8qWLxgqiktSmfSezFSc8PL2MyQKK6s8pOHmGJIXvCdX5c+b9IGaTvrQJMPt+eWfdeho2fHSRKyfWqVvPbLXS348dseh1slQ/mYOjk14ZNc4sieJK/84Lb7xtTK4RvnvnVX9XzsrM1MqlC3XmVIwk6ZmXRxhJFFdUqVZd/R7K78O6smJIwX5AAAAAAACAssLqZld4n2cl2VgVnr2yqBUp7MtZ6dFG1W5JYLKzs/XJJ59oxIgRkqTPP/9cwcHBeu655+Tt7a3KlSurcuXKqlWrlnr06KEvv/xSBw8eVPv27bmrAACwkDecL+oN54sEwkKsra3VOai38XBy364dZrOxF5zhzbtxM/m2aWds2xMaYgwuDujUTR71vYqsw9Gpotp37m78HXUgXGmpKaX6vnre11/17mpwzeUuxJ1T2PZgSfkPLQc9MVQurv+eGHvq5AmF785/gOvj62c2aLggk8mk1v4djAe8R6IO6mwJg639A7sUevhatbqbMahekvwCAlW1uluhmBd8//Fx50s8/049esve3qHQ6za2tuoc1Nv4+1h0pDHD/ZX7pzgODo5y/GtQ+b9p0ty30GoSkuRWo6bu/Cs5ITUlWbkFBsHb2zuoy919jL//meRxIe6c9u7aIanwQ3VLKI37/3ri8E8t/PwLPWiXpHp3NTDauYOjkzp0Dip0/dxq1lLdv97HyeNHlZqcfNXxKDjbZI977lf7LkHFrlBwPW3XEm2sfHkbs/b8xUfjFLxxrXKys4s9n7jzsTqwb7ckqZpbDXXteW+h5JArGjdrYTYYJObEsVvyuV5WP8cAAAAA4L/qDpeWxW77ZzLFc21n6oGm70qS0i5f1Lh1HS1Sz9U6cTTa6Ev0a9dRnt6NzLZXdHFV0xatjL+DN65VRka62T51699lJNbvDd1eKOFh/94wY9KXdp26yaVSZWOblZVVsf0R5W1srnr1huthqX6yDl2C5OPrV+Q2D08vtQ7oICl/UpzjRw5f1TEL9m8U13ckSVWqVjd+//34EaWlpdIAAQAAAABAmVPuZldYpUJ5DWhQWQsOxysr9+/kiYK/S/lJFI80qqY6xaxgUdpWrlypCRMmyMnJSdOnT9dDDz30r4ODatSoocGDB3NXAQBgIY87JBMEC/Pw9FJLvwCtWrZYe0JDFHPimPEw7c/TfxgP2Vq3CzRmub+claWzp/8eOOvp1bDQQNmCCs6OHx93vtRnM/Nq2OS6BnEnxl/QubNn8o/RqInqeNS/qnKxZ88Yg+rr1r9LlSpXKXbfSpWrqGp1N0UdjPjXwequrpULvVbexsbsAXGtOnULvVdra2uz1SVKUs2thtwKrIDwTy6ulVTNrUaxqyDk5eXpYmKCjh85rONHD+t0zO+KPBCumBPHdOJo9FWdg10F+2IHp5eksU9LtfDz197Q7cYMhVdm5TseHaWD4XskFX6ofqNK6/6/3jgU5OjoJAcHx0Kv2zs4qnKVajofe1Z3unvItYh71NbGVra21/5dKycnx5jRUJIaNG5aZGLOjbRdS7Qxa2tr9R3wiHZs3ajw3aGKOhihIf2C5OHppfsHDVG/hx4zkk0Kfiacjvn9r3q95FazVrH1VnBwMO6/K9f6ViiLn2MAAAAA8F9Wv0pXRZyeV+z2K8kUY7pvln35v1dZnLy5r1Kzkq6pnhuRl5enbRvXGt8tW7RuazYw/8p3Pb+AQM10nKrUlGSFbd+qUydPyLPB3wkXDo5Oah0QqCXzf5Akhe0IVtsOnWVtba20tFTt3rFNUn6fll+B1TYLyshI14mj0Tod87uORUcpOvKAzvxx0ljJorRYop/MpVLlYldVtatgX2jFyavtK7jSv7E3dLs6NHH/1zI52dnKy82lAQIAAAAAgDKn3K2otEElez3fvLwWRsfrTEr+wKLLBRIpvCtV0KO3MIni/Pnz+v7775WcnKzx48erf//+1zU4DwAA4HbjVNFZHbr20Kpli3U+9qwO7NttJFLsC9tpzDLfOai3MVg8JzdH6elpxjHsixi4fStVqGB/XeVSk5ONGe2KG5BeXLkrLDEY/maqXKVaidevgr2DXCtVKTKR4viRw5o8bpTWrlhyS87d7Y5a8g/sor2h240ZCmvWrqOcnByFhmxRakqy3Ot5Fjuz/vW63e//m+3y5SwlJSaY3VOWbruWamP1vbw1fsp0ffHROOO+PXE0WpPee0vffD5Jz7/xtgY9MdQYwJ+ZkWHc+7a2trK1sb3tr0dZ/BwDAAAAgP+yxjUe0NL9Q5WTW/zEJCcTw/X19iF6PTD/u+6c3a8q8tzmq67D2spGjWs8cEPnGXcuVqEhW4y/v/70A3396QclljkWHaV9YTvNEikkqXmrNqrv5a1j0VHavzdMl5IS5Vq5imLPnFbk/n2SpPadg+Txj1UtU1OS9b/PJ+nHb74y66u4GW5GP5mVlVWxSRYlKdi/AQAAAAAAgJJZ3aqKq1Qor2E+bnq1ZQ090rCK7nZ30dttaumzznX1TtvatyyJQpK2bdum5cuXy8/PT4MHD1a5GxxUEh0dLR8fH/n4+Cg6OloJCQmaOHGi3N3dVbFiRe3cWXhGlNTUVM2fP18DBgyQu7u7TCaTKleurP79++uXX35Renr6VdVVnJCQEJlMJvXo0UPx8fElHiM3N1c7duzQE088ocqVK8tkMqlNmzb65JNPFBcXV2wdV8o9/fTTatCggfEe+vTpo/nz5yszM5MWCADALdC2Q2djyfg9oSFKTUk2m+EtoGNX3eXd2NjfJJPZcvW5uTn/uZhkZmYqM+vq/m9S8P+GuTk5ysvL+8/EISkhXtGRBwq9fiw6SiOGDTEeDvv4+un54aM15Zu5Wrh6m9aERso/sEupnpu1tbU6B/U2VhHYGbxJOTk5io87r327dkiSWvoF6M669Sxab1m4/29EWmqKxY9pyTbWsImPvpqzWKt2HNCQoS/LxbVS/r2emKAJo17TR2NGKCMj/7uVlbW1HBydJOWvvJH7/2wmRj7HAAAAAOD/P9tyTvKv+/K/7hd2aqm+3vG4tpyYrd8OT72mOvzrvizbck43dJ7HoiMVvjv0msvt+msyjIJqu3uolX8HSdKenSHGag4H9u1W1MEISfn9lQVXxExLS9XHY9/Ulx+PV1JigmrWrqPBTz6n9yZ/pR+WrdfmiBMa9vqoUrlGN6ufLDMzQ3HnYq+5XMH+DR9fP/1v/nLNW7GpxJ+X3hxb5icPAQAAAAAAZdN1ZwikXc7VoiMXdCo5SxXKWekORxvdW6+S7MtfW25GlQrlVaVCeTWoZH9bBCQrK0vbtuUPIvT391fNmjUtevyUlBR9/vnnmjZtmvFaTo75YKy9e/fqpZdeUkhIiNnrCQkJWrRokRYtWqTu3bvryy+/lKenZ6nGIzs7W5988onGjx+v5AKzloaGhio0NFRLlizRd999Jy8vL7NyqampmjhxoiZOnFjoPaxYsUKXL19Wt27dZGtrSysEABTro0sukqRZhMKiqrvdoWa+fgrfHaoD+3brz9N/SJIi9uQ//AzsdreqVncz9re1szNbRj5yf7h69xtY7Ixop/84afxeo2Zt2VaoYPxdcNbzi0mJupyVVeg4qakpSvnHA9XSUKVadTX2aamD4Xv0+7FoxZ45repud/xruTtq15GDo5NSU5J1NDpSCRfiVLN2nSL3TYi/YDzw9GrYRC6VKt/Sax91MEKJ8RckT68itx+JOljo2uXk5OjXn38yHo6/Omqcnnl5hLFiiZSfgFHuJsxo717PUz6+bbR2xRLt3xum+LjzZg/uu9zdx+yhuiVY8v7/L7Czq2B2vx+NjlRWZqbZ/XCjLN3GrKysdJd3Y73z4VS9OnqcZn39mf73+SSlpiRr9fKfdf+gIWrs01KVKldR3fp36WD4Hh09fEh/nv5DlapULbLe9NRUnTkV8/e1rlX7llyPsvg5BgAAAAD/dZ3uGq3w0z8oObPkQfRbjs/SluOzrunYTrZu6nTX6Bs6v8tZWdq0ZqWREOHh6VXsd0pJSkm+pH1h+ZPKhWxer9+PHTFWyL3S19C+c3f9NHOGUlOSFb4nVN5NfRS2I1hSfjJACz9/s2OGh+3Ukvk/5McrqJfenzLdrP9Gkmxt7Sx+bSzdT1bS5AYXkxKNpJJr6Xso2L+RmZGhuvXukkcxfYEAAAAAAABl3XWtSJF2OVcf7DqlI4kZSs/OVUJGttbFJGn8zlNKu2w+a+cfyZmKTkg3+/kj+epmyYxLv6yo+HSzn5hLpbuKQXJysiIjIyVJPj4+srmOJVNLsmDBAsXExOjIkSPKzc1VXl6eAgICjO1RUVEaNmyYQkJC9Oijj+rAgQPK+asTLTMzU1u2bFH37t21du1avfHGGzp37lypxSI3N1ezZ8/W7NmzNW3aNKWkpCgvL0+XL1/Wpk2bFBAQoJCQEL311luFVqaYP3++Jk6cKD8/P+3YscN4D5cvX9b+/fsVGBgoKysrWiAAoESzUxw1O4WZsCzNxtZWXe++Rw6OTjoWHaV9YTu1L2ynjkVHqZpbDfm2aSeTyWRWplnL1sZMZls3rNbxo4eLPHZK8iUFb1xr/O3Tqo0qVPg7YfaOWncav5/+46TS0lILHeNg+B7tDd1e6nGo6lZDXg2bSJLOx57Vb0sWKusqVsyqWbuOsaLH3tDtCt64tsgHnnl5edq1fasxc15jn5a3bLB1Qbu2by2UyCvlP5zdvmWD8Xf9Bg1VoYK9MtLTdKZAckDrdoGFBs0nJ1/SpYtJpX7uzi6u6hTUS5IUvjtUhw/tV+hfMxn6+PqpYdPmpVKvpe7//4qC8Vi/clmRq5jciNJsY45OFfX4sFfUvXdfo+0fP3K4yM+ENb/+opzs7CKPczBir/bszE98D+jYVe4elklwT09P43MMAAAAAMo4u3LO6tPky1I5dp8mX8qunPMNHSP27Bnt3fV3393wMRM165c1xf5M++EXBXTsanx3DQ3ZUug7aMOmzY3vqft27dDvR6MVdSBcktSitb/caphPfBdz4piRyNGkua+q/2N7VmamEhIuWDx+lu4n2xMaopgTx4rcFh62U6HbNufHwM+/xGSVgqpUqy7PBg0l5U+qsmv7VlaiBAAAAAAAKMZ1jWRfcixeuXnmg+sysnMVcylTq35PNHt9xfFEzYmMM/uZefC8LqRfLrGOuPTLeis4RuN3njL7mXPofKkG5MKFC4qNzZ/hpV69ehY9dkREhLZu3apJkybJ09Oz0ADF1NRUffzxxwoNDdWwYcM0bdo0NW7c2Eg4sLGxUYcOHTR79mz16tVLy5Yt0/z580ut8+vAgQNauHChvvrqKz388MNycMif3bdcuXLq2LGjvvnmG/n5+WnJkiVavny5US4tLU07d+bPLDNixAi1adPGeA/lypVTkyZN9NZbb8nV1ZUWCADALdKoWQvjAWbots3GAPr2nYPk6d2oyP0Du/aQlL98/eRxo3Tq5AmzfbIyM/XDN19pyfw5kqSWbQIKLWNf764GquZWQ1L+DHSb1qxUbu7fibhHog7qf599fFNiYG/voO69+xoDwr/98hN9PeWDQskdGRnp2rh6hS4m5f8/t2p1N3Xu0dvYPm3yBG1e+5vZ+8jLy9PO4E2aNnmCJMnB0Unde/e1+GoJ1+OnmTO07R+DprMyMzXv++n6bekiSVJ9L2+179y9yPLhYTvN3mtqSrK++XySMRNfaWvbobN8fP2UmpKsDauWa//eMElSu87dzRJ1rvl7wPlzeu2Zh9WybmV999WnZgPoLXX//5c+P67E48ypGI194wXt3xtmdk/l5eXp5PGjCg3Zcs3Ht0Qby8rMVHzc+SK/K6WlpiopMcH4u3LVakV+Jsye8YV+/ml2ocSEI1EHNXXiGGPARucevc1W8bkW5W1sjPolKTryQJHnHLYjWD39m6qnf1NjRs6y/DkGAAAAAP91jWvcr56NPrHoMXs2+kSNa9x/w8eJ3L/P6Adq4edvtrpEUSpXrabmrdsaf2/btE5JCfFm+7jVqKkWrfNXnYg6GKHN61YpfHeoHByd1CmoV7Erg0pS1IEIXSzwPT83N1e/LV2kxT/OLPXrdKP9ZMeiozRlwhidO3vG7PWD4XvM+kj9A7sUWnGjOA6OTmodEFjid/4rEi7Eadb0z4z+AgAAAAAAgLKm3PUUOp9mngSRW2CgR2R8mu5X5RLLZ+XkaU5knF5reUex+8yIiC20usXtZO7cuXr44YeL3LZt2zazVSYK6t+/vxo0aFDktkOHDmnNmjVq1qyZXnrpJSNx4Z/c3Nz0xBNPaOXKlVq9erUGDx6sKlWqlMr7fPTRR9WuXbsitzVo0ED9+/dXaGiowsLCNGjQIFWoUEGXL19WUlISrQsAgNtYRWcX+bZtp7Urlmjpgh+N133btitykKyzi6uefWWkDh/arxNHo7VpzUrt27VD/oFd5N3ER5cuJmnDquXGcvM1a9fRC8PfVq073c2OU9vdQ75t2um3pYuUmpKs1599RCuXLFDzVm315+k/tGrpIjVp7ivvxs2MGdBLU7vO3XX/oMc053/5s/x9/uF7+nnuLPm166j6Xt5KTIjXhlXLVetOd7X464GvyWTSfQMf1f69YVq2cK7OnIrRUwN6yy8gUL5t28nGxlahIVvMVnd4+sXh6tClx21x7Z1dK+mJB3uqc4/eat6qrTLS0xSyeb3ZA96HHn9W9b3yZ66zq2CvmgWu45eT3tfJ40dVx6O+LmdlacPqX3U5K0s1a9fRmVMxpX7+1d3uUDNfP4XvDtWP306TlP+A2C8gUNbW1td93EU/fq9lC+dKkj77YKxatPZX81ZtLHr//1c4u7hqyNCXFbFnl86cilH47lDd17m10QbsKthr/94wbd+yQeM//fqaj2+JNpaWmqLhQx9Vdna22nfuroZNm8vKykrRkQe0ZvkvRjJC9973qWETH6Nchy499MjTz2v6lA+VmpKst158Sj9885UCOnZVRWcX431dSaJ48OEn9MDgxwslyV8tuwr2ZgMhPvtgrA7s2627vBvLZDLp8WGvKDMjQzOmfmSs/DFj6ke6y7uxnF1cy+znGAAAAACUBe08XpO1yuvXQy/d8LH6NPpcbT1evOHjZGSkm6/G2dJP1arXKLGMtbW1/AICNdNxqlJTkrVnZ4iiDkaYTUBR3sZGgd3u1vfTpuRPzPDXSgwt2wTIu3GzQses41FfDo5OSk1J1rqVS5WZka5W/h1kbW2tg+F7FLFnl+5097B4/6Kl+8k8PL20f+8uPdg9QB2791TN2nUUdTBCG1evMPoeWrYJ0IMPP3FN/V5BffopeMMa/bZ0kfGd3z+wi/wCAo2klKOHD2nTmpVq2qKV+vZ/mAYHAAAAAADKpHKWOEhWzrWviBCfnq2VJxLVy6PwqgQ/H4lXZHz6fzLgvr6+xQ6yCQkJ0dmzZzVw4EDVrVu3xOM0bdpULVu2VEREhGJiYkotkaJr167FdsyZTCb5+eUvs3v8+HGlpKSoQoUKcnR0lLe3tyRpxowZatiwYbHJIwAA4NYwmUzq0CVIC+d8q2PRUZIkH18/te3QudgyjX1aauq38/TeyJe0Z2eIkhIT9NvSRcYqBld4eHrpnQ+mqn2XoELHcHZx1SPPvGAMSJekjatXaOPqFZLyHwy+OGKMvpw0/qYkUtjZVdAbYz+Uk7OLZn39mVJTknXmVIx++Wm22X7/HBDv7OKqMR99LqeKzsZg/tCQLYVm33dwdNKzL4/Qky++Lhtb29vi2j/32lta9dd1uxL3f57vwCHPGP9ntba2Vr+Bj2rH1o3aszNEqSnJWjDnW6OMj6+f3p30haZNnnBTEilsbG3V9e57tPjHmcYD5YCOXdWoWYtSrdcS9/9/Scs2Afrs+/kaN/IlY1WQotrA9bJUG9u+ZYNZMsA/38Mb736gSlWqmt1fL44cI3t7B8347GOlpiQrcv8+Re7fV6j8w08N06ujx8vRqeJ1v09ra2sF9emn5Yvm6cypGKWmJOvXxT9Jyk9o4nMMAAAAAMq2th4vqnrFRvrt0Ov681L4NZe/o6KPejb6RB5VOlvkfE6dPKGw7VuNv/3adyxxtYgr6ns1lI+vn0I2r1dqSrJCQ7bIr11Hs2eQd3k3VkDHrgrZvF4hm9dLktp16iaXSoUn8Gvh56/+jzypmV9PlSRt3bBGWzesMb7Hvj9lumJOHLN4/6Kl+8la+3dQM18/fTRmhOZ+93WRfRfvfvT5NU/W4eziqvcmfyVbOzstmf9DiX0kNrZ2MllZ0dgAAAAAAECZdF2JFLWdbHUhPdv4u+CKFL5ujld9nO1/Jquei60aVLI3Xou5lKmfj8bfsoDY2dkZK0GcPn262P369eunCxcuGH8nJiZq6NCh2rBhQ7FlPD095eLiUuS2nJwcxcXF5ce3dm3Z/Euno6urq6pUqaI9e/YoIyOjVGLRrFkzVa9evcR9qlSpombNmikuLk4JCQmqWrWqrJpCW3wAACAASURBVK2tNXjwYG3cuFFr165V69atdd999+mZZ56Rn5+fypUrR8sDAOA2UNvdQ638OxiJFC1a+8utRs0SyzRq1kKzflmjjat+1doVSxS+O1RnTsXIxbWSWvj5q1uvvurZ98ESBxa39u+gmT+v1pwZX2jT2pU6cTRaHp5eun/QEPV/5ElZ3eQHd/b2Dnp11Djd88AgLV88T5vWrDQGTTdv1UaduvfSvQMelrNrJbNyLq6V9O7HX6hv/4f16y/zFbY92Kycf8euenDw46pVp+51z1ZfGqq73aGPps1Um/ad9MtPsxW+O1Q1a9dRQMeu6v/Ik2rm61foGtTxqK/pPy7Rwh++08/zZt3ya+bduJlatgnQ1vWrJUmt/Nsbs/NfrwcffkJHDx/SlnWrNGz4aDVt7lsq9/9/SfNWbTR3xSZtXPWr1vz6i7Zv2aCkxATVrF1HPr5+un/QEPm173jdx7+RNuZU0VlPvThcVavXUNTBCKOch6eXGjZtrm4971Xnu/sUuQKPnV0FDRs+WkH33K/li+dp++b12he2U5LUsGlztfJvr/sfekzeTXwscu83ae6rbxb8qllff6aQzet15lSMPDy95F7PU9ZW1saKKH+e+kOS9OwrIwvd72XtcwwAAAAAyhKPKp31QuA+hZ78WqEx0xV7af+/lnGr2FR+dYbKz/05i57L7h3b/u5L9PMvcrWIolSt7ia/gEAjQSJse7AuxJ1Tdbc7jH0qV62m5q3bGvtUc6shv4DAIr+P2tlV0IixH8q3bTvN/e5rbd+yQS6uldS1570a8tzLatCoqb6a9H6pXA9L9pOZrKzU+/6BatLcV7O+/kzrf1umpMQE+QUEqse9D+ieBx4qMpHkalSqUlUTP/tGfQc8omUL5yp022YjuaN5qzZq2rK1gnrfp2a+frKzq0BDAwAAAAAAZZIpODg4T5LatWt31YXSLudqxv5YI5kiKTNbiRnZqlPRVh+0r2O277TwWJ1JySr2WM421nqheQ3Zl7dS2uVcvRUco7j0y8Xu712pgt5pW7vUAnLx4kU99dRTWrx4scaPH6/Ro0df1YCR+Ph4DR48WGvWrNG2bdsUEBBgbIuOjtaAAQMkSQsWLJCXl1eh8unp6Xr11Vc1Y8YM/fjjjxo8ePB11Xc1dUn5q1+0a9dOQUFBmjt3ripXrnxN53s1+8bFxWnq1KmaPn26EhISJEmtWrXSm2++qXvuuYeECgC4ze3bt++Wn8OC7PwVlz5sVfs/HesTFy10nKPReunxAYo6GKFXR43TCyPeKfn/dGmpGjv8Bf08b5YcHJ00fe4S+Qd24eb/j0lKiNerTw82ZuVbuHqbWrYJ+H/9ns7HntXwoY8qZPN61ffy1pezF8mzQaN/Lfflx+M1ZeIYeTdups9nLpCHpxc3CAAAAAAA+H/lTNJuHY/frNhLEbqYflrZOWkqZ20v5wq15FaxmepV7qiaLr4ECgAAAAAAAGWah3Px27Zt2ybpOleksC9vpWebumnn2WQdTkiXi621enu46u661z4L7MWsHM08dF7P+7hpTuT5EpMoboaKFSuqWbNmWrx4sfbu3aukpCS5urqWer3W1tayt89fmeP8+fP/b26yxMREnThxQi1btpSTk5PZtqpVq2rChAkaOXKkVqxYoenTpys4OFj333+/PvzwQ73++uskUwAASvSYYwpBKEVn/jipiD2hkvKXib/aGeSAW+1YdKTCd+ffu638O6i2uwdBAQAAAAAAZUJNF18SJQAAAAAAAAALsLregvblrdT5TmcN83HTG61qXlcSxRV7zqVoekSstp6+dMsDYjKZ1L17d9WoUUNLlizRb7/9dlPqtbGxUdWqVSVJp06dUlZWVon7p6SkKDk5WZ6enmYJDHZ2dnJwcNCJEyeUmJhYbPn4+Ph/Pafz588rJaXkAazHjx9XcnKyateuXSiR4oqKFStq0KBBWrdunb799ls5OTlpwoQJ2rJlCy0QAIBSkpmZoaSEeCUlxCsttfC/53l5edq6YY2ORUdJktp16nbdy8QDN1NWZqbWr1qu1JRkSVL7zt1lZ1ehyH3z8vKUfOmi0RYyMzMIIAAAAAAAAAAAAAAAAIBrS6SYExmn93ee0vs7TynmUmah7VtOXzK2z4mMu+rjZuXk3hZJFFc0a9ZMgwYNkiR98cUXioqKuin1tm7dWk5OTtq+fbvOnDlT4r579uzR9u3b1axZM9WpU8d43dHRUU5OTkpOTi52ZYucnBzt3r37X8/n7NmzCg8PL3Z7Zmamdu3aJUny8fGRo6NjiceztbXVQw89pAEDBig5OVmxsbG0QAAASsm0TyaqpUcVtfSoou+/mmK2LS8vTzuDN2n29M8l5a9GEdSnn0wmE4HDbS03N1e/LV2kxT/OlCT17Pug2rTvVML/VzP00bsjjbYw7ZOJBBEAAAAAAAAAAAAAAADAtSVSxFzMUGR8uiLj0/Xp7j+Vdjn3722XMvVD5Hlje8zFq5/tNTfv9gqKra2tnn32Wfn5+Sk0NFQPPfSQQkJClJdXuifaokUL9ejRQ6GhoZo8ebJSU1OL3C82Nlbff/+9JKlv375ydnY2tjk5Oalhw4aSpBUrVhR5jEOHDmnx4sVXdU7ffPNNkYkkeXl52rhxo2bOnClvb28FBQUx+BIAYHETL7po4kUXAmEBGRnpmjxulCa995aee7ifnh3UV2dOxcjB0UmPPv2Cat3pTpBwW0pKiNfol5/Rp++/rcfu667Xn31EqSnJqlm7joYMfVnOLq4ECQAAAAAAAAAAAAAAAMA1sbregnHplzV9/98rCkyPiDVLrLhaWTm5t2VgPD099e2338rPz08RERFq166dBgwYoOXLl+v06dOKj49XfHy8fv/9d/3www8aPHiw1qxZc0N1urq66vnnn1edOnU0bdo0DRs2TAcOHFB2dnZ+rLKytHXrVj322GNauXKlhg0bpr59+5odw8bGRr169ZKTk5O++eYbjR07VmfPnpUkZWdna+3atXr00UfVtGnTfz2fGjVqKCsrS6+88oqCg4ON80hNTdXcuXP13HPPKTk5WY8//rgaNGhglEtMTNQHH3ygXbt2KT093Xg9PT1dv/zyi9atWydvb2/5+PjQAgEAJfox1VE/pjoSiKvk4emlFdvCdTwpz+znhRHvSJKSEhM0fcqHWrdyqVJTkuXg6KThYybq7nsfIHi4rf15+g99NXmCtm/ZIEmqWbuORk/8VC38/EssZ2dXQe9PmV6oTazYFi4PTy8CCwAAAAAAAAAAAAAAAJRR5W6k8O7YFK36PVFpl3MVcynzuo5xu61GUVDjxo21dOlSjR49Wt9//70WLVqkRYsWFbt/pUqVNHToUHl7e193nR06dNCsWbM0dOhQzZkzR3PmzClyv2HDhmn8+PFycHAotK1du3YaPny43n33XU2ePFmTJ0822z5q1Ch16NBBCxYsKPFcqlWrpk8//VRTp05Vhw4ditxn1KhRGjZsmKytrf++prm52rJli0aNGlVkmTp16uj99983Vs4AAAClzySTHB2dJEkurpXUtee9GvLcy2rQqCmrSuH2vnetrOToVFFSfgJFUJ9+emzoS6yiAgAAAAAAAAAAAAAAAOC6lbvRA/wQGXdD5bNyc2/rALm5uenbb7/ViBEjtGzZMm3cuFFhYWFKSEiQk5OTfHx81KRJE/Xs2VPt27dXxYoVb6g+k8mkjh07KiQkRD///LOWLFmikJAQJScny8vLS0FBQRo4cKD8/PxkZVX0giK2trYaOXKkGjVqpG+//VYhISGSpICAAD311FPq3bu3du/efVXnU6NGDc2dO1dz5szR7NmzFRoaqjp16qhr16568sknizwPZ2dnDR8+XDVq1NCOHTsUHR0tSQoMDFTPnj01cOBA3XnnnbQ+AABuIls7O705fpLeHD+JYJQxLpUqa+bPq//fnr+zi6u+mLVQX3ApAQAAAAAAAAAAAAAAAFiIKTg4OE/KX8Xg34zfcUpRCelXdWDvShX0TtvamhYeqzMpWcXul5SZrcSM7Ks+4SvHRemJjo7WgAEDJEkLFiyQl5cXQQGAMmjfvn23/BxaJNSXJOV1cfpPx/rERe43AAAAAAAAAAAAAAAAAAAswcO5+G3btm2TJFnd6pPMzMnlSgEAAAAAAAAAAAAAAAAAAAAAgJui3K0+gdw8LgIAACjaKOekv35zIhgAAAAAAAAAAAAAAAAAAMAibnkiRUY2K1IAAICiPeyQQhAAAAAAAAAAAAAAAAAAAIBFWRECAAAAAAAAAAAAAAAAAAAAAABQVlzTihTvtK19zRUM83EjygAAAAAAAAAAAAAAAAAAAAAA4LZQjhAAAIDb1fsXXSVJcwkFAAAAAAAAAAAAAAAAAACwEBIpUIiXl5fCw8MJBADglpuX6iCJRAoAAAAAAAAAAAAAAAAAAGA5VoQAAAAAAAAAAAAAAAAAAAAAAACUFSRSAAAAAAAAAAAAAAAAAAAAAACAMoNECgAAAAAAAAAAAAAAAAAAAAAAUGaQSAEAAAAAAAAAAAAAAAAAAAAAAMqMcoQAAADcrt52TvzrNyeCAQAAAAAAAAAAAAAAAAAALIJECgAAcNsa5JBKEAAAAAAAAAAAAAAAAAAAgEVZEQIAAAAAAAAAAAAAAAAAAAAAAFBWkEgBAAAAAAAAAAAAAAAAAAAAAADKjHKEAAAA3K7GJrlIkhYQCgAAAAAAAAAAAAAAAAAAYCEkUgAAgNvWwjRHSSRSAAAAAAAAAAAAAAAAAAAAyyGRAgAA4BZLPLaHIAAAAAAAAAAAAAAAAAAAYAktW/7rLlZECQAAAAAAAAAAAAAAAAAAAAAAlBWsSAEAAHCLtbyK7FcAAAAAAAAAAAAAAAAAAGAZrEgBAAAAAAAAAAAAAAAAAAAAAADKDFakAAAAt62xLkl//eZEMAAAAAAAAAAAAAAAAAAAgEWQSAEAAG5b/e1TCAIAAAAAAAAAAAAAAAAAALAoK0IAAAAAAAAAAAAAAAAAAAAAAADKChIpAAAAAAAAAAAAAAAAAAAAAABAmVGOEAAAgNvVmCRXSdIiQgEAAAAAAAAAAAAAAAAAACyERAoAAHDbWpzmQBAAAAAAAAAAAAAAAAAAAIBFWRECAAAAAAAAAAAAAAAAAAAAAABQVpBIAQAAAAAAAAAAAAAAAAAAAAAAygwSKQAAAAAAAAAAAAAAAAAAAAAAQJlBIgUAAAAAAAAAAAAAAAAAAAAAACgzyhECAABwuxrnkvjXb04EAwAAAAAAAAAAAAAAAAAAWASJFAAA4Lb1gH0qQQAAAAAAAAAAAAAAAAAAABZlRQgAAAAAAAAAAAAAAAAAAAAAAEBZQSIFAAAAAAAAAAAAAAAAAAAAAAAoM8oRAgAAcLsaneQqSfqFUAAAAAAAAAAAAAAAAAAAAAshkQIAANy2lqQ5EAQAAAAAAAAAAAAAAAAAAGBRVoQAAAAAAAAAAAAAAAAAAAAAAACUFSRSAAAAAAAAAAAAAAAAAAAAAACAMoNECgAAAAAAAAAAAAAAAAAAAAAAUGaQSAEAAAAAAAAAAAAAAAAAAAAAAMqMcoQAAADcria4JP71mxPBAAAAAAAAAAAAAAAAAAAAFlH6iRSZSdKh2dKxpdL58PzXaneUqvlILV6WbF3+3u/iyfzXAQAAJN1nn0oQAAAAAAAAAAAAAAAAAACARZVuIsWxpdKmV6VLJwu/fuUnaKbk7C4t7CR1nMIVAQAAAAAAAAAAAAAAAAAAAAAApab0EilObZaW3Zf/e6PHpEZD8hMmMpKkuHBpz9T8FSoWdspfleKfyRYAAAAAAAAAAAAAAAAAAAAAAAAWVjqJFJlJfydR3LtEqt/3720VJVXzyX9t9RDp2LL8/QEAAP7hraRKkqSlhAIAAAAAAAAAdCJ+tw6d26yYxAglpJ1WVnaabMrZq5J9LdVxbaZG1TvKo7IvgQIAAAAAAAD+RekkUhyclZ8cUf9e8ySKgmxdpIsnuQIAAKBYy9LsCQIAAAAAAACAMm/dka+17uh0/ZG4v9h9tv3+oyTpTtem6uY5VN3ueo7AAQAAAAAAAMWwKpWjHvtr3ujikiik/NUo4iK4AgAAAAAAAAAAAABQhEOxG/Xmyub6btewEpMoCvojcb++2zVMb65srkOxGwkiAAAAAPxHHDt+XFlZWQQCACykdBIpaneU2r5bfCLF+XCponv+PgV/nN25IgAAAAAAAAAAAADKvNWHv9D49V10MjH8usqfTAzX+PVdtPrwF2U2hgkJCfrwww/18ssv6+jRo8Xul5eXp4iICL300ktyd3eXyWSSu7u7wsLCJEkHDhzQc889p6lTpyo5OfmWvJfx48fLZDLJZDJp/PjxNBAAAACgjAmPiFBIyHatWbtWCQkJBAQALOC6EinCz6Rqy/FLxf9Uf01bqr+m8Avliz5ANR/Jf6zkP1Yxjd9SlNfI/J/L1fV/7N13WFNn+wfwbwBBpKAMBy5wIrYKdYWloCCi4B51r9a6Rx21UqmtAq8vVusqxVrFUVzUotYBKEVUREQL1AEUV6wWUQlKGDLz+4NfTokJU1D79vu5Lq6a5Kzcz0ly+pz7fp6kjDy1f0/yCtla/yB37tzB4MGD4eLiglu3bvGY3wLR0dEQiURwc3NDRkbGW3d8eXl5mDVrFkQiEYKCgtj+b0lMr1y5gl69emHSpEl48uQJv9yI3nIpKSmwtrYWbqbxphr925X9LSz7Z21tjZSUFAaIiIiIiIiIiN5aJ5I2YNeVBbWyrV1XFuBE0oZX3s6GDRuE/pWBAwfi6dOnVVrv6tWraN68OUQiEZo3b46rV6++lhgWFxdj48aNWLFiBTZv3gxPT088f/5cZbmioiLs3LkTvXv3xpYtWyCRSAAAEokEBQUFSEtLw+LFixEQEIBPPvkEP/zwA09QIiIiIiJ6re7f/xOJiaWzFEqlmQgLP41bt28zMEREr0iruitsPJeGT47eq/LyU3o0xq5x7dW+FpD4COceZFV5WzOtmsGxpcFrD5JcLodEIsGRI0cQERGBixcvQiqVQl9fH9bW1nB0dMT48ePRqVMniEQinlUAYmJicPz4cQBAbGws2rdvz2Mmtv8/0KlTpxAXF4e4uDjMmjULjRs3ZlCIiIiIiIiIiIiIiOpQ7P3D2Ht1Sa1uc+/VJTDRM4O49cgab8PBwQGmpqZIS0tDdHQ0UlJSYGJiUul6586dQ1paGgDAxcUFHTt2fC1xLCwsVBpcLC8vDyUlJSrLJSQkYM2aNcJME2KxGC4uLsjPz4e2tjZycnKQmZkpLP/ixQuepERERERE9NpkZ2cj+uJFpecKCgoQdzkO7du1Y4CIiF5BtQspzt7Oqtby9zLzy33tSW71Zpl4mvv6Z6V48uQJ1q9fD39/f5VpWmUyGc6fP4/z58/D29sb06dPh4+PD5o1a/avP7HEYjGcnZ2Ff/OYie3/z+Ti4oLg4GBYWVm9thsbRGX9p5FiKkJ9BqOaPD09sXjxYgCAjo4OA0L/SvXr18d///tf+Pj4ACgdNdHX15eBISIiIiIiIqK3Vm7hcwRenlcn2w68PA9dTF3QoF7DGq3foUMH2NjYICQkBDKZDJGRkbCzs6twoLnnz5/jYpmEH3t7e+jrv57+3vr162PSpEm4du0aHj9+jA8//BCNGjVSWkYulyM0NFSYhWLy5MnYsmULDAz+HtyvqKgIM2bMwNOnT9GlSxeMGjWKJyoREREREb0WBQUFiDx7FgUFBSqv9e3blwEiInpF1S6keJZXBADQ09VAm2Z/J+Vdv5uHNqY60KuvAQB4nFmIx8+KqrTNzsYNYGmkCwB4kleIcw+yMLKjMSAvff3cgyw8yXv9RRSpqamYN28ewsPDAQDjxo3D1KlTYWVlBS0tLZSUlODGjRs4ePAggoKCsHPnTqSkpGDHjh2wsLD4V59Y7du3x5kzZ96a43n69CmCg4MRHx+P//znPzA2Nn7rj5lqT35+Pn799Vfs378fc+bMgY2NDdu/imxtbfH7778zEPTGDG2QyyDUUP369dX+3hH9m4hEIjRs2FDpc0FERERERERE9DYLueaDZy8evdI2zA2tAQD3MhOUnn/24hFCrvlgQje/Gm23UaNGcHBwQEhICADgt99+w7Nnz2BoaFjuOrdu3UJ0dDQAwNLSEg4ODq81njY2Njh37ly5r7948QIPHjwQHjs7OysVUQCAlpYWZs6ciZkzZ/IEJSIiIiKi1+py3BVIpZkqz/fs2QPNmjVlgIiIXpFGTVfU09FAlzYNhD8AaNtMR3jc1FC7ytuyNNbFyI7GGNnRGI4tSxOdRnYwFp5r3KDeaw9Meno6li1bhvDwcFhYWODUqVMICgqCq6srmjZtCmNjYzRu3BhOTk7w9/fHr7/+Cnt7e0RHR2P58uVIT0/n2fUWSUlJwZw5c3D//n0G418oOzsbmzZtwt69e1FcXMyAEBERERERERERERHRWyevUIZTyZteaRt62o2wxDEEXv0j4dhuqsrrp5I3Ia9QVqNti0QiODo6wtTUFABw6dIl3Llzp8J1rly5grS0NAClM4Kbm5u/1W2gqanJE5GIiIiIiN4KN5OScPv2bZXn27Vrh86WlgwQEVEt0GAIVBUXF2Pnzp04evQozMzMsG3bNri5uZU7La1IJEKPHj2wfft2iMViHD16FDt37mTCNhERERERERERERERERFVSez9n1BUUvBK21jieASN3zGHnnYjYWaKsopKChB7/6cab799+/awt7cHAKSlpVU424NMJhNmowAABwcH6OnpsaGJiIiIiIgq8ehROuLirqg8b2hoiF49ezBARES1hIUUaiQnJ2Pv3r0AgM8//xx9+vSp0nqdOnXChx9+CADYu3cvkpOTGUwiIqJX8GmmET7NNGIgasHvv/+Ojh07QiQSwcDAABEREVVatn///sKIcQr5+fk4ffo0pk2bhk6dOkEkEkEkEsHW1hZeXl64c+cO5HK52m2vWbNGWH7NmjVql8nIyBCKWEUikdLN1vJez8vLw6ZNm2Bubg5jY2Ncvny52jHKysrCvn37MHjwYBgbG0MkEsHY2BhjxoxBcHAw8vPzVdaRy+VISkqCl5cXbG1thWPq1KkTpk2bhrNnz6KoqKjK7zM/Px+HDx/GwIEDYWBgAHNzcyxevBj37t1Tiv/hw4fh4uIiHOP48ePx22+/qY27uv3I5XIkJibio48+grm5OUQiEWxsbLB161ZkZGSUG6PHjx9j3759GDdunND2BgYGcHFxqXDdoKAgYf+zZs1CXl4enjx5grVr1wrb6dSpE9auXYsnT54orXv69Glh3c6dO+PGjRvlHl/ZZadNm4acnJxa/yyVlJTg+vXrWLJkCbp16ybsr1u3bvDy8sKtW7fUrpeTk4MDBw7ggw8+EGKuiN369etVPmcKeXl5mDVrlrCfoKAglJSUIDIyEmPGjIGxsTGMjY0xffp0JCYmCueAYpnhw4fDwMAABgYGGDhwIM6cOYOSkhJ+KRIRERERERG9ha49OvNK60/psRGdmzoCACSZidh9ZVGt76dhw4aws7MTHsfHx0MmUz/Dxd27d3Hp0iUAgJWVFRwcHFSWycvLw88//yz0cyj6WZYsWYKkpCS1/V3R0dFCX4mbmxsyMjLw559/Yvr06TAwMMCwYcOQmZkJQH2/VNltNGjQANu2bRO2PXHiRJXl1fXPlCcrKws7duwQ+vcU/abe3t64f/9+hbHNycnBvn37hHUV/TmHDx9W2zdJRERERERvt+zsbNy//2eN1os8e1blee169dCvrxO0tbUZXCKiWlLjQoqc/BJcv5sn/AHAnUf5wuP0zKqPlpKUkYfDqRk4nJqBqAfPAUB4fDg1A09yC19rUC5cuICkpCS4uLjAw8Oj3JkoXiYSieDu7g4nJyckJSUJHYMKKSkpsLa2hrW1NVJSUiCVSuHr6wtzc3MYGBioLA+UjuSydu1aITFPkSgXExMDuVwuJCOWl4iYl5eH8PBwpURHRUJgZGSk2iSqsp2Bio7Ae/fuYfHixUqJdt999125yWkvv9eXn1d0NFb05+HhIXRyKmRlZakkoJmbm+Ojjz5SShx7+X0oOmbDwsJgYmKiNoGzvGN+2f379+Hn5wcXFxehA7RTp05YuHAhfvvtt3IT02ojrsDfyXsvJ2w6OTlVum5NKTqTy3ZGL1q0CMbGxujRo4dKwqAiqXTJkiXCeVdeO1VHddof+Ltz3MTEBGFhYQBKRzt6uXO9Ou2vLglS8Zn6+eefhQ74umr//Px8hIaGqsTggw8+wJkzZyqdCeflfXbr1k1t0mp5bV/R57ykpAQxMTGYPn26cLPDxsYG69evL3f7inM6JiYGM2bMUPqeGjx4MA4cOMCbA/9yx/Ma4HheAwaiFrRr104YKU4mkwnXEurExMQgNTUVAGBra4smTZoIryUnJ2PUqFFwdXXFrl27lL4zL126BG9vb1hbW2Pr1q2v7fObn58PLy8vLFq0CBKJBFKpFIWFVb9+lMvlCAkJQa9evTBhwgQcP34cUqkUACCVShEcHIwdO3YgOztbaT2ZTIaVK1dCLBbD29tb6VouJSUFu3btQt++fTF9+nQ8evSoSp0hy5cvx6hRoxAaGgqZTAaJRIJvvvkGY8eORVJSEnJycrB48WKMGjVKKIaRSqXYv38/nJyccPDgwUr3U1RUhG+//Ra9e/fGjh07IJFIAACxsbGYP38+hg4dqva38OTJk7C0tMSECRNw4MABYRmZTIaIiIgK133ZzZs3MXjwYKxYsUJYPiUlBStWrMDw4cOVri3ee+89uLi4lP5/Q1ISEhIS1G6zuLgYkZGRwuO6GOHwyZMnmDFjBrp06YINGzYgPj5eeC0+Ph7e3t6IjY1VOb8uXryIvn37Yty4cTh06JAQc0Xsli5dCltbWwQHB1da5FBUVIT169djeynwaQAAIABJREFU6NChCA4OhlQqhVQqRWBgIIYOHYpz586hqKgI69atQ79+/XDkyBHIZDLIZDKEhoaif//+WL9+PWfPIyIiIiIiInoL3c24WuN1e7YahoGdFgIAcgufY/VppzrZDwD06dMHpqamAEr7BO/evat2ubL9jDY2NmjdurXS66mpqRgzZgxGjhwp9HMApf0sGzZsgIODA/bs2VPuQCXC+7l7F+PGjUNgYCBkMhlevHjxRgaSuHTpElxcXPDRRx8J/XuK5728vODq6orQ0FC1/bISiQSTJk3ChAkThHUV/TmjRo3Cxo0bUVBQwA8JEREREdE/hFQqxS/HTyDy7Fncun27yusVFBQg8uxZtdf/ffv2xTvvvMPgEhHVIq2arpiTV4Jrd3OVnrubVrNkuZsZubiZobytw39kvJGA5Obm4sqV0imRevbsqZQ4WBUmJiZ4//33cfbsWdy4cQMFBQVqKwCzs7OxefNm+Pv7C8+VTWaSy+UICwvDokWLlJLRFIlyx48fR0BAQIUJ6UlJSZgyZQri4uJUfqSDg4MRGhqKL7/8EgsXLoSmpqbabcjlcvz8889YvHixkPAFlCbaxcbGIiwsDNu2bUPTpk1rtR309fUxY8YMGBoaCs9FRERg7ty5Ksl5EokEO3bsQEhICAICAjB69Og6OTeKiooQFBSExYsXCx25CikpKUhJScHmzZvh6ekJT0/PChP3ahrX7OxsLFu2DAEBASrbjIqKEv62bNmCxo0b10kcHj16hM8//xxHjx4FALRq1Urp3C0qKkJAQAA8PT2VRiBStNOhQ4fg6+uLWbNmQUur6l9Bb7r9AeC3337DggULVEZGV3ymgoOD4erqiq1bt6JDhw613v5PnjzBkiVLhBlzysZAIpHA0NAQ9vb20NXVrfI+4+PjER8fj0uXLr3SZ1mR1LlmzRqldle8p5CQEOzYsQMWFhbKvyU5OfD19YWvr69KTI8fP47CwkL0798fOjo6/MUmekV6enoYPHgwdu3aBaC0UCojIwMmJiZKy8lkMuF7ztTUFB4eHsJ1QlJSEqZNmyYkiuvr68PZ2Rk9e/bEs2fPcOzYMaSkpEAmk2HBggV48eIFFi9eXO51Rm0JDw/H999/X6N15XI59u/fj1mzZgnfX0ZGRnB2doa1tbXwvlSuhXNy8Nlnnyldy4nFYri4uEBHRwdRUVFCocPevXuRnZ2Nbdu2Vfj7vGXLFpw7dw7jxo2DpaWl0jZiY2Ph4+MDc3Nz+Pv7o3fv3ujfvz+SkpJw/Phx4cbqjh074OjoKNzIVmf//v3Yt28fmjdvjiFDhkBfX19pX9HR0fDy8sK2bduUrsUyMzMhlUphYWGBIUOGwNbWFtra2jh+/DiCgoKEc2f79u3w8fEp97v7jz/+wJIlS/Do0SPMnj0bpqamOH36NM6fPy/sf8+ePVi1ahU0NTXRrFkzYSYFADh//jxGjBih8nuXnp6OmJgYoS369etXq+dZeno6Zs6cKVwDAcD7778PFxcXNGrUCHFxcWpnejl37hymTJki/P4aGRnB3d0d7777LiQSCU6ePCn8ln/44YcoLi7G2LFjyz2OQ4cO4fz583B0dESvXr3w22+/ISIiQii88fb2Rv/+/eHj44MuXbpgyJAhePr0qVIyQmBgIAYNGoR3332XX45EREREREREb5EnORK1z+tpN4JX/0hIpAn4LmaayuvmhtaYZRsoPF4d7oScgmfV3k9VdezYES4uLti7dy9SU1MRFxeHrl27Ki2Tk5OjNPCIq6urUn/Oy32No0ePxrhx45T6m6RSKebPnw9TU1O4urqqPZb8/Hz4+/ur3LupTJMmTbB27VoUFhYiNDRUWH/ixIl47733AACtW7eGpqZmlQakiIqKEvqA9PX1MWHCBHh4eKCgoAD79+9HcHAwUlJSsHjxYhw4cEApXk+ePMEnn3yCkJAQ4TlnZ2c4OjpCJpPh2LFj8PHxUXv/h4iIiIiI3j5SqRRh4aeFYojo6IsAgPbt2lW67uW4K5BKM1We79mzB5o1a8rgEhHVshrPSKGtpYEmjeoJfwBgqK8lPNbTrfqmG+vWg6WxLiyNdWFmUJpw1dm4gfBcg3oary0gOTk5uHfvHoDSKWarm/inra0tJAr/8ccf5Y4sf/DgQUgkEvzxxx8oKSmBXC4XRokGgKtXr2LWrFlISUnBxx9/jLt37wrLpaen45NPPsGXX36Jn3/+ucIf5OTkZCxduhS3bt1CYWEh5HI5nj9/jlWrVkEmk+GHH35AcnJyuduIiYnB6tWr8dlnn+H58+eQy+XIzc3Fjh07YGRkhKNHj+LAgQNVnmHAwsICCQkJkMvlKn+5ubmYN28eAGD+/Plwd3dXWvfRo0d48uQJ/Pz88PDhQxQXF0Mul+Ovv/7CjBkzIJVK8f333yMtLQ0AoKurKxSbXLhwAQAwYMAAPH36VNinl5dXlY5bLpfj0KFDmD9/PgDAz88P6enpwnakUil27NgBMzMz+Pr6YuvWrRWOjlPTuObn5+Pu3bvw8PBAVFQUcnNzIZfLUVhYiGPHjsHMzAwHDx5Um/BZG/Lz8xEQEIAmTZrgr7/+glwuR0JCgnDOK+Lk6emJ5s2b4/Dhw8Ix5ubmYu/evTAyMoKnpydOnDhRrX1Xt/0BYMKECZDL5Xj69CkGDBgAoHTGGUW7hYaGwtjYuEr7T0pKwpw5cxAdHY3Jkyfj2rVrwjHk5+cjKioKrq6uCA8Px7Jly5Cenl6r7V9cXIwtW7Zg7969cHd3V/ruyM/Px/nz59GpU6dK97lw4UKlfe7duxdmZmY4evQodu7cWaPRqUtKSrB7927s3r0b/v7+yM7OFs7LyMhI2NvbIzo6GitWrFCZmeLAgQPw9fWFWCxGTEyMENPCwkL8/vvvcHR0hIaGBn+tiWpJ9+7dYWdnBwBITEzEnTt3VJa5e/eucIPT3t5e+I7Py8vDpk2bhBub7u7uSEhIQEhICDw9PeHn54erV69i1apVwrYCAwNx48aNOn9f//3vf9GnTx8kJycL3yNlr6sqcu3aNXh7ewtFFJMmTUJiYqLwe+bn54fExETMnz9f6fvoyJEjQhGFmZkZjh8/josXL8Lb2xteXl4IDw/H8ePHYWZmBgAICQnBkSNHKrxm+u2337B//34EBQXBy8sLJ06cUCo0CwoKgo+PD3x9fXH69Gl4eXkhKCgIu3fvhr6+PgDgzJkzuH79eoXvedu2bViyZAni4+Ph5+cnHO/evXuF7QQHByvN7gAA9evXR1BQEBITE+Hn54fhw4fD3d0d/v7+SgUlZ8+exZ9/lj89aWRkJBo1aoTo6Gj4+/vDy8sLYWFhWLx4sbBMREQEHjx4AKB01reyxSEJCQlqZ/i4ceMGzv7/9KZ2dnZo0aJFrZ1jRUVF2Lx5s1BEobjmunz5Mvz8/ODp6YmQkBAkJCSgZcuWwnqPHz/Ghg0bhCKKGTNmIDk5GXv27MHy5cvh7++PuLg4zJgxA0BpIdP333+Phw8flnssJ0+exPr16xESEgIvLy8cPnwY/v7+SufA8uXLMXHiRERHR8Pb2xsBAQE4fvw4LC0thesaxfUxEREREREREb0d5PISFBa/UPvabNtdMDe0hmO7qZhdpmACKC2ymGUXCD3tRgCA72Km4V5mQoX7Km8/VaWvr6/U/3bhwgWVe6L37t0T+hLFYjHef/994bW8vDz4+/sLr69duxb79u1T6m8KCAiAvr4+ZDIZdu7ciaysLLXHcvbsWQQGBmLVqlWQSqVVvv/ToUMHLF++HEuWLBEKJwDAzc0Ny5cvx/Lly4XCjso8efIEmzZtEoooAgIC4O/vD3d3dwwfPhz79u3D2rVrAZT2ywQFBQkJVXK5HEeOHBGKKMzMzHDy5Emh/8/Pzw9xcXGYO3cuHj9+zA8KEREREdE/QGSk6owS0dEXK52Z4tbt27itZplWrVqh8//f6yUiotpV4+zURu9owLmbgfAHAN3aNxAet21Wv8rb6tPKAF42reBl0wqTO5fOALHSpqXwnLlB/dcWEKlUKiT6lk2Cqg7F9ElFRUVqp41NTEzEuXPnsG7dOnTo0AEikUjp9ZycHHz77beQSCSYM2cONmzYAHNzc2G5Jk2awMvLCx9++CESExPLPQ49PT2cOnUKfn5+aNeunTD6v4GBAebMmYMhQ4ZUmkS1d+9efPrpp5g5cyYMDErbWVdXF1OmTMHSpUsBAKdPn8azZ89eKe5yuRwhISHYvXs33N3dMX/+fJXZCpo0aYLo6GgsW7YMzZs3F5IZTU1NsWTJElhZWVUpebAmbt68CW9vbwClo0UvXbpUabYSQ0NDTJ8+HTt37oSpqSm+++47JCQk1HpcNTQ0MG3aNPz000/o06ePMPKMlpYWBg0ahJkzZwIoHfWm7KwAtUWRGLlmzRq1I10r4mRkZIRt27YpjRatq6uLCRMmCMmqR44cKbfQSJ032f45OTnw8/NDbGws5syZA39/f7z33nvCMWhra6NPnz7C+VtZgVFN2l8qlSImJgampqb44osvlL47tLW14eDggEWLFpU7GpFin4sWLVLa57hx44Tz5ty5c8jMzKx2fK5du4ZDhw7h22+/xcSJE4XZWLS0tODk5ITt27dDLBYjJCREqcgnNzdXSNb+9NNPYWNjI8RUS0sLXbp0wYoVK5RGQyeiV9OyZUs4OzsDANLS0oTisrJiYmKQmpoKoPSmYcOGDYXPuuIzbGlpCV9fX7Rt21bl2mPx4sWYPHkygNKbgmfOnKlywWVNicVirFu3DhYWFtUqviouLsZPP/2EpKQkAMCoUaOwceNGlWtAHR0duLu7C99HmZmZOHz4sPD6559/jkGDBintW0NDA4MGDcLnn38uPHfq1KkKr5lGjx4NFxcX4ftdR0cHI0aMgJWVlbCMi4sLpk6dKsz2IBKJ4OTkBBcXF2EZdQUyZc2YMQNLly5V+s3Q0NDA6NGjMW3a3yMaXrhwQalzZ9iwYRg/frzKTBMikQi9e/cWinSuXr1aYUGhpaUlVq9erVTooPgdVMzodO3aNaXiyE6dOglFkbGxsYiPj1dpS0Xhh76+Ptzd3at0k7uqUlJShJvZ+vr62LBhA0aPHq1yvdq2bVs4OjoqxVDxuenbty9WrVqlMitJ48aNsWrVKvTt2/f/O9UihSQCdYYPH45Ro0YJ+9bQ0ICbm5tS8oKlpSXmzp0rFFcAQLdu3dC/f3/hsUQiqVEBJRERERERERHVDZFIA/U01d8T/en3L5Fb+BwAVIopFEUWABB1Zzeibu+qdF/l7ac6bG1thb6c+Ph4YVAMhYSEBKHfTSwWo3nz5sJr165dE/rXhg8fjo8//lipn0UkEmHgwIFCn9e5c+eEPkt15syZg2XLlr2x+wnnz58X+o6mTZuGkSNHKt3/1dLSwpgxYyAWiwGU9hkp+r4yMjKUBs77/PPP4ebmprS+vr4+PvnkEwwZMoQfFCIiIiKifwArayu1z0dHX8SjR+rvpUulUmHmirIMDQ3hYG/HoBIR1REO8/2GjBkzptzR45OTkxEWFgaxWIylS5cKScllaWlpYfLkyUpJcy+ztraGvb29SqEGUJqwpRj5paLRS1xcXDBw4ECVbWhqasLV1RWmpqZ48ODBK4+AkpycjM2bN8PIyAjLli1Ds2bNVJbp379/uTFr1aoVevbsWen7qQm5XI6wsDAkJSVh/PjxGD58uNqYAqUjd48ePRoSiQShoaHlJo7WNK6Ghob44IMPVBIYFesqEugeP36sUtVaWyZPnoymTZtWGKeZM2fCwcFBZRmRSIR+/frByckJ0dHRaitoy/Om2h8oHeE6LCwMVlZWWLBggdrPJAA0a9YM06dPBwCEhoYiIyOj1to/NzcXubm5NX4PVdlnWlpaucdclfNCXZsDpcmvY8aMAQDExcUhLy8PAFBYWPjKRVhEVD2amprw8PAQiuFiYmKURnKTyWTCFPZWVlZKn+vo6Gjh5l7//v2FmSpeZmBgAFdXV+FxQkICsrOz39h1VUXS09Nx/vx5AKU3I2fNmgUjI6NK17tz545QCCYWi5WKH17+3evTp49QCHH9+vUKZ2pwdnZW+Y1v1qyZcEMaABwdHVWukwwMDJTef2W/hR4eHmp/y3R0dODh4SE8vnnzplJhZkUztb3zzjtKSfsV6dGjB9q0aaPyfIsWLYTiHJlMppTkr6enh8GDBwuPXy7ySE9PR0xMjHA9Vrb4pDZcuHBBuPE/cuRIDBgwoNzrQYWCggKlgmUPDw+lhIGymjdvjn79+gmPr1y5Um6RQ+/evVWSAgwMDITZJgCgT58+KoVOOjo66Ny5s/BYKpXW2fUiEREREREREdVMYz0ztc/fy0zA6nAnpWIKx3ZTMarrl+jRaigAQJKZiO8uTn2l/VRHu3bthPtSiYmJuHLlivBaXl6e0O8GqPZ7le1rVNfXAZTOjqoY1CwtLQ23bt1SexympqaYMmVKufdu6trLfUDq+viA0v6bRo1KZw0pO4iIRCIRBs6rqK+xSZMmsLGx4YeEiIiIiOgfoH27drAvp/gh8uxZSKVSlf+vCAs/rbKsdr16cLC3q9VBBImISBkLKd6QHj16lJt8deXKFaSlpcHa2lptQYGCsbExunTpUqP9i0QiIYny4cOHQmLzy3r27Fnu6C0mJiZo06YNEhMT8fTp0xrHIicnB9988w1iY2Mxe/ZspdF0q0pHR0cY3beyUZirKysrS0jMGzRoULkj/iuOQzEac2JiYrnTDNdVXBs1aoQOHTrg0aNHr9Qm5enSpYtSAp66OOnr66NPnz7lJls2atQI7du3R2pqaq0l0ddl+wN/d+j369dPbeJnWV27dkX37t2RmJgIiURSa+1vYmKCjh07Ii0tDVu3bsWjR4+q9R7q+rPs4uJSbpuLRCJhlKXbt28LCdXvvPOOkPS5bds2JCcn88eBVPgZSuFnKGUgapGFhYXwWxsdHa10A/L+/fvCDU9HR0eYm5sL/9NetgCgc+fOam8GKijWA+q2uK/s71NlSe3qPH36FA8fPhS20b59+yqt9/DhQ+FGZ8eOHWFiYlLusiYmJsL1XGpqaoUzRhkbG6t2jGhrKz3fpk0btUVxFV2flGVqaqo0E8TLjIyM1M46pSCXy5GRkYHo6Gjs2LEDK1euhIeHB+zt7REWFlalY2jQoIHKTA5V0b17d+E6KzY2VmnGiqSkJFy9ehVAaaGPuljWVHFxsdJveteuXat0Yz4vL0/pc1PReSoSiZSuMSoqcig7K1rZ86Ts73yLFi3UnhOKmfOIiIiIiIiI6O3Uxrh7ua+9XEwx2zYQo7quAgDkFj7H6tNOtbKfqtLT01MaiOXy5cvIz88HUNrPqBiIxM7OTmnQi5f7GhcvXgyRSKTy16BBA2zbtk1YrqioSO1xWFhYqMww+zq93Ac0dOhQte/HxMRE6D8rO4iIVCqtcl9j69at+SEhIiIiIvqHKK+YQlE0UbaYIjQsXO39YXt7+yoNBklERDWnVdMVC4uBx5mFSs9l5vw9amr2i+Iqb+tJbiGSMkoT+SVZLwBAeAwAOYXFry0g+vr6QhLSy1PQVpUiSbhJkyZqqwE7dOggjDjyMrlcLnSWmZmZVZgU93LCVHny8vKQkpKCu3fvIikpCdeuXcO9e/eEDsyKVNQhV52Rh8sjl8uxb98+bN++HcOHD8f06dMrTax7/vw5/vjjD6SmpuL27dv47bffIJFIEB8fXyfnRE5ODp4+fVpp4qGCorNWJpOV26n7qnEtKirCgwcPkJqaiuvXr+PWrVtISkpCYmIipFJprY/CrGBsbAwDA4MK4ySTycqdmeBlFY3K/ba0f3FxMZ48eQKgdOaLyip8DQ0NYWJigqtXr+LFixe11v56enqYNm0aYmJisHfvXpw4cQKTJk3CRx99hM6dO0NDQ+ONfZatrKzUzlJSlomJCaysrPDkyRNIpVI0btwYmpqamDBhAn799VeEh4ejV69ewhTeYrG4Rkm29L/HQzeXQahlDRs2hJubG3766SekpaXhypUr6N699MbppUuXhFH3PTw8hGKJ4uJipVlx3rZk7AYNGtRoPZlMhtTUVOEasKrvq2wxRE2LAt6UJk2aVPg+9fT0YGJiolSkoJCcnAxPT0+EhIS8kWNv2bIlnJ2dcfHiRVy8eBF//PEHzMzMUFxcjKioKMhkMnTo0KHcUftqqqCgQKkTS10hQ3nXay+fK0REREREREREFenSzAXRd/eV+7qimOIL17NoUK+h8PzXZ4chp+BZtfZTG2xsbGBpaYmkpCRcuXIFjx49gpmZGa5cuSLMsuDo6KhU6PByX+Or0tHRqXDQl7r2ch9QdZWdXfaf1tdIREREREQVa9+uHQoKChAXd0XpeUUxxQDX/riZlIzMzEyVda2suqJ161YMIhFRHatxT0ymrAgR8cqj7f/2R06NtnXuQRbOPVDe1ppLf76RgCiSx4DSUYPlcnm1ErEKCgqQkpICoDTZS13CVIMGDcrt0Hvx4oUw0vyrjioilUqxfv16BAQEqEwHpa+vj7Zt29bJ6P3VcfXqVfj4+MDMzAyenp7CrALq/Pnnn1i1ahV++uknlQ5JIyMjtGrVqkaJ+ZWRyWTIzMysNPHwdSgqKsJPP/0EX19fXLt2TeX1tm3borCwsM72X1FntCJOdeVNtX/Z5MmqJk7WlT59+iA0NBSrV6/GTz/9hE2bNmHTpk0YMGAAVqxYgT59+tRq4ujrYGFhgZCQEGzcuBEBAQHYs2cP9uzZg549e+Kzzz7DkCFDeNOAqA7069cPYrEYsbGxiI6Oxvjx46GhoSFMQe/i4oL33ntPWF4kEinNOqMYLe1/SX5+vjBiXqUX0GW+l4qLiyGXy/9n4pCRkaH2GiMpKQnTpk1DbGwsAEAsFsPFxQWdO3eGmZkZjIyMMH/+fERERNTZsWlqasLDwwM//PAD0tLSEBkZiX79+uHx48fC7GH29vZo165dncZIUTRdGQ0NDZVzhYiIiIiIiIioIuLWo/BD7CwUlZQ/w+u9zAR8d3EqljiWDnax58onuJl+tsr70NLQhrj1qFo5XnNzc4jFYiQlJeHixYtITExEs2bNcPnyZWGZvn37KvUtvtzXuGrVKjg5OVW6r8pmDH9TXu4D8vf3F2bjroiFhYXKc5X1NVa1X4qIiIiIiN4enS0tIZVm4vbt20rPK4op1M1E0apVK1jX0UDKRESkTIMhUGZgYCCM5h8VFSUUNVTV06dPhZHxbWxslDoCq6uyZCu5XF7uMpmZmZg1axZ8fX3RokUL/Pe//0VMTAweP36M3NxcZGVlYfXq1W801k+ePIGvry8kEgk+//xzYTRsde7du4dx48YhMDAQ1tbW8Pf3R3x8PJ4+fYr8/HxkZGRgxowZdXKc9evXh56eHh4/fvxGOyjlcjm+/fZbjBs3Dg8fPsTcuXNx6tQp/Pnnn3j27BlKSkpw8uRJtG3b9o0cnyJOHTp0QGJiIuRyeaV/EyZMqNK232T7a2pqCgVRZUcFelPMzc2xc+dO3Lp1C1u2bEGXLl0QFhaGwYMHY//+/W9tMm9mZibu3LkDQ0NDldkvGjduDB8fH9y9exdBQUHo3bs34uLiMHLkSKxfv77cmV2IqOaaN28OsVgMALhy5Qru37+Pe/fuCUnyAwcORLNmzZS+48uOGpeQkKD2f+bLfm+X/R/8sjNslb2pmJmZqXY72dnZrzSKW1U1bdpUuP5ISUmp8mxkZmZmwnfZzZs3hZmLyrs2VFxPdunSBcbGxm+07RMTE/H06dNyX79+/bpK2xUXF2P//v3C+bF69WpERUXB29sb48ePh729PZo0afJaCt86dOgAGxsbAEBcXBweP36MmzdvCsc2ePBg6Onp1eo+dXV1YWZmJjy+efNmlYpuXl7v6tWrFV7n3b17V3jcrFkz1K9fn19WRERERERERP8yuvX0MbDTwkqXi/vzCL6LmYaoO7txMnljtfYxsNNC6NbTr5Xj1dPTU5ql/OzZs0r9jC8P2AKo9jVqaWnB0dERTk5OFf6V7Wd5q9rspT4gAwODSt+Lk5OTMLCfubm5sO6tW7fw7Jn6mUWKi4shkUj4ISEiIiIi+gdysLdTOyCgunwJQ0NDONjbMWhERK8JCyleIhKJ4OrqClNTU5w5cwYRERFVTkyWy+U4ceIEzp49C0dHR1hbW1d7/7q6umjRogUAIDk5ucJiiry8PDx8+FDta+fPn0dwcDDc3d0RHh6OTz/9FDY2NmjcuLGQzPgmiwKKioqwc+dOhISEYMaMGRg/fnyFI+mHhIQgOjoaM2bMwKlTpzB79mxYW1vD2NgY2traKC4uRl5eXp0cq4GBAQwNDZGWllZuvMvKyMgAUDp7gba2dq0dx/3793Ho0CGYmpoiODgYW7duhZubG1q2bImGDRtCJBIhPz+/VqdDrkmcUlNTkZ6eXqvbfpPtr62tLcyU8ueff1aYOKz4XMlkMnTo0EGlYKA2NWnSBPPmzUNMTAxWrVoFmUwGb29v3Lx587W3fVWKjG7fvg2ZTIZWrVqVGxcDAwOMHz8ep0+fxg8//AB9fX34+PggKiqKP07/YksyjbAk04iBqGU6OjoYMmQI9PX1kZSUhEuXLuHSpUtISkqCqakpHBwcVH6Xe/XqJXx+Q0NDkZycrHbbWVlZCA8PFx7b2NgozdBVdsate/fuISdHdUazq1ev4uLFi3UeB1NTU3Tp0gUAkJaWhkOHDlUpQd7MzEwoRLl48SLCw8PVXi/K5XKcO3cOiYmJAIDu3bujVas3P/XmuXPn1F5jZmZmKs0o0blzZzRo0AC5ublKxTGOjo4qM1RlZWWVe5O3NhkaGsLd3R0AEBsbi99//x1RUVGQyWQQi8V4//3362S/Zc//o0ePqp2142X169dHt27dhMe//PJLudeSf/31F3799VcApTPH9e7d+x83yxQRERFNBgAIAAAgAElEQVQRERER1Y7hXT5Ho/rNKl0u6vYufHdxarW23ah+Mwzv8nmtHq+Dg4MwSF18fDzCw8OFQgpbW1u1s3336NFD+Pevv/6Kv/766x/bXvXr10fXrl2Fx+Hh4cjKyqry+iYmJkL8zp49i0uXLqld7tatWzh58iQ/IERERERE/1DlFVOUpV2vHhzs7Wo155CIiCrGQgo1rKysMH78eADA1q1by00UfFlycjJ27NgBABg+fHiNE+U6duwI4O9Rdstz9+5dREdHq31NkbAnFouVRpRWyM/PfyMJ1wrR0dH47rvvIBaL8cknn1Q4cnBeXh5SUlIAlCbuqVs2Kyuryu1UXQYGBkISXERERIUJlvn5+UIC4vvvv1+rifQPHjzAxYsX0bVrV6FD9WW3bt1CamrqG2lTAwMDoaP4/Pnzlc6oUlVvuv2Bv5MnL168WGkxjSL518rK6rWMjqSnp4e5c+fCxcUFSUlJryWJ9WVpaWlISEio8HOhmMbb2toa77zzToXb09HRwbhx4/DBBx9AJpNVe2Yg+t9yKq8BTuU1YCDqQLdu3eDi4gKg9Aad4vdrwIABePfdd9Uu7+bmBgBISkqCp6cn7ty5o/J5//bbb7Fnzx4AgL29PZydnZWW6dSpE0xNTQEAZ86cwYkTJ1BSUiK8fv36dfj5+b2WGOjp6WHYsGHC7/X69evxn//8R6W4Iy8vD8ePH0dmZiaA0tkCPDw8hNd9fHxw8uRJpfchl8sRGRkJHx8fAKXJ8cOGDav12RJqYtu2bSrFH/n5+QgICEBwcDAAwNLSEq6urmrXv3TpktJ7lclkWLdunXCDvK7169cPYrEYMpkMx44dQ1xcHADA1dVVqVCnutLT0zFx4kQYGxtjw4YNSjMilT3/JRIJ5s2bh7i4OKUYyuVypKamKhUAOjs7w97eHgAQGRmJr776SmUGE5lMBh8fH0RGRgIA3NzclAowiIiIiIiIiOjfpUG9hpjWa2udbHtar61oUK9hrW6zdevWwgyiDx8+RFBQEIDS/jBHR0doamqqrPPee+8JfZPl9ZkAQElJCc6cOYNjx4691W3m4OAAS0tLAMCePXuwYcMGtQPI5OfnY9++fUozl5qbm8PR0VF47OfnpzKz6aNHj+Dj4yPc/yUiIiIion+myoop7O3tYWTEwUaJiF4nrequMOw9I0TdrvooGo10y99Fg3qa1dp3g3qvp+5DR0cHM2fOxIULFxAbG4tp06Zhy5Yt6NGjh9qRYeVyOa5cuYL58+cjNjYWo0ePxuTJk2s8imyvXr0gFotx5swZ7NmzB0uWLIGWlnIcc3Jy4O/vj6SkpAq3lZ2djaKiIpX1L126hKNHj76Rk+7hw4f46quvIJVK4evri06dOlV53aysLMjlcqXYyuVynDp1CmfOnKl0/fz8/CqNNF2WpqYmhgwZgj179iAwMBBisRjjxo1T277R0dEIDg6GlZUVBg0aVCfxy83NVTv7Qnp6upC4+iZoamrC2dkZW7duxZ49e+Ds7KzU8VtWcnIy/vzzT/Tv379a+3jV9lfEr7oUyZPBwcH4+uuv4efnpzYR9tGjR9i5c2fpd+WwYWjYsCH+LbZv3w47OzvhRkHZ9vn1118RGBgIS0tLDBgwgCNsE70lGjVqBAcHB4SEhODHH3/8+3/cHRzUfscZGhpi+fLl+P3335GSkoITJ04gJiYGzs7OsLa2xrNnz3Ds2DGh+M3MzAwrV65UmpoeANq2bQsHBwcEBwdDJpNh0qRJOHjwIGxtbXH//n0EBwejR48esLKyei03Bl1dXTFlyhRs3Vp6c/qrr77Crl274OTkBEtLS2RkZODYsWMwNzeHra0tgNIZzCZPnoy4uDgEBQVBIpHAw8MDjo6OcHBwgI6ODqKiopRmd1i6dKmQiP+mGRkZYdCgQfDw8ICtrS1yc3Nx5swZpUKImTNnonPnzqXX4A0aKLWjt7c3UlNT0b59exQUFOCXX35BQUEBzMzMIJFI6vz4mzdvDrFYjNjYWPj7+wOo+MZ8Ve3cuVO40f/ll1/Czs5OSAIwNDTEwoULcfnyZUgkEsTGxqJXr15Cmzdo0ABxcXGIiIjAd999J2zT3Nwcy5cvx9SpUyGVSrF9+3aEh4cL55dEIsHJkyeFuFlZWWHlypUwNDTklxQRERERERHRv5i49UhM6r4ee68uqbVtTuq+HuLWI2v9WHV1ddG7d29s27ZNabAve3v7cgcGMzU1xbx58xAbGwuZTCb0mQwaNEgYpEomkwl9VmX7L99GnTt3xsyZM7Fo0SIApX2MBw4cwJAhQ2BsbAwAQj9jSkoKLly4IKyro6ODSZMm4ejRo0K/U9++feHh4QErKyuh/6hZs2Zwc3NDaGgoPyBERERERP9gDvZ2yM7ORnp6utLzlpad0Lp1KwaIiOg1q3YhxdSejdFIVwv3pC8qXbaRrhaGvVd+hdzkdxujs7EucgtLKt2WSYN66Nn0ndcWmA4dOuDbb7/F3LlzERsbC2dnZ0yZMgVjx45Fx44doaGhgaKiIiQmJiIoKAghISGQyWQYOnQovvnmm1dKfjI3N8e4ceMQGxsLHx8f5ObmYu7cuWjSpAlKSkpw+/ZteHt74/nz55g6dSp27dqlsg1Fx+TBgwfRpUsXjBw5Erq6usjLy8OpU6ewdu1aiMXi15LsVlZ+fj6++eYbREZGYt68eRg+fHilSdW6urqwsLAAUDqCcrt27dCvXz9oaWkhKysL+/btw48//gh7e/tyOw8V0+KePXsWx48fx5QpU6Cjo1Pl47a2tsbs2bPx2WefYf78+Xj48CEmTZqEpk2bQiQSITMzEyEhIVi9ejWys7Px9ddfCzOL1JaWLVvCzs4O58+fx6ZNm7B48WKYmpqipKQE169fx5dffglNTU106NDhjX2h2NnZCcmoM2fOxPLlyzFy5EgYGBhALpcjPT0dwcHB+Pbbb+Hl5VWlbdZG+5dNAN23bx+sra3RuHHjKr8vQ0NDzJ07F5cvX4a/vz+ys7OxdOlSWFpaQktLCwUFBbh06RJ8fHwQHh6OOXPmYNiwYbUa21u3buHYsWNwdXVFx44dhSncsrKysHv3bsTGxsLFxQVt27Z97e1uamqKgoICLFq0CCtXroStrS20tLSQk5ODkJAQrFy5EjKZDNOmTVMqnMrMzERAQACcnZ3RpUsX6OrqAigd+f3nn3/G6dOnYWlpCWtra/5aE9UBkUiEAQMG4IcffhAKM8ViMfr161fuOt27d8e+ffuwYMECREdHQyqVIjg4WJjFQMHCwgIbN27EgAED1H6nzps3TyjIAIDjx4/j+PHjAEpvsH7xxRdYs2bNaymk0NXVxdq1a9GoUSNs2rQJMpkMEokEu3fvVrk+e/l9bN68GQ0bNhSS+aOiopRmIwBKE/w//fRTLFmypFrXHnVpxYoVQrsp4v7y8X788cfCNZqmpiYmT56MX3/9FdHR0ZDJZPjhhx+EdcRiMbZs2QIfH5/Xcm2po6ODIUOGIDAwEDKZDADg4uJS57M42Nvb48CBA1iwYIEwC4a6Nn+Zh4cHgoKCsGjRIqSkpKg9vxTb37x5szDDFxERERERERH9u7lbLoamqB52XVnwytua2mMz3DrNr7NjVTcwir29vVBEoM6QIUOwa9cuLF68GBKJBBKJRGmACgV9ff23pl+tPCKRCHPnzoWmpiY8PT0hk8mQkpKCdevWqSxrZGSEevXqKT3XvXt3rF27FnPnzoVUKoVMJsP+/fuxf/9+AKX9rX5+foiKimIhBRERERHR/4B+fZ0QGhaOzMxMAEDTpk3Rq2dPBoaI6A2odiFFI10tTO1ZSQLyxS8BRXJ8yv8/19gKaK+cWNxYtx4GtjEE/jxbunxjK0Cn0VsTnO7duyM4OBgrV67Enj17sHXrVmG04pfp6+vD09MTn332GfT19V9pvyKRCB999BEeP34MX19frF69GqtXr1Zaxt7eHjt27MChQ4fUbsPZ2Rlz5syBv78/Jk2ahEmTJikda0BAAEpKSspdv66EhITg+++/B4AK4wkAAwYMQFBQEIyNjTF+/HhERUXh6NGjKkmZZmZm2L17N86dO1du52G7du3g7u6OxMREzJw5EzNnzgQArF69ukoJ/VpaWli0aBFEIhG8vb3x6aef4tNPP1VZzsjICFu2bMGYMWNqfdT91q1bY+7cubh27Rq+/vprfP3110qvz5kzB9OnT8eHH374xj4zurq6+OKLL/D8+XPs3bsX06dPx/Tp01WWs7CwUElIrcirtr+uri5GjBiBffv2YdeuXULxUdlzrDJ9+vTBrl27MGvWLOzZs6fc2T/mzJmDNWvWqB3N/VUUFxcLM9SoY2VlhdWrV8PU1PS1t3uTJk2wYcMGbNy4EX369FG7jKenJ+bMmaM0UnhJSQmioqLg6empdh0zMzN4e3sLI6ITUe1r27Yt+vTpIxRS2NnZoUWLFhWu061bN4SFheGXX35BSEgIYmNjIZFIYGRkBDs7OwwbNgyjR4+GgYFBhd+poaGh2LJlC06cOIGUlBRYWFhg6tSp+PDDD6GhofFa46Cnp4fVq1dj/Pjx2LdvH06cOIH4+HgAgI2NDdzd3TFx4kSVKTQVv/sTJ07EgQMHcP78eaX1XFxcMG3aNLRp0+atmo2nefPmCAwMRN++fYViPDMzM7i4uODDDz+EWCxWaYP27dsjJCQEO3bswK5du954m1lZWSkVUfbu3fuVZ3GYPn06bty4gVOnTuHzzz9Hjx49VJaxsbFBZGQkfvnlF/z888+IiIiAVCqFmZkZxGIxpk6dCicnJ5Vrezc3N0RHR+Pw4cP45ZdfcPHiRaX1PvjgAwwcOFAoKiQiIiIiIiIiAgC3TvPRqtG72Ht1Ce5lJlR7fXNDa0zqvh7vNutXp8dpbm4OR0dHoZDC1NQUrq6uFfaJiUQijBgxAj169MCBAwdw8uRJYcAKMzMzWFlZwc3NDR4eHmjZsuVb31ZaWlqYO3cunJ2dVfoYLSws8P7772Pw4MFwcXFBkyZNVGIxduxY2NjYqPSZTpw4EZMnT0br1q0rHdCDiIiIiIj+GbS1teE2wBWhYeEoLChAv75ODAoR0RuiVSdbjflK+bGBGTC5nM69/GfAob6l/56X+dYFqFWrVggMDMSyZctw8OBBREVFISEhATKZTEgYHDRoEIYMGVJp4mF16OnpYc2aNXBxccF3330nJGmJxWJMnDgR48aNQ6NGjZCXlwcAeOedd1TW//rrr9GrVy8EBgYiKioKRkZGGDp0KBYuXIiuXbti3759rzWWmZmZ+PHHH4WRg6ujadOm2L17N3bs2IEff/wR8fHxMDMzw4gRI7BgwQKYm5vj3Llz5Z/oWlpYuXIlmjZtCn9/f6HzsTpJ5zo6Oli2bBkGDx6s0gHq6OiIQYMGYezYsWjdunWdxE8kEmHcuHFo06YNtmzZgrCwMEilUjg7O2P27Nnw8PDAvXv33vhnpnHjxti+fTvGjx+PwMBApQRbZ2dnjBgxAoMGDaowwba22x8A+vfvjyNHjsDX1xcREREwMjJCmzZtVEb9qSj+Tk5OQhJkSEiIMCq3hYUFBgwYgLFjx6pNPq0NrVu3hqenJw4fPizEVF9fH/b29hg+fDhGjhxZpYKQumJqaoqgoCDs2bOnykm5DRs2xNKlS2FqaoqYmBhhZPrX8XkiolIlJSXIz88HUFpo6e7uLsx4U9l1ytixYzF27Nga79vc3Bzr16/H+vXr1b5e0chqxsbGtT7ymkgkgqWlJdasWYM1a9ZUeT0NDQ3Y2trC1ta22vusyvvQ1dVFQEAAAgICKlzOy8uryrM9Kdpw9uzZmD17drV+4z/77DN89tln1W6zCRMmYMKECa8cD4XCwkIUFRUBACwtLeHq6vrK50DTpk3x448/1tn5b2xsjI8//hgff/xxtdarzXOgKu1ARERERERERG+Xd5v1w1r3eJz+4zucTg3A/czfK12ntWFX9O8wC/07zn4tx6ijo4NNmzZh06ZN1V63devW5Q5gVh57e3vI5fIqLVtZf0hV+l6q2j9T0z5Ghcr6TKvbB0hERERERG8vRTFFdnZ2lfI0iIiobojOnz8vBwAHB4fa2+r6MqOL6DQExpwFmlirX/bGLiB0GtDSEfjgLFukGvLy8vDJJ59g27Zt+PHHH5kURUSvVUpKCj744AMAwMGDB2FhYcGg/I9RFIu9SZHy0hkAFnczY4NU43OZmJhYpVmXbty4gdGjRyMpKQlubm7Yu3cvTExMGMj/MRkZGZgwYQLCwsIAABcuXIC9vf0/+j1FRERg+PDhkMlkmDlzJr755psqzeawZs0afPHFF7CysuJvFxERERERERH9I93JuIIb6WchyUyENPcBCopyoa3VAEYNWsLM0ArvNnVCW+MeDBQREREREREREVE5Lly4AKCuZqQoS8ew/Ney7gGRn5T+2+5Ltko1ZWZmCiO4t2rVigEhIqL/OQN1cxmEGnrx4gUyMjJKL8d0dFRmr5LL5QgLC0NSUhKA0pl73uTMNkRVlZ+fj2PHjgmznLm6upZbRCGXy5GVlSXMXvHixQsGkIiIiIiIiIj+0doa92ChBBERERERERERUS3QqLMt6zQEGluVFksc6gvEfAU8iALyn5X+N+YrYM/7pY9tVwGtnNga1RQXF4erV6/Czs4OZmYcqZuIiIj+5uvrCxMTE5iYmOCbb75Rek0ulyMyMhKbN28GANjb22PEiBEQiUQMHL3VSkpKEBwcjMDAQADA6NGj0bdv33KXf/HiBZYvXy58Fnx9fRlEIiIiIiIiIiIiIiIiIiIiIiKqoxkpdBoCY84CDc2B0KnAraPAxS/VL2e7irNR1EBSUhL+85//QCaTwcPDAy1btmRQiIiIqFx5eXlYs2YN5HI5kpOTERERAZlMBn19fcybNw/m5uYMEr2VMjIysGLFCjRp0gSXLl1CREQEAMDMzAwLFy6EoaEhg0RERERERERERERERERERERERNVSN4UUfTcCTaxL/z30CHB1I/AkAXicADxJBFo6lr7efRFgYM5WeEleXh58fHzQokULuLm5oUWLFtDW1gYAZGZm4sSJE/j666+RmJiIoUOHYvr06dDU1GTgiIjof84iqREAIIyhqBILCwskJCSUe30hlUqxbds24Tl9fX34+vpi1KhRDB691e7fv4/t27cLj83MzLBhwwbY2dlVuJ6uri4CAgIQEBDAIBIRERERERERERERERERERERkaBuCinenar8uPsiRrqanj59Ch8fnwqX8fDwwLp169C0aVMGjIiI/ieFv2jAINQSkUgEfX19AICRkRGGDh2KhQsXomvXrhCJRAwQvbU0NDRgYGAAoLSAYsSIEViwYAFnUSEiIiIiIiIiIiIiIiIiIiIiohrTYgjePrq6uvDy8oKVlRVCQ0ORmJgIiUQCAHj//fdhZWWF8ePHo0+fPtDR0WHAiIiIqFL169fHunXrsG7dOgbjX8bY2BihoaH/2OM3NDTEoUOH2JBERERERERERERERERERERERFRrROfPn5cDgIODA6NBREREgvj4+Dd+DN2k7QEAcmd9NggRERERERERERERERERERERERERvZILFy4AADQYCiIiIiIiIiIiIiIiIiIiIiIiIiIiIiIi+rdgIQUREREREREREREREREREREREREREREREf1raDEERERE9LbaaCT9/3/pMxhEREREREREREREREREREREREREVCtYSEFERERvLdf6uQwCEREREREREREREREREREREREREdUqDYaAiIiIiIiIiIiIiIiIiIiIiIiIiIiIiIj+LVhIQURERERERERERERERERERERERERERERE/xpaDAERERG9rRZIjQEApxkKIiIiIiIiIiIiIiIiIiIiIiIiIqolLKQgIiKit9aZF7oMAhEREdH/sXfncVWW+f/H3weQVUhZVCzFUNwalxbDLbUis7TUmiym1HAsScfMnJrJovqmItlogwuBjpmVrRrJNImGKSKhPzUlTUINxSVABI3VI3DO7w/jjCcWAQ9Gw+v5eJzHA+77vpb7c133Of9cn/sCAAAAAAAAAAAAAAA2ZUcIAAAAAAAAAAAAAAAAAAAAAABAc0EiBQAAAAAAAAAAAAAAAAAAAAAAaDZIpAAAAAAAAAAAAAAAAAAAAAAAAM0GiRQAAAAAAAAAAAAAAAAAAAAAAKDZcCAEAACgqVrsmffLX+4EAwAAAAAAAAAAAAAAAAAA2ASJFAAAoMkKci4lCAAAAAAAAAAAAAAAAAAAwKbsCAEAAAAAAAAAAAAAAAAAAAAAAGguSKQAAAAAAAAAAAAAAAAAAAAAAADNhgMhAAAATdW0fC9J0teEAgAAAAAAAAAAAAAAAAAA2AiJFAAAoMnact6FIAAAAAAAAAAAAAAAAAAAAJsikQIAAOA3tmfPHoIAAAAAAAAAAAAAAAAAAIAN3HzzzZe9xo4wAQAAAAAAAAAAAAAAAAAAAACA5oIdKQAAAH5jdcl+BQAAAAAAAAAAAAAAAAAAtsGOFAAAAAAAAAAAAAAAAAAAAAAAoNlgRwoAANBkLfPM++Uvd4IBAAAAAAAAAAAAAAAAAABsgkQKAADQZN3uXEoQAAAAAAAAAAAAAAAAAACATdkRAgAAAAAAAAAAAAAAAAAAAAAA0FyQSAEAAAAAAAAAAAAAAAAAAAAAAJoNB0IAAACaqtA8L0lSIqEAAAAAAAAAAAAAAAAAAAA2QiIFAABosrYZXQgCAAAAAAAAAAAAAAAAAACwKTtCAAAAAAAAAAAAAAAAAAAAAAAAmgsSKQAAAAAAAAAAAAAAAAAAAAAAQLNBIgUAAAAAAAAAAAAAAAAAAAAAAGg2SKQAAAAAAAAAAAAAAAAAAAAAAADNhgMhAAAATVW015lf/nInGAAAAAAAAAAAAAAAAAAAwCZIpAAAAE3WEKfzBAEAAAAAAAAAAAAAAAAAANiUHSEAAAAAAAAAAAAAAAAAAAAAAADNxVXZkSLxZIH25BRpd3aRJMnHpYV6eLloyHUe6unlyigAAAAAAAAAAAAAAAAAAAAAAICrolETKTILjIpOzVZmgdHqeG5pmXJPlmnbyQINuc5DoX3aMRIAAKCKJ/N9JElJhAIAAAAAAAAAAAAAAAAAANhIoyVS5JaWac6OEyopM9V63baTBSopN+nZm9szGgAAwMr2804EAQAAAAAAAAAAAAAAAAAA2JRdY1UcvS/7skkUlXZnFynxZAGjAQAAAAAAAAAAAAAAAAAAAAAAGlWjJFJkFhiVll9arzKfHcpjNAAAAAAAAAAAAAAAAAAAAAAAQKNqlESK3dlF9S6TW1qmzAIjIwIAAAAAAAAAAAAAAAAAAAAAABpNoyRSHGtgQkRxWQUjAgAAAAAAAAAAAAAAAAAAAAAAGo0dIWi6kpOTZTAYNGLECOXl5RGQK5SXl6cRI0bIYDAoOTm5SfZxzpw5MhgMmjNnzlVvu6KiQjExMerYsaMiIyNVUWHbxKbS0lK9/PLL6ty5s9auXcuEBFAnyz1ztdwzl0AAAAAAAAAAAAAAAAAAAACbaZREik4eTg0q59bCvkkEpbS0VKGhoTIYDNV+unfvrhkzZiglJUUmk4lZhP8J586dU2xsrE6cOKENGzbo3LlzNq3/+PHjiouLU0ZGhhISElRaWkrQAVzWYGejBjsbCQQAAAAAAAAAAAAAAAAAALCZRkmkuKVdy3qX8XZpIb8GJmBcbenp6Vq8eLEGDhyosLAwFRcXM5Pwu9eqVSvdc8896tChg+655x61atXKpvV37NhRd911l/z9/RUUFCQXFxeCDgAAAAAAAAAAAAAAAAAAAOCqa5RECj8PJ/XwrN8i6Qe7ejXJAC1fvlxnzpyxfE6fPq0tW7YoODhYkhQeHq6oqChVVFQwm/C7Zm9vrxkzZuj48eOaMWOG7O1tu0OMi4uL3njjDf3444/64x//aJM6MzIytGDBAs2ePfs33+GiKfUFAAAAAAAAAAAAAAAAAAAAQM3sGqviWbdcK1eHulU/5DoPDb3Oo0kGyNXVVV5eXpaPj4+Phg0bplWrVumFF16QJH3++ec6efIkswm4ylJSUvS3v/1N+fn59AX4H/XnPB/9Oc+HQAAAAAAAAAAAAAAAAAAAAJtptEQK1xZ2mj/ET34eTrVeN+L61grt0+53FzgnJyc98sgjCggI0DfffEMiBQAAjSDF6KQUoxOBAAAAAAAAAAAAAAAAAAAANmPXmJX7uLTQ/Nv8NKVPO93ctqW8XVpIkvw8nDTkOg/Nv81PE3r+ft8y7evrKz8/P0nSsWPHmE0AAAAAAAAAAAAAAAAAAAAAADRxdlejkaHXeWjWLe21+I7r9cHIrpp/m59C+7S77G4VTV1JSYlKSkokSR06dKj2GrPZrLS0NIWFhWnAgAEyGAwyGAy66aabFBYWpoyMDJnN5gb3wWQyKSUlRZMnT1anTp1kMBjUvXt3zZo167LJHcePH9fcuXOt+jVgwADNnTtXOTk59e5LaWmpNm3apJCQEHXv3l0Gg0FeXl4aN26ctmzZIpPJVG25OXPmyGAwaM6cOZKk3NxcRUREWOro3r27IiIilJubW2v7ZrNZqampmjFjhlXZusSirgoKCvTRRx/p4YcftsS7U6dOmjx5slJTUy87lrm5uVq4cKGGDRtW5/hUxjY0NFQGg0Fr1qyx3OukSZPk5eUlLy8vTZo0yaoPJpNJW7Zs0dixY+Xh4SEPDw+NHTu2XmNxqeTkZBkMBo0YMUJ5eXkyGo1at26dgoKCLPfy6z7Udg8NnZN5eXkaMWKEDAaDHnvsMUlSTEyMXF1dLWUurf/SezKbzUpMTNR9990ng8GgadOm6fz581bP04EDB6o8r8OGDdNbb72l4uJiq/7Wty+VjEajvvrqK6tnxcPDQ/fcc49WrlypgoKCGufCr8fhxIkTeiXl1h4AACAASURBVOaZZ+Tl5aVbbrlFR44csWonPj6+ynx9+OGHlZCQoIqKCn4FAQAAAAAAAAAAAAAAAAAA0Ow4EIKGO3LkiPbv36/AwMBqEylKS0u1cOFCLViwQIWFhVbn9u7dq7179yoyMlLh4eEKDQ2Vg0P9hqO4uFjh4eEKDw+3Op6enq709HStW7dOixYt0tixY2UwGCznzWazYmNj9eyzzyozM9Oq7I4dO7Rjxw7dfvvtatu2bZ37kpaWpokTJ2rXrl1Wx/Pz8/Xpp58qPj5er776qmbMmCF7e/sa60lJSdFTTz2l1NRUq/t54YUX9Pnnn2vVqlXq0aNHlXJGo1GRkZGaO3euVawrY7F58+YqcaqvzZs3a9q0aUpPT7c6npmZqZUrVyo2NlbR0dF66KGHqpStXMAfGhpqVf7S+Lz++usqKyu7bD/MZrM+/PBDhYaGWt3rqlWr9PXXX2v16tW69dZbtWDBAr366qtWZT///HNLLKZNm2Y1L+ojNzdXM2fO1HvvvWd1L6tWrdLatWsVHR2t4ODgOtffGHOyOtu2bdPEiRMtbVRUVFiSPoqKivTcc88pOjq6SrnExETLZ8mSJfLxafhOOpmZmZo5c6ZiY2OtjhcWFio+Pl7x8fFasmSJ3nrrLQ0YMKDWurKzs/Xiiy9q/fr1ki4mdFUmR+Tm5mrWrFlWY1TZfmZmplq3bq1BgwbJxcWFL3MAAAAAAAAAAAAAAAAAAAA0K1e0I0VmgVFzd5yo8bM7u6hO9bx7MLfWepqinJwcLVmyRIWFhRo9erQ6duxodb68vFyLFy9WWFiY2rdvr7fffls///yzzGazTCaTsrKyFBERIUmaPXu2Pvnkk3rtTFFeXq6lS5cqPDxcgwYN0pYtW1RWViaz2ayff/5Zb7zxhvLz8/Xss89qz549VmUPHjyol156Sfn5+Vq+fLlKSkqs+rV48WI5OzvXKx75+fn64Ycf9Ne//lVHjhyx6ssrr7yiwsJC/etf/9IPP/xQYx3p6el6+eWXNXr0aOXk5MhsNqusrExffPGFunXrpp07d2rlypUyGo1W5cxms6Kjo/W3v/1Nnp6eWrlypSXWFRUVSk1Nlb+/v2bPnl1r+5eTnZ2t3NxcLViwQKdOnbIswv/pp5/0xBNPWOKZlZVVpeyePXv0+OOPKz09XTNnztTRo0dlMplkNpuVk5OjmTNn6s0331RcXNxl+/Hvf/9by5Yt07p161RRUSGTyaRDhw5p5MiRyszM1P/93/8pMjJSMTExWrlypWV8f/rpJ/31r39VYWGhoqKidPDgwQbFoaSkRBERESoqKlJqaqpVH8aOHWup/9cJEbWpz5z08vJSfHy8zGaz3n//fUnSlClTLGXMZrMeffTRKm0cO3ZMb775pl588UXLtdHR0ZZEAqPRqKNHj2rUqFFKTEy0XFNWVqa4uDj5+fnp448/thqj+vYlJydHM2bMUGxsrEaNGqVt27ZZnpWysjJ99913Cg4OVmpqqmbOnKm0tLQaY2Y0GhUdHa02bdrop59+ktls1r59+9StWzdVVFRoyZIleu+99zRy5EgdOnTIMt+MRqOSkpLUvXt3fgEBAAAAAAAAAAAAAAAAAADQLF3RjhTFZRU6mFda4/ljBUYt9vKXa4ua8zV2Zxcp/ujZJhugkpIS5eXlWf4vLy/XN998o/nz52vXrl0aP368Jk+eXGWXhcTERM2bN09+fn6KiYnR0KFDLecMBoPatWun559/Xtdee63Gjx+vqKgoDRw4UJ06dapTvyrrDwwM1IoVK6x2afDw8NAzzzyj8+fPKywsTHFxcbrxxhstfdyzZ4/S0tL09NNPa8KECXJycrLq1/Tp0+sdJzc3N23YsEEDBw602oXAw8NDU6dO1d69exUXF6ft27frhhtuqLaONWvWKCIiQrNmzbLszuHg4KCRI0fq3Llzeuyxx7R161adOHFCXbp0sZQ7ePCgYmJi5O7uXmUHDjs7O/Xu3VtvvfWWpkyZYnlzf0O0adNGycnJVRag+/r6atasWfp//+//KSEhQQcOHJCvr+9/n5PiYi1btsyyE8G8efOsdgFo06aNwsLC5Orqqr///e+X7UdSUpLef/993XHHHZZjAQEBCg8PV0ZGhrZs2aItW7Zo+fLlCgkJscTC19dXzz77rPbt26eEhATt27evxrG4XPuenp6KiYmx2iEiICBA8+fPV0ZGhpKTk7Vz5846z+fGmJO/9vbbbysiIkIhISHV7v5iZ2enkJAQjRkzxtJ+5Ry89957deDAAc2ePVuJiYkaN26c3N3d69V+RUWFli1bpvXr12v06NFV4ufg4KBevXppxYoVatmypVasWKGVK1dq3rx5Vv2ptHXrVl1zzTVV6pEuJjalpKTI19dXL7/8sgICAiznHB0dNXjwYA0ePJhfQPwurPTK/eUvd4IBAAAAAAAAAAAAAAAAAABswq4xKy8pM2nRnlM1ns8tLVP0d9lNOkBPPvmkvL29LZ927drpgQce0OnTp7Vo0SK99dZb8vHxsSpjNBoVFxenwsJCTZkypcYFywaDQSNHjtTYsWOVnJys5OTkOvXp0vqnT59ulURRycHBQffff78CAgKUlJSknJwcy7lLE0NspW/fvho0aJBVEkUlHx8f3XjjjZKk06dP11hHYGCgxo0bV+0i98GDB2vgwIHas2eP1b2YzWZt3LhRaWlpCgkJ0ciRI6vtQ9u2bTV9+vR6L36/1F133VXjW/w7dOigfv36VXuP33//vTZu3KjAwEBNnz7dKoni0vGaMGGCgoKCLtuPu+++W4GBgVWOd+nSRYMGDZIkBQUFadSoUVVi0aZNG0s/MzIyGhyLCRMmVFm8L0nXX3+9JcHj0KFDda6vMeZkfeaXJLVu3VoPP/xwtUkL9vb2ltiePn1aFy5cqHf7x48f16ZNmywJLdXFT7qYlDR58mT5+voqISFBx44dq/c4lJSUqKSkhF84/E8Y4GTUACcjgQAAAAAAAAAAAAAAAAAAADZj19gNHMwr1YYadpyI3petkjLT7y5ofn5+io6O1jPPPCM3N7cq57Ozs7V79275+vpq+PDhVXaruFTr1q0tC9v37NlTpwXalfX36dNHt9xyS43X+fr6ys/PT3l5eSooKLAc7927t9zd3bV+/XrFxcXJZGrcMTAYDJYdGk6dOqXS0up3Mbn55putdnK4VKtWrdS+fXtJslpYXlRUpH379kmS7rzzzmoXwVfq0qWLevXq1Sj36OTkZEmo+XWCwt69e5WVlaWBAwfq2muvrbEOLy+vOvWva9eu1c47V1dXdezYUZLUq1cveXl5VbnG3t5efn5+lx2L2tx8883q3bt3teccHR3VoUOHetd/NeZkr169akxeqItWrVopICBA2dnZOnPmTL3L79+/Xzt37tSgQYPUp0+fWq8NCAjQTTfdpNTUVKWnp9d4Pz179qz2nLe3t7p27aqsrCwtXbpU2dnZAgAAAAAAAAAAAAAAAAAAAHCRw9Vo5L2Duerp5So/j/8ucl93KE9p+aVNPkDvv/++Hn30UUlSQUGBVq5cqblz52rcuHGKjo5WcHBwlbf+//zzz8rNzdX1118vb2/vy7ZRufi9pKREFRUVl72+sv7Dhw/XuEPCr136xv/+/ftr0qRJioyM1Lhx43TbbbcpNDRUo0aNkoeHxxXFq7S0VOnp6Tp69KjS0tK0f/9+HTt2TDt27Lhs2Xbt2snZ2bnac46OjtUmBpw/f15ZWVlyd3dXmzZtaq2/ZcuWV7QjxaXxP3TokA4fPqwff/xR3377rTIzM7V3794q15rNZmVlZUm6uDOHo6NjjfU6OjqqdevWdZ4vtWndunWNbbVs2fKK7t/b27vWfl5uHKrTmHOyko+PT62JNpXKy8t18uRJHT58WAcOHNCRI0eUlpam1NRU5efnXzYJoiaV86BDhw7V7kpyKWdnZ1133XWSpMLCwmqv8fLyqjE2bm5uCgkJUUpKit577z395z//0fjx4zV58mT17NlTdnZ2AgAAAAAAAAAAAAAAAAAAAJorh6vVUHRqtsL6d5BrCztlFhi17nDe7y5YHh4eeuaZZ9S2bVuFhoZq7ty5+sMf/lDl7fyFhYU6fPiw/P39r3jRenUq628oNzc3vf766woMDNT8+fOVlJSkpKQkeXp6aubMmZo6dao8PT3rVWd+fr4WLlyo6Oho5efnW51zd3eXv79/lZ0abCE/P1+5ubny9/evUxLClThx4oReeeUVrV27tsridk9PT3Xo0EEnTpywOn7+/HnLbgB1SYBorhpjTv6ai4tLrbvDlJeXa+3atQoPD9f+/furnPf391dZWVmD2z99+rSk2pNc6sPJyanWxJAhQ4YoPj5er732mtauXavIyEhFRkbq7rvv1gsvvKAhQ4ZUSQIDmqKQvIvJWTsIBQAAAAAAAAAAAAAAAAAAsJGr9lryzAKj3j14WiVlJi3a/dPvNmAGg0GjR4/W+PHjlZaWpqVLl6q4uNjqGmdnZ/n6+qqwsFBFRUU270Nl/cOGDdOpU6dkNpsv+xk0aJBVHU5OTgoODta3336r7du3a8KECSorK1NYWJgmTZqknJycOvfn7NmzCg0NVXh4uK699lq9/vrrSklJ0enTp1VSUqKCggK99tprjTIe9vb2cnBwUElJiYxGY63XmkymOu34UZ1jx44pODhYq1atUt++fRUVFaW9e/fqzJkzMhqNysvL0xNPPFHtfKlcvH+5uWA2mxvcv/8FtpyT9WU2m7Vs2TIFBwfr1KlTmjZtmjZs2KATJ07o3LlzMplM+vLLL+Xv79/gNiqTqs6ePasLFy5clZh26tRJb7/9to4cOaIlS5aoV69e2rhxo+677z59+OGHMpvN/AqiydtpdNROoyOBAAAAAAAAAAAAAAAAAAAANmN3NRvbdrJAc3acUG5p2e86aG5ubpoyZYp69Oihjz76SAkJCVbnr7nmGrVv315Hjx7VmTNnLltf5ZvqPT096/Sm+sr6T506Vaf6a+Pg4KBBgwbpnXfe0ebNmxUYGKj169dr2bJldV7Un5SUpE8//VQjR47Upk2b9Pzzz6t///7y8fGRi4uLJDVKQol08e3+3t7eOnz48GUX2ufl5TV4MX5sbKySk5P1xBNPaMOGDXrqqafUt29feXl5ydHRURUVFSotLa1SztnZWe3atZMkZWZm1hrT0tJSnTp1qtl/KdliTtbX8ePH9cknn8jX11effvqpli5dqhEjRui6667TNddcI4PBIKPRqJKSkga30b59e0kXdzapbq5c6sKFC8rLu7hrT5s2ba74/tq0aaO//OUvSklJ0SuvvKLCwkLNnTtXBw8e5FcQAAAAAAAAAAAAAAAAAAAAzY7d1W4ws8D4PxG4G264QePHj1dhYaEiIyOtFsD7+vqqV69eysrKUmJiYq1vfT979qySkpIkSf3797fsXlCbtm3bqmfPnjp8+LB27dplk/sxGAzq16+fpk6dKulickdd35qfmpoqSQoMDLQkDVzKaDQ22oJtd3d39ezZU9LFhI7aFtonJydr//799W6jtLRU6enpkqShQ4fKzc2tyjUFBQX64Ycfqi3fp08fSdKuXbssSTPVOXr0qJKTk/lWssGcrK+TJ0/qm2++Ue/evS3j9WtHjhzR4cOHG9zGH/7wB/Xo0UPJycmW+VST9PR0JScna+DAgeratavN7tPNzU3Tpk1TUFCQ0tLSdO7cOSYaAAAAAAAAAAAAAAAAAAAAmh07QtAw9vb2Cg4O1qBBg7RlyxZ98MEHlkX8bm5uGjNmjNzd3bV48WJt27at2jrMZrP+85//KDY2Vvfff7/69+9fp7bd3d01dOhQSdKKFSuUlpZWY/3Jycnat2/fVYlJUVGRysvLqxzfsWOH1q9f3yhtOjo6avDgwZKkd999V9u3b6/2urS0NK1YseKK2ysoKKiSGGM2m7Vhw4YqO5NU6tWrlwIDA5WQkKB333232hgVFxcrKiqqxrFE7UpKSqqNa0PqqW63iJycHL377rtX1JcuXbro3nvvVVZWlsLDw2vcHaW4uFj/+te/lJWVpVGjRum6665jgAEAAAAAAAAAAAAAAAAAAAAbIpHiCnTq1ElPPfWUJGnVqlX6/vvvLeeCgoI0fvx4ZWZmasqUKVq1apXOnj0r6eLC++zsbC1YsEBTp06Vn5+fnn32WbVp06bObd9///0aO3asdu7cqYkTJ+o///mPZQG4yWRSRkaG5syZo/vvv1/FxcVWZVesWKG4uDjl5eVZkgJMJpN2796tNWvWSJL69esnFxeXOvWl8g3+H3/8sT766CNLP0pLS/XZZ5/pueeeU2BgYKONw+23366HHnrIEuvPPvvM0ofy8nJ99dVXmjhxogIDA3XbbbfVu34XFxd169ZNkhQTE6OvvvrKslC+oKBAMTExioqK0qBBg2qcJ8HBwZKkefPmac6cOZadKcxmszIyMjR16lSdOnVKjz/+eLN8lho6Jzt16iR3d3clJCRoy5YtMplMDWr/uuuu08CBA5WUlKTIyEhlZWVZ+vDdd9/pqaeekr29vQICAmr9PqitL05OTvrzn/+swMBArV+/XpMnT9a2bdssu2yUl5dr//79euKJJ7RixQqNHj1akyZNqtMuNb925MgRLVq0SAcOHLDaxaOgoECrV6/Wzp07FRQUJH9/f77IAQAAAAAAAAAAAAAAAAAA0OyQSHGF7r33Xj300ENKS0vT0qVLLUkLbm5uioiI0PTp05Wenq5JkybJ09NTBoNBdnZ28vX11d///ne1b99e0dHRGjJkSL3a9fHx0euvv67hw4dr165dGjVqlFxdXWUwGGRvb6/OnTvrlVdeUY8ePdS2bVurstnZ2Ro9erS8vb1lZ2dnKdOvXz9t2rRJs2fP1iOPPFLnvtx5552aOnWqMjMzNX78eEs/XF1d9fjjj+uZZ57Rfffd12hj0Lp1a82bN0/Dhw9Xenq6HnzwQUsfWrRooeHDh6tfv36aNWuWXF1dG9TGn/70J40ePVqpqam6++671aJFCxkMBl1zzTWKiIjQvHnzNHDgwGrLGgwGTZ48WbNnz1ZhYaFee+01tW3b1jIXOnfurPT0dM2fP7/ZLmxv6Jzs1auXxo4dq6ysLI0ePVr29vYyGAyW5Iu66tixo6ZNmyZ3d3f94x//UPv27S196NOnj3x9fTV79uxa509d+tKjRw+tXLlSgwYN0hdffKGhQ4fKycnJMld79+6tDz/8UGPHjlVkZGSVZ7euKioq9O6776pXr16W+ivn63PPPSd/f3+99tpr8vX15UscTd4qr9Na5XWaQAAAAAAAAAAAAAAAAAAAAJshkeIKtW7dWpMnT5a7u7s++ugjJSQkWM65u7vrn//8p7755hs9/fTTll0N3N3dNWLECMXExCg5OVkjRoyQwWCod9sBAQH67LPPtGbNGo0aNUqenp6SJD8/P02cOFEbN27UV199pS5duliVGzdunF566SX179/fcqxbt256+umn9c0332jOnDlyc3Orcz/c3Nz0j3/8Q++8846GDh0qSfL09FRISIiSkpIUHBzcoPtrSCyioqIsfXB3d9eYMWP02WefadGiRfW6p19r27atVq9erYULF+rGG2+0xHnmzJnaunWrpc3aYjRnzhx9/fXXeuihhyxjFRgYqH/84x/697//rR49ejTb56ihc9LDw0NvvvmmXnzxRfn5+UmSbrzxRnl7e9erfYPBoODgYG3cuFHBwcGW8bnzzju1du1aLVq0SC1btqy1jrr25YYbbtDGjRv14YcfWs2Fyud206ZN+vDDDy11NETHjh01e/ZsjRs3zlLPpd87mzdv1oABA/gCx+9CoNMFBTpdIBAAAAAAAAAAAAAAAAAAAMBmDElJSWZJGjx4cL0LH8wr0dwdJxu9kx+M7MpIAQBwle3du/c374Ozs7MkNetkMwAAAAAAAAAAAAAAAAAAYBvbt2+XxI4UAAAAAAAAAAAAAAAAAAAAAACgGXEgBAAAoKkaf8ZHkrSbUAAAAAAAAAAAAAAAAAAAABshkQIAADRZey44EQQAAAAAAAAAAAAAAAAAAGBTdoQAAAAAAAAAAAAAAAAAAAAAAAA0F1e0I0VPL1d9MLIrUQQAAAAAAAAAAAAAAAAAAAAAAL8L7EgBAAAAAAAAAAAAAAAAAAAAAACaDRIpAAAAAAAAAAAAAAAAAAAAAABAs+FACAAAQFP1nnfuL3+5EwwAAAAAAAAAAAAAAAAAAGATJFIAAIAm62ZHI0EAAAAAAAAAAAAAAAAAAAA2ZUcIAAAAAAAAAAAAAAAAAAAAAABAc0EiBQAAAAAAAAAAAAAAAAAAAAAAaDYcCAEAAGiqHj3TRpL0LaEAAAAAAAAAAAAAAAAAAAA2QiIFAABosvZecCQIAAAAAAAAAAAAAAAAAADApuwIAQAAAAAAAAAAAAAAAAAAAAAAaC5IpAAAAAAAAAAAAAAAAAAAAAAAAM0GiRQAAAAAAAAAAAAAAAAAAAAAAKDZIJECAAAAAAAAAAAAAAAAAAAAAAA0Gw6EAAAANFVrvE//8pc7wQAAAAAAAAAAAAAAAAAAADZBIgUAAGiybnS8QBAAAAAAAAAAAAAAAAAAAIBN2RECAAAAAAAAAAAAAAAAAAAAAADQXJBIAQAAAAAAAAAAAAAAAAAAAAAAmg0HQgAAAJqqR3LbSJJSexALAAAAAAAAAAAAAAAAAABgGyRSAACAJuu7MkeCAAAAAAAAAAAAAAAAAAAAbMqOEAAAAAAAAAAAAAAAAAAAAAAAgOaCRAoAAAAAAAAAAAAAAAAAAAAAANBskEgBAAAAAAAAAAAAAAAAAAAAAACaDRIpAAAAAAAAAAAAAAAAAAAAAABAs+FACAAAQFP1kffpX/5yJxgAAAAAAAAAAAAAAAAAAMAmSKQAAABNVm/HCwQBAAAAAAAAAAAAAAAAAADYlB0hAAAAAAAAAAAAAAAAAAAAAAAAzQWJFAAAAAAAAAAAAAAAAAAAAAAAoNlwIAQAAKCpGnemrSRpP6EAAAAAAAAAAAAAAAAAAAA2QiIFAABosg5caEEQAAAAAAAAAAAAAAAAAACATdkRAgAAAAAAAAAAAAAAAAAAAAAA0FyQSAEAAAAAAAAAAAAAAAAAAAAAAJoNEikAAAAAAAAAAAAAAAAAAAAAAECzQSIFAAAAAAAAAAAAAAAAAAAAAABoNhwIAQAAaKo+8c755S93ggEAAAAAAAAAAAAAAAAAAGyCRAoAANBk/cGxjCAAAAAAAAAAAAAAAAAAAACbsiMEAAAAAAAAAAAAAAAAAAAAAACguSCRAgAAAAAAAAAAAAAAAAAAAAAANBsOhAAAADRVD5xuI0lK60EsAAAAAAAAAAAAAAAAAACAbZBIAQAAmqwfyh0JAgAAAAAAAAAAAAAAAAAAsKl6JVIMi/pehhrOTezXRn3bu2rm+mO11rFl6g165vNjSv2puNrzfdq76Z9jOjEyAAAAAAAAAAAAAAAAAAAAAADA5uqVSJH4Y0GN54Z29lAnTydtreWaSvt+Kq6xLjNjAgAAAAAAAAAAAAAAAAAAAAAAGokdIQAAAAAAAAAAAAAAAAAAAAAAAM0FiRQAAAAAAAAAAAAAAAAAAAAAAKDZcCAEAACgqfqszelf/nInGAAAAAAAAAAAAAAAAAAAwCZIpAAAAE1Wd4cLBAEAAAAAAAAAAAAAAAAAANiUHSFAU5GRkaH77rtPQUFBOnLkCAFpZKWlpQoNDZXBYNCaNWuqnHv55ZfVuXNnrV279ndzT7t379att96q8ePHKzc3l0EGAAAAAAAAAAAAAAAAAAAAUEW9dqQY2tmjxnOdPJ3Vytm+1msq9W3v1qBzV0tpaalmzpypmJiYy177/vvv69FHH2Um2UBKSoq++OILSdLOnTvVpUsXgvIbOX78uOLi4pSRkaGEhASNHDlSLi4uTb7fGzZs0K5du7Rr1y6FhobKx8eHwQQAAAAAAAAAAAAAAAAAAABgpV6JFFun3mCTa/45phORRxWBgYG68847LX/jt9OxY0fdddddKiwsVFBQ0O8iiUKSgoKC9Omnn6pPnz7q2rUrAwn8DxiT21aSlN6DWAAAAAAAAAAAAAAAAAAAANuoVyLFsKjvZajh3MR+bdS3vatmrj9Wax1bpt6gZz4/ptSfiqs936e9W5NKtFi+fLkeeOCBGs+7urravE2j0aivv/5aH374oaZOnar+/fs3i8nYpUsXJSQk8FQ2AS4uLnrjjTf0xhtvNJk+ZWRkaO3atTp37pzCwsKqTe4YMGCAvvvuOwYQ+B9yqKwFQQAAAAAAAAAAAAAAAAAAADZVr0SKxB8Lajw3tLOHOnk6aWst11Ta91NxjXWZm1iAXF1d5eXldVXbLCoqUmRkpDZu3KgpU6YwSwFJKSkp+tvf/sYzAQAAAAAAAAAAAAAAAAAAAOCK2BECAAAAAAAAAAAAAAAAAAAAAADQXJBIAQAAAAAAAAAAAAAAAAAAAAAAmo3fLJGihYNBd99wTE8NTlbIgL263tdJDvaG331Ak5OTZTAYNGLECOXl5cloNGrdunUKCgqSwWCQl5eXJk2apNTUVJnNZquya9askcFgkLe3tzZu3ChJGjx4sAwGg1Wdv5aXl6elS5dq2LBhMhgM8vDw0D333KN169bJaDRW2885c+bIYDBozpw5MpvNSkxM1H333SeDwaBp06bp/PnzNd5PfHy8xo4dKw8PDxkMBgUFBWnlypUqLi6utq309HT17dtXffv2VXp6uvLz8xUeHq5OnTrJw8NDO3bsqPa66hw/flxz587VgAEDLHEZMGCA5s6dq5ycnGrLFBcX64MPPtA999xj6fOwYcP01ltv1djnujCbzTp27JgWLFigoKAgS9033XSTIiIilJubW+c5cqUxNZlMSklJ0aRJk+Tl5SWDwaD+/ftr4cKFNfajemdlYgAAIABJREFUNqWlpQoNDZXBYNCaNWtqvK68vFxbt25VSEiIunfvbjX/VqxYocLCQqvrTSaTDhw4oLCwMKsxrGk88vLyNGLECBkMBj322GOSpJiYGLm6ulrKXtq/X8e2pnFLS0ur0oebbrpJYWFhysjIqPJs2uL5ru6Z/fW8mTVrlo4cOcIvEwAAAAAAAAAAAAAAAAAAANCIHK52g18fTdTj/VbohaFpVsdv6XBEW7KflKlM2pFVpP6+LX/3wc3NzdXMmTP13nvvWY7l5+dr1apVWrt2raKjoxUcHCyDoeEJJCkpKXrqqaeUmppqOVZYWKj4+HjFx8dr/PjxWrhwoXx8fGqsY9u2bZo4caIyMzMlSRUVFdUuAi8uLtacOXMUGRlpdXzz5s3avHmzNm7cqCVLlqht27Y1tlVUVKTFixcrKirKcqyiouKy92k2mxUbG6tnn33W0s9KO3bs0I4dO3T77bdXafvw4cP6y1/+ok2bNlkdT0xMVGJioj7//HMtXbpUAQEB9Yr7hQsXtGjRIoWHh1dJFti7d6/27t2rL774Qu+88466dOlSYz22iGl5ebkWLlyoOXPmWPVl586d2rlzp2JjY7Vy5Up169bNpvM7MzNTM2fOVGxsrNXxyvmXlZWlIUOGWNotKirSc889p+jo6Cp1VY5HYmKilixZUut8vRKlpaVauHChFixYUOO4RUZGKjw8XKGhoXJwcLD5813dM3tp+zfddFOtcwZobj73qUyScycYAAAAAAAAAAAAAAAAAADAJq7qjhQv3J2gspJn5euapuJyb+Vf8LOc69wyUd1bJcnJxU6Lvz2lqH3Zv+vAlpSUKCIiQkVFRUpNTVVFRYVMJpMOHTqksWPHqrCwUFFRUVZJAY8++qjMZrPOnDmju+++W5K0fft2mc1mmc1mxcfHy8vLy3J9WlqaZs6cqYyMDL388svKycmR2WxWRUWFdu3apeHDh+u9997T66+/XuPOFMeOHdObb76pF198USUlJTKbzYqOjpaLi0uV+1m4cKG++eYbbdy4UUajUWazWSUlJVq3bp26deumTz/9VHPnzlVpaWmNcfn444+VmZmpQ4cOyWQyyWw2a9CgQZeN58GDB/XSSy8pPz9fy5cvt/TVZDIpKytLixcvlrOzs1WZnJwcPffcc9q0aZOefPJJHT16VCaTSSaTST/++KOCg4O1adMmvfjiizp79my9xreiokLHjh1T9+7d9cUXX+jcuXOW2KekpCgwMFDJycl69913a0wUsUVMTSaTVq9erdWrVysqKkpFRUUym80qKyvTli1bNGjQICUnJ+uFF15o0M4UNcnJydGMGTMUGxurfv36WfW/oqJCP/74o/74xz/K3t7eUsZoNOro0aMaNWqUEhMTLWNYVlamuLg4+fn56eOPP1ZcXJyljJeXl+Lj42U2m/X+++9LkqZMmWIpazab9eijj9apz+Xl5Vq8eLHCwsLUvn17vf322/r555+t5lFERIQkafbs2frkk09q3FWiIc+3JGVlZenll19WamqqXnnlFUv7ZrNZ+fn5WrNmjdzdWSwOXKprizJ1bVFGIAAAAAAAAAAAAAAAAAAAgM3Ua0eKoZ09ajzXydNZrZzta7zm8X7z5et6cReKCyZXxf0UoQsmNw3yfktdWm6TJLV0qFzobdD2UwUqKTfpr7e0/00D9Nhjj+mxxx6r9tyUKVP05ptvVkk6kKSkpCR5enoqJibGajeBgIAAzZ8/XxkZGUpOTtbOnTvVqVOneveruLhYCxYs0M6dOxUREaFZs2ZZ3p5vZ2enW265Rf/85z8VHBysL7/8UiEhIbrhhhuq1PP2228rIiJCISEhtb59PykpSRcuXNDq1avVo0cPy3EXFxc98MAD8vLy0sSJE7V69WqNGTNGd955Z5U6UlNT5ezsrFWrVtV7B4g9e/YoLS1NTz/9tCZMmCAnJ6eLM8VgULt27TR9+nSr6ysqKrRs2TKtX79eU6dO1YIFC+Tm5mY57+/vr0WLFqmgoEDx8fH69ttvq+1zbYYNG6Y33njDauG7nZ2d+vfvr+nTp2vnzp1KSkpSTk6O2rdv3ygx3b9/vwoKCrR69WoNHTr0vw+2g4OGDRumFStWKCQkRLGxsRo5cqT+/Oc/X/EzYTQa9cYbb2j9+vUaPXp0lTluZ2cnf39/vfTSS1bl7OzsFBISojFjxljGr7Kv9957rw4cOKDZs2crMTFR48aNs3lCQWJioubNmyc/Pz/FxMRYxatyHj3//PO69tprNX78eEVFRWngwIHVPp8Nfb4PHz6shIQEjR07VjNmzJCHx3+/L1u3bq0//elP/CoBAAAAAAAAAAAAAAAAAAAAjaxeO1JsnXpDjZ/H+/mo77Vu1Z6bets7liQKSSoqb6MLpouL2pPPPKXtZ0K179yDSiu4x6q9b3OKtGJ/zu82uBMmTLBaZF3p+uuv1x133CFJOnToUIPq/v7777Vx40bdf//9NSZBdO3aVffee6/S0tK0ffv2ausJDAzUuHHjak2iqPTEE09YLfi/VP/+/TV69GgVFhYqJSWlxjf5jxs3Tt27d6/3/ebl5dXr+uPHj2vTpk3q06ePnn76aaskikrt2rXTfffdp8LCQm3evLnGnSOq4+LiokceeaTGxf4333yzevXqpbNnz6qwsLBRYzphwgQNHjy42nPdu3fXuHHjJEm7du2qdbeQujpy5Ii+/PJL+fn56aWXXqp2jlendevWevjhh62SKCrZ29tbdiY5ffq0Lly4YNNn0Wg0Ki4uToWFhZoyZUqN8TIYDBo5cqTGjh2r5ORkJScn2/T5PnfuHL86AAAAAAAAAAAAAAAAAAAAwG+sXjtSGGal1HjuleHXaViXa3R71PdWx4N6ZOqvA762OubpeEw9PTbo4C+JEz8WDa2x3u0nf9awDtcooJXzbxKg5cuX64EHHqg+eA4Ocnauvl8333yzevfuXe05R0dHdejQQZJ06tQplZaWVrurRW2Sk5OVlZWlfv36ycfHp9pr7O3tLUkLWVlZMpvNMhgMVtf06tWrTgvhe/XqZVnoXh0nJyfdeuutkqTMzEyVlpbK1dW1ynW33HJLlT7URe/eveXu7q7169dr8ODBevDBB2VnV3Me0P79+7Vz505NmTJFHTt2rPG6yiSG3NxcGY3GavvcEB4eHvLy8tLWrVt15swZdevWrdFiGhQUJHt7++qfWYNBgYGBF5+zH39UUVFRvefar1XuDjJlypRqdzlpqFatWikgIEDZ2dk6c+aMvLy8bFZ3dna2du/eLV9fXw0fPrzGeEkXEz769eun2NhY7dmzRw899JAcHR1t8nx37txZPXr0UEJCgt5//309+eST1SaWAPiv+05f/I060oNYAAAAAAAAAAAAAAAAAAAA27Br7AZG90io9ng/z3fVuWWi5X9Hu2L1bbVOjnbF6umxQcEdJ8vT8ZjKTNKGo/m/WYBcXV3l5eVV7eeaa66pMSnA29tbrVu3rrHeNm3aNLhPFRUVys3NlSSFhYXJzs5OBoOh2s/EiRMlXVxIfv78+Sp1+fj41Gkhd/v27WtM2KjUqVMnSdKJEyeq3fkgICBArVq1atA99+/fX5MmTVJmZqbGjRunYcOG6YMPPlBBQUG112dlZUmSYmJi5OrqWmN8hg4dWmufL8dkMumnn37S1q1bFRUVpeeff1533XWXBg4cqK1btzZ6TPv06XPZRBhvb2/16dNHubm5ys+/smfJbDYrIyNDkuTn59egpIzy8nIdO3ZMX331ld58801NmzZNd9xxh26//XYdPny4UZ7jn3/+Wbm5ubr++uvl7e192esrk29KSkqq3amkoc93t27dFBISIkl6+umn1a9fPy1dulSnT5/m1wiowY/lLfRjeQsCAQAAAAAAAAAAAAAAAAAAbMahsRsIaLXX6v8jRUPUpeU2SdJg72jlnO+ponIf9W21Vj084tXBdbfKTK5ytCvW3e3mamP2S8o4F8BIXeLChQtXvCC+kouLS61v57clV1fXBr99383NTa+//roCAwM1f/58JSUlKSkpSZ6enpo5c6amTp0qT09Py/WNvTDdbDZry5YtevXVV5WUlFTlfIcOHeTp6WmzcWoqzp8/r+zsbEmqdaeP6pSXl2vt2rUKDw/X/v37q5z39/dXWVlZo/S7sLBQhw8flr+/v1q2bPnbfeE6OGjWrFm68cYb9dprrykpKUnTp0/X7NmzNXHiRD3//POW3SwAAAAAAAAAAAAAAAAAAAAANI5G3ZFiaNejVv/nnO+p5DNP6UjREMuxlg5nJEnHS26VJHk6HlNb54OSZEmmKC8/rJ8KjYzWL+zt7eXq6ipJio6OltlsvuwnOjq6QbsH1MfJkyclXXwbv6Ojo83rd3JyUnBwsL799ltt375dEyZMUFlZmcLCwjRp0iTl5OT8d179slj+hRdeUHl5+WXjEx8fLy8vrzr3JS4uTmPGjNG+ffsUHByszz77TBkZGcrPz1dFRYX27t2rfv36NYmYnj17VhkZGWrdurXc3d2vqD8Gg8GSeFNUVFTncmazWcuWLVNwcLBOnTqladOmacOGDTpx4oTOnTsnk8mkL7/8Uv7+/o0yN52dneXr66vCwsJ69btRvnTt7BQUFKStW7dq//79mjFjhlq0aKGlS5fqoYceUlpaGl9yAAAAAAAAAAAAAAAAAAAAQCNq1EQKlxb/rT6tYIS+Pv2sJCn5zFPad+5B7Tv3oLLP95AkZZ/voe1nQqvUUZlMkVV8ktGqjImj4/9n797DtK7qvfG/byARcEjkIIMopCKgIZ5BQLDteEQzNTV3peEpRXd5eOxK/dXu2ZaP2110UCm3+igoaZp5SB+BQEVAICxE3BKCCmgOiIAyDDTAzPz+MGY3MYOCN0J7Xq/ruq/r5vtd37W+67O+M8wf9/te6dixY5Jk0aJFqa6u3uZjftgH0GtrazN//vwkSdeuXeuCHttCixYtMnDgwNxzzz2ZOHFi+vXrl8ceeyy33XZbXS26dOmS5IMgwpo1a4o6/vvvv5/77rsvFRUVGTlyZMaMGZPTTjstn/nMZ9KuXbs0a9YsVVVVqaqq2uY1feeddz40GPDaa6+loqIie+6558cOUuy8887p2rVrkmTevHlZt27dR7pu8eLFefDBB1NaWpqHHnoot956a0444YR07do1n/70p1MoFFJVVVX0tdro05/+dLp06ZI33ngj77777oe237ijyW677bZNQkHJB4GKz372s/nJT36SmTNnZujQoZkxY0ZuvvnmVFZW+kUHAAAAAAAAAAAAANvINg1S1P7N+95tx2a3nRbX/Xv2e1/M7Pe+WK/9a6uHNBqmaNGss9X6G4cddliSZObMmXUf+t6W5syZkwULFjR6/r333ssf//jHunvbuGvBtlQoFHL44Ydn+PDhST748PvGD/b37t07PXr0yAsvvJDFixcXddwlS5Zk/vz56du3bw4//PAUCoVN2rz11luZN2/eNq9peXl5XnzxxUb7qKqqyu9///skyUEHHVS3U8fHccQRR6SkpCTPP/98/vznP3+ka9566608//zzOfDAA9O3b98G2yxYsKAuOFJspaWl6dOnT8rLyzNp0qTU1tY22nblypWZPHlykqR///6fyLO8995751vf+lbdmv7lL3/xSw4AAAAAAAAAAAAAtpFtGqSY+ebeWbB6cN2/d9tp4Yde01iYYu92rZrkAjX2Df2f/exnU1ZWlgkTJmT06NHZsGFDg+0qKirywAMPZO3atR/rPioqKnLLLbdk6dKlm5yrqanJgw8+mEceeSRlZWU58sgjt3vd9tlnnwwcODBz587NyJEjG/2G/6qqqvzqV7/KypUrt2ptGlqfysrKjBo1KuXl5Z9ITe+4447MnTt3k+O1tbV5+umnc/fdd6d37945/vjjGwx9bKlDDjkkJ5xwQmbMmJEf/vCHW7R7wpo1axp8FpcuXZrRo0d/5D4ae94b06ZNm3zhC19ISUlJfvazn+W5555rsF1tbW2efPLJPPLII/n85z+f/v37+18CtrPfdlqa33ZaqhAAAAAAAAAAAABA0WzTIMWKVdUZ9+bFmbvqhCxYPbheqOJv7dJiWc7Z68IcvtsHH6T++zDF6uruKflUs+1SoDVr1mT58uWNvlauXJmampqijtm6det07949SfLLX/4yy5Yt26RNaWlpLrjggpSUlOQHP/hBrr322ixcuLDum/YrKyvz1FNP5cwzz8yzzz77se+pW7duWbhwYa688sq8/PLLdXNeuXJlRowYkWuuuSYlJSW54IILUlpaWvR1uOOOO/L4449n+fLldXOsqanJCy+8kDFjxiRJDj/88LRq9UHgpk2bNrnwwgvTrVu3jBw5MsOHD6933+vWrcuUKVMybNiw3H333Vu0hp07d06PHj0yf/78/Md//Edef/311NbWpra2NgsXLsxVV12VxYsXN7rzQjFrWlpamnXr1uWKK67I5MmT6wIGlZWVGTNmTC699NJUVFRk2LBh6dWrV1HWol27drnsssvqanvRRRdlzpw5dWNv2LAhr732Wr7//e/X7bjRtWvXDBgwIJMnT85Pf/rTupBJTU1NXnrppVx66aVp3rx5evTo0ei43bt3T0lJSSZMmJBnnnlmi3/uysrK8tWvfjWLFi3K17/+9dx99911AZra2tosWbIkN998c4YPH55u3brlqquuSqdOnYr6HD/++OO599578/bbb9fdf21tbV5//fX84he/SPLBjh+77rqr/53gr/ZpsT77tFivEAAAAAAAAAAAAEDRtNiSxs8MP6DRc93btcyurZpv0uaZt9/L71ect9l+d9/5lezUrDL7t30qLZutyZR3L8lrq4fkiN1GZ6dma7K+2enbrUAXX3xxLr744kbPH3/88RkzZkzat29ftDFbtWqV008/Pb/85S9zzz335J577mlwrC9+8Yt59913c9111+WHP/xhfvjDH27SV0lJSY477rjstNNOH+ueevXqleuvvz7XXHNN+vTp0+A4N954Y774xS9uk3VYsmTJZtfhuuuuy5e+9KV6xwYMGJARI0bkqquuyujRoxvd8eCKK65I69atP/K9fPrTn87ll1+emTNn5v7778/9999f7/ypp56am266KVdffXVmz569TWvaqVOnjBgxIj/5yU8yePDgRmszfPjwNG/evGjrMXjw4PziF7/IFVdc0WANkqRv374588wzkyR77bVXLrvsssyZM6fBZ3X48OE5//zzc8EFFzQ6Zp8+fXLaaadl9OjROfXUU+uO33ffffnyl7/8offcpk2b3HTTTWnevHluueWWnH/++Tn//PM3adezZ8/N1vPjqKioyLnnntvo+a9+9av5l3/5l6KuFQAAAAAAAAAAAABQ3xYFKY7ep+0Wt/lsl1b57pTFeW9ddaPXvLZ6SDrv/Er23eW57LPLpHyqUJkk2anZmqyt7pjTD/jnJrcwxx57bB599NHceOONmThxYnbbbbd85jOfyac+9an/XrwWLXLZZZflmGOOyZ133plnnnkms2bNSpIMGTIkJ510Us4666x069YthULhY9/T/vvvn9/+9re56667cs8992TevHnp2bNnhg4dmgsvvDC9evUqyjgNOeuss7Ju3bpMmDAh06dPT/LBB96PP/74fOlLX0q/fv3SrFn9XUsKhUJOP/30HHbYYRk9enSefPLJumsPPvjgDB06NGeffXb233//Ta79MEOGDMm4ceMyYsSIjBs3LosWLUq/fv1y3nnn5dxzz81f/vKXT6ympaWlGTNmTEaPHp1Ro0ZlxowZ6datW8rKynLBBRc0WJuPq1Ao5IQTTsjUqVNz//3359FHH83vf//7VFRU5OCDD85RRx2VL33pS3U7TBQKhZxzzjn5zGc+k1tuuSXjxo3LihUrcswxx+TSSy/NySefnIULF252zLZt2+bHP/5x9txzz9x3331ZtGhRDj744HTo0OEj33dJSUl+8pOf5JxzzskDDzyQcePGZd68eSkpKcnAgQNz2mmn5YwzzihqMOpvfe5zn8u///u/Z/z48XX16tatW44++uh8+ctfzuDBg9OyZUv/MwEAAAAAAAAAAADANlSYPHlybZIMGjRomw3yqz8ty2Ovrdxsm71av5CBHX6enZqtqXd8w6e+l6H7nWKltpOpU6dm0KBB22TnDTXd+prOmzcvZ5999gc/X7/6VXr27KmwQNFtDOdtT2es6p4keX1IOwsCAAAAAAAAAAAAfCxTpkxJsoU7Umyts3t1TMW6mjz95vsNnt+lxbJ8rtOPNjm+qnB1zhSiAIAm640NLRQBAAAAAAAAAAAAKKpmn9RAFx64e87cr306td5pk3OrN3TMinXd6v79l+qOqdnpf+fM/f/ZCgEAAAAAAAAAAAAAAEXziX7N82k92ufkfXbL/XOXZcF7Vfnz6r9k7frapFCb51f+7/TbbXRa7XRUzjjw81YGAAAAAAAAAAAAAAAouhaf9ICfalbIuQd0SpLU1ibL1qxPs2ZJh1afSvIfVgQAAAAAAAAAAAAAANhmWmzPwQuFpFObT1kFAAAAAAAAAAAAAADgE9FCCQCAHdWTnZb89V2JYgAAAAAAAAAAAABFIUjBZg0cODC1tbUKsYPVtGfPnnnxxRcVE/gf7zMtNigCAAAAAAAAAAAAUFTNlAAAAAAAAAAAAAAAAGgqBCkAAAAAAAAAAAAAAIAmo4USAAA7qhPe6ZwkWdRbLQAAAAAAAAAAAIDiEKQAAHZYizf4UwUAAAAAAAAAAAAormZKAAAAAAAAAAAAAAAANBWCFAAAAAAAAAAAAAAAQJMhSAEAAAAAAAAAAAAAADQZghQAAAAAAAAAAAAAAECT0UIJAIAd1bjdl/71XYliAAAAAAAAAAAAAEUhSAEA7LD2bL5eEQAAAAAAAAAAAICiaqYEAAAAAAAAAAAAAABAUyFIAQAAAAAAAAAAAAAANBktlAAA2FEdu7RzkuSt3moBAAAAAAAAAAAAFIcgBQCww/pztT9VAAAAAAAAAAAAgOJqpgQAAAAAAAAAAAAAAEBTIUgBAAAAAAAAAAAAAAA0GYIUAAAAAAAAAAAAAABAkyFIAQAAAAAAAAAAAAAANBktlAAA2FH9bvclf31XohgAAAAAAAAAAABAUQhSAAA7rD2ab1AEAAAAAAAAAAAAoKiaKQEAAAAAAAAAAAAAANBUCFIAAAAAAAAAAAAAAABNRgslAAB2VP+0tHOSpLy3WgAAAAAAAAAAAADFIUgBAOywllT7UwUAAAAAAAAAAAAormZKAAAAAAAAAAAAAAAANBWCFAAAAAAAAAAAAAAAQJMhSAEAAAAAAAAAAAAAADQZghQAAAAAAAAAAAAAAECT0UIJAIAd1dO7L/nruxLFAAAAAAAAAAAAAIpCkAIA2GF1br5BEQAAAAAAAAAAAICiaqYEAAAAAAAAAAAAAABAUyFIAQAAAAAAAAAAAAAANBktlAAA2FEdvbQ0SbK0t1oAAAAAAAAAAAAAxSFIAQDssN6pbq4IAAAAAAAAAAAAQFE1UwIAAAAAAAAAAAAAAKCpKNqOFHfccUcmTpyYFi22vssNGzakvLw8u+yySy6//PKceOKJVggAAAAAAAAAAAAAACiaogQpXnvttUyaNKnREMUee+yRLl26NHjulVdeSWVlZZJk1apVSZLVq1fn1ltvFaQAAAAAAAAAAAAAAACKqihBio1BiMa0a9cue+yxxybHd91117z55puprKxMTU1N1q5dW3du9erVVgcAAAAAAAAAAAAAACiqFsXsrNmBQ7KhpmaT4y8leWnB8gauWJ506JF06JHq6prssu+6JEntuqpUTHvS6gBAE/fs7uV/fVeiGAAAAAAAAAAAAEBRFDVIUbvXAUlJh626tnn++yOSqyY/amUAgHRqXq0IAAAAAAAAAAAAQFE1UwIAAAAAAAAAAAAAAKCpEKQAAAAAAAAAAAAAAACaDEGK/8FeeOGFHHHEEfnqV7+aZcuWKQgA/3COWtIlRy3pohAAAAAAAAAAAABA0QhSNGDt2rW55JJLUigUGnx17949Q4cOzQ033JCZM2dmw4YNO+Q8nnrqqcycOTP33XdfXn31VQsLwD+c5TXNsrzGnysAAAAAAAAAAABA8fhk4lZYtGhR/t//+3/57ne/myOOOCIDBgzIhAkTUlNTs0PdZ1lZWfr06ZOvfOUr2W+//SwcAAAAAAAAAAAAAABNniDFh/jP//zPvPvuu/Veb775Zp566qlcdtll2W233TJz5swce+yxueGGG7J27dod5t6PPPLIvPTSS7n33nvTsWNHiwkAAAAAAAAAAAAAQJMnSPEhWrdunfbt29d7de3aNSeccEJuvfXWzJ49O+eff36S5Hvf+15uvfXWVFdXKxwAAAAAAAAAAAAAAOyABCk+pq5du+ZnP/tZhg8fniS57bbbMmvWLIUBAAAAAAAAAAAAAIAdkCBFEbRp0ybXXXddPve5z2XRokV5/PHH7UoBAEUwufPbmdz5bYUAAAAAAAAAAAAAikaQoki6dOmSk08+OUkyefLkLF26tMF2lZWV+eUvf5kTTzwxbdu2TaFQyNFHH52f//znqaysrNf297//fbp06ZL99tsvL7300mbHv+uuu1IoFDJs2LC6fqZOnZpCoZATTjghy5cvb/TaVatW5a677sopp5yS9u3bp1AopHv37vna176Wp59+usFQyJbM429VVVVl7NixOfvss9O9e/e6sc4+++xMmDBBAAWAeto3q0n7ZjUKAQAAAAAAAAAAABRNCyUojkKhkAEDBqSkpCTz5s1LeXl5unTpUq/N/Pnzc/nll2f8+PH1jk+aNCmTJk3Ko48+mltvvTU9evRIkvTs2TMDBw7Mr3/960ybNi0HHnhgg2NXVFRk0qRJSZKysrK0adPmI91zbW1txo0blyuuuCLz5s1Df0iLAAAgAElEQVSrd27RokUZNWpUdt555xx55JFp1arVVs9jo2XLluXqq6/Ovffeu8lYixYtSrt27TJw4MB6YwEAAAAAAAAAAAAAQDHZkaKIOnTokP322y/l5eWb7MqwdOnSXHPNNRk/fnwuvvjivPHGG6mpqUlNTU1ee+21nHPOORk/fnyuv/76rFy5Mkny6U9/OieccEKSD3aXqKioaHDcN954I9OnT0+/fv0yYMCAj3y/zz33XC655JLMmzcv5557bl599dVUV1entrY2VVVVmTRpUvbee++PPY8kqa6uzi233JJ77703Q4cOzauvvpqampq6sSZPnpxevXp5iAAAAAAAAAAAAAAA2KbsSFFE7dq1S4cOHZIkb775Zt3x6urq3HbbbXnssccyfPjw3HzzzfV2jdh7770zYsSIrFq1KmPHjs0f//jHHHPMMUmS/v37p3fv3pkwYUJeffXVHHrooZuMO3HixMyfPz/f+c53stdee32ke124cGGuv/76LFq0KDfddFOuvvrqtGjx34/DTjvtlMGDB2fw4MFFmceKFSsybdq0lJaW5rvf/W693Sp22mmnDBo0KIMGDfIQAVDPgCUf7O60srdaAAAAAAAAAAAAAMVhR4pPwOLFizN+/Pj07ds33/jGN+qFDzbq3LlzTjnllFRUVGTixImprq5O8kE4YfDgwSkvL89zzz23yXUrV67M5MmTU1JSkiFDhqR58+Yf6Z4mTpyYqVOn5swzz8zFF19cL0SxLeaxZs2arFmzxsMAwBZ5r6ZZ3qvx5woAAAAAAAAAAABQPD6ZWEQ1NTV1wYG/DSbMmTMnM2bMSP/+/Te7Y0Tv3h983fayZctSVVWVJGnVqlWOO+64JMnzzz+f999/v9418+fPz/Tp01NWVpZDDjnkI93nmjVrMn369CTJqaeemnbt2n2k6z7OPDp06JD99tsv5eXlufXWW7NkyRIPDAAAAAAAAAAAAAAAnzhBiiJavnx5li5dmpKSknTr1q3ueHl5eZLk9ttvT+vWrVMoFBp8DRkyJEny5ptvZu3atXXXH3rooRkwYECmTp2aBQsW1B2vra3N+PHjU15enuOPP/4jByIqKyuzcOHClJSUZJ999vnI8/s482jTpk2GDRuWnj175t57780BBxyQK664Ii+//HJqamo8PAAAAAAAAAAAAAAAfCIEKYro1VdfzZw5c9KnT5+UlpbWHX/nnXc+Vr9du3bNMccck/Ly8jz33HN1x5cvX56pU6emd+/eGTRo0Efub8WKFVm2bFn23nvvjxy+KMY8Bg8enLFjx2bYsGFZv359fvrTn6ZPnz456aSTMmnSpNTW1nqIAAAAAAAAAAAAAADYpgQpiqSqqioTJ05Mkhx22GHp3Llz3blddtklSXLttddmw4YNqa2t3exr7Nixad++fd31zZs3z5AhQ1JSUpLnn38+77//fpJk9uzZmTp1ao499tjsu+++H/lemzdvnhYtWmTNmjWpqqr6yNd93HkkSffu3fN//+//zYIFC3LLLbekT58+GTduXE455ZTcf//9whQAAAAAAAAAAAAAAGxTghRFMnXq1Dz00EMpKSnJ5z//+bRs2bLuXJcuXZIkb731VtasWbNV/fft2zcDBw7M1KlTs2DBglRXV2fSpEmpqKjIMcccU2+8D9O+fft07tw58+fPz8KFCz/ydcWYx0adOnXK5ZdfnmnTpuVf//VfU1FRke9///t55ZVXPEwA1Hm+89t5vvPbCgEAAAAAAAAAAAAUjSBFEcydOzfXXXddysvLc/HFF2fQoEH1zvfu3Ts9evTICy+8kMWLF2/VGO3bt8+xxx6b8vLyTJo0KUuWLMnkyZNTVlaWww8/fIv6atu2bQ455JAkycSJEz/yrhTFmMffa9OmTS677LKUlZVl7ty5ee+99zxQANTZtVlNdm1WoxAAAAAAAAAAAABA0QhSfAw1NTX53e9+l3POOSczZszIqaeemmuuuWaT3SH22WefDBw4MHPnzs3IkSNTWVnZYH9VVVX51a9+lZUrV25yrlAoZMiQISktLc20adMyZcqUPPvssznxxBPTuXPnLbrv5s2b5/Of/3y6deuWu+++Ow8//HBqa2s/9LpizAMAAAAAAAAAAAAAALYnQYoPsWbNmixfvrzea+7cuRk1alSOO+64HHfccZk9e3bOPPPM3Hbbbdl999036aNNmza58MIL061bt4wcOTLDhw/Pyy+/nJqaD75he926dZkyZUqGDRuWu+++u+743+vVq1eOP/74zJs3L7/5zW9SWlqaQYMGpVAobPG8DjrooFx66aWpqKjIJZdckptvvjlLliypC1SsXbs2zz33XG6++easXbv2Y89jwYIFGTFiRF5++eWsW7eu7viqVasyatSozJgxI2VlZdl77709dAAAAAAAAAAAAAAAbDMtitrbjCeSvwsBrF+/Ie9XVPzDFujiiy/OxRdf3Oj5bt265Zvf/GYuvvjitGnTptF2AwYMyIgRI3LVVVdl9OjRGT16dIPtrrjiirRu3brBc23atMmgQYNyzz33ZM6cOfna176WAw44YOsWvkWLfOMb38j69etz880359vf/na+/e1vb9Lu61//elHmUV1dndGjR+fqq69usH3fvn3zb//2byktLfVTCUCdfuVdkiSreqsFAAAAAAAAAAAAUBxFDVLULlu8yRYXlStWpKqy8n9U0fr3759DDjkkJ510Uo466qi0bdv2Q68pFAo5/fTTc9hhh2X06NF58sknM3369CTJwQcfnKFDh+bss8/O/vvvn2bNGt8oZNCgQenbt29mz56dsrKyzYY3PkyrVq1y/fXX54wzzsidd96ZZ555JrNmzUpJSUmOOOKIHHfccfnSl76UVq1afex57LXXXrnuuuvy8MMPZ8aMGVm0aFFKSkoycODAnHbaaTnjjDPSvn17P5EA1FNRa/MsAAAAAAAAAAAAoLgKkydPrk0++ID+1nrppZdy8803b3K8pqYm5eXlqfm7XSo+qkmTJlkhANhOZs2atd3v4ZAV+yZJao8psSAAAAAAAAAAAADAxzJlypQkyTb9mue1a9dudYgCAAAAAAAAAAAAAACg2LZpkKKiokKFAQAAAAAAAAAAAACAHUZRghRt2rTZ5Ni6deuyfv36ovYJAAAAAAAAAAAAAADwcRQlSLHPPvvk6KOPrnds9erVW91fmzZt8i//8i9WBwCauBmlb2dG6dsKAQAAAAAAAAAAABRNi2J1dOGFF+bCCy9UUQCgaEoKNYoAAAAAAAAAAAAAFFUzJQAAAAAAAAAAAAAAAJoKQQoAAAAAAAAAAAAAAKDJaKEEAMCO6vDyPZIkq3urBQAAAAAAAAAAAFAcghQAwA6rsragCAAAAAAAAAAAAEBRNVMCAAAAAAAAAAAAAACgqRCkAAAAAAAAAAAAAAAAmgxBCgAAAAAAAAAAAAAAoMkQpAAAAAAAAAAAAAAAAJqMFkoAAOyoZpb++a/veikGAAAAAAAAAAAAUBSCFADADqtNoVYRAAAAAAAAAAAAgKJqpgQAAAAAAAAAAAAAAEBTIUgBAAAAAAAAAAAAAAA0GS2UAADYUR1SvkeSZG1vtQAAAAAAAAAAAACKQ5ACANhh/aW2oAgAAAAAAAAAAABAUTVTAgAAAAAAAAAAAAAAoKkQpAAAAAAAAAAAAAAAAJoMQQoAAAAAAAAAAAAAAKDJEKQAAAAAAAAAAAAAAACajBZKAADsqP5Y+ue/vuulGAAAAAAAAAAAAEBRCFIAADusnQu1igAAAAAAAAAAAAAUVTMlAAAAAAAAAAAAAAAAmgpBCgAAAAAAAAAAAAAAoMlooQQAwI7qoPKuSZKq3moBAAAAAAAAAAAAFIcgBQCww1pXqwYAAAAAAAAAAABAcTVTAgAAAAAAAAAAAAAAoKkQpAAAAAAAAAAAAAAAAJoMQQoAAAAAAAAAAAAAAKDJEKQAAAAAAAAAAAAAAACajBZKAADsqGZ3+fNf3/VSDAAAAAAAAAAAAKAoBCkAgB3Wp1KrCAAAAAAAAAAAAEBRNVMCAAAAAAAAAAAAAACgqRCkAAAAAAAAAAAAAAAAmowWSgAA7Kj6lHdNkmzorRYAAAAAAAAAAABAcQhSAAA7rOpaNQAAAAAAAAAAAACKq5kSAAAAAAAAAAAAAAAATYUgBQAAAAAAAAAAAAAA0GQIUgAAAAAAAAAAAAAAAE2GIAUAAAAAAAAAAAAAANBktNiSxkeP/K8UGjl33uGdclCX1rnysYWb7eOZ4QfkikcXZvbblQ2e79ulTX7yhe5WBgDInNK3/vqut2IAAAAAAAAAAAAARbFFQYpJr61q9NyQfdqm+24t8+xm2mz04tuVjfZVa00AgL9qXlADAAAAAAAAAAAAoLiaKQEAAAAAAAAAAAAAANBUCFIAAAAAAAAAAAAAAABNRgslAAB2VPu/3TVJUttbLQAAAAAAAAAAAIDisCMFAAAAAAAAAAAAAADQZAhS8A/n9ddfzymnnJKysrIsWLCgyc1/7dq1+e53v5t99tknv/71rz0QAAAAAAAAAAAAAABboMWWNB6yT9tGz3XfbefsunPzzbbZ6KAubbbq3Pb24x//OFdddVV69OiRX//61znwwAM9QdvBtGnT8sQTTyRJZsyYkX333bdJzX/x4sV5/PHH8/rrr2fChAkZOnRoWrVq5cEAAAAAAAAAAAAAAPgItihI8ezwA4rS5idf6P4PV6iVK1dm8uTJSZL58+dnwoQJ6dOnTwqFgqfoE9avX78cc8wxde+bmr322ivHHntsKioqUlZWJkQBAAAAAAAAAAAAALAFCpMnT65NkkGDBn1o46NH/lcaiw2cd3inHNSlda58bOFm+3hm+AG54tGFmf12ZYPn+3Zps0MGLaZOnZoTTzwxxxxzTMrLy9OuXbvce++96dChg6foH1x1dXWmTZuWBx98MEcddVTOPPNM9wKQZNasWdv9Hg5Z8cGuQ7XHlFgQAAAAAAAAAAAA4GOZMmVKki3ckWLSa6saPTdkn7bpvlvLPLuZNhu9+HZlo33V7oDFqq6uzrhx41JRUZEzzjgjEydOzMMPP5zZs2fX7YzAP65169blvvvuy+23377dd7jYke4FYEfwSpe3/vqut2IAAAAAAAAAAAAARdFMCT7c0qVLM3ny5Bx99NH5p3/6p5SVlaWioiITJ05MdXW1AgEAAAAAAAAAAAAAwD8IQYqPYPr06Xn22Wdz5JFHZvfdd89hhx2Wvn375umnn87ixYsVCAAAAAAAAAAAAAAA/kFs9yBFx08nbVvtuAWqqqrKpEmTkiSf+9zn0rx58+y1117p379/ZsyYkVmzZm32+qlTp6ZQKOSEE07I8uXLU1VVlbFjx+a0005L27ZtUygUUlZWlrvuuiuVlZUN9jFv3rwcdNBBOeiggzJv3rzU1NRk2rRpOf/889O+ffsUCoX0798/P/rRj7Js2bKtmufatWtzySWXpFAoZMyYMdmwYUN+85vfZPDgwSkUCvk//+f/bHJNZWVlfvnLX+bEE0+sm8vRRx+dn//8543OZaMNGzZk4sSJOfvss9O9e/cUCoUccsghGTFiRN5///1N5ry5evy9jfW56KKL0qtXrxQKhbRv3z6nnHJKHnjggVRVVdVbm9atW+f2229PknzlK19JoVBIoVCo1/+W1mft2rUZP358hg0bVu8ezjrrrDzzzDOpqalp8DnZmnvZ3LP7u9/9rt49tG3bNieeeGLuuuuurFq1qtFrb7jhhhQKhdxwww1JkmXLluWmm26q66dXr1656aabNvu8fdR1ANic6toPXgAAAAAAAAAAAADF0mJ7Ddy2VbJnx/8OUaxamywo3/EKtGDBgvzud7/L0UcfnQMOOCBJ0qpVqxx33HG5/fbb89vf/jbHH3982rRp86F9VVZW5oYbbshPf/rTescnTpyYiRMnZty4cbnllluy++67N9rHhg0b8qMf/Sg33HBDKioq6o7PmDEjM2bMyCOPPJK77rorPXv23Oo519bW5sEHH8wll1xSN8aGDRvqtZk/f34uv/zyjB8/vt7xSZMmZdKkSXn00Udz6623pkePHpv0v2LFinznO9/JyJEj6x2fNWtWZs2aleeeey5XXHHFVt17ZWVlbrzxxtx4442bjPnEE09k/fr1OfbYY9OyZcttVp+5c+fmvPPOy8yZMze5h4ceeihjx47N9773vXzzm99M8+bNt8lzu2jRolx55ZV55JFH6h2vqKjI2LFjM3bs2Nxyyy35+c9/niOPPHKzfU2bNi2XXnppZs+eXXds3rx5ufbaa/Poo4/m7rvvTu/evT/xdQCahj7lXT/43bu/WgAAAAAAAAAAAADF8YnvSFFeUZUNzdbmgL3q70TRtlVyyN5JdfO/ZPW6DTtMgaZPn565c+fmqKOOqhdwOPjgg9OvX7/MmDEjCxcu/NB+1qxZkx/96Ed5/vnnM27cuFRVVaW2tjZr1qzJww8/nJ49e+ahhx7K97///axdu7bBPmpqajJq1KiMGjUqI0eOzOrVq1NbW5v169fnmWeeycCBAzN16tRce+21W70zRZK89NJLGTlyZMaMGZP169entrY23/nOd+rOL126NNdcc03Gjx+fiy++OG+88UZqampSU1OT1157Leecc07Gjx+f66+/PitXrqzXd1VVVW688caMHDkyPXv2zMMPP5w1a9bUm8e7776bq666Ku+8884W3/sDDzyQG2+8Mf369cu0adNSXV1d1/dLL72UIUOGpFmzDx77gQMH1q3B17/+9STJfffdl9ra2tTW1ubFF19sMJDyYfVZsWJF/vSnP+V//a//lQULFtS1ef/99/Ov//qvqaioyJ133pk//elPddds7b00ZOnSpfnmN7+ZRx55JCeffHKee+65unvYWIdzzjkns2fPzpVXXpm5c+c22te8efPy3e9+N6eeemqWLl1a18cTTzyRnj17ZsaMGbnrrrs22V1iS9YBAAAAAAAAAAAAAOCTtEU7UgzZp22j57rvtnN23bl5420KtakurM95D7+UmmaNByWqC+ty+i9n5cLDuuasz5Zu1+K8//77GTt2bEpKSjJkyJB6uwd06dIl/fr1y89+9rOMHz++breKxkyePDnr1q3LqFGj6n17f6tWrXL66aenffv2Oe+88zJq1Kh84QtfyDHHHLNJH3PmzMmqVasyatSoDBky5L8XsUWLHH300bnjjjsybNiwPPLIIxk6dGguuOCCrZr3L37xi/ziF7/IySefnEKhUH99qqtz22235bHHHsvw4cNz880319uNY++9986IESOyatWqjB07Nn/84x/rzWXKlCn5z//8z3Tr1i233377ZudRXl6eTp06feT7XrNmTaZPn54k+da3vpX+/fvX67tPnz7p06fPx34uNlefJGnTpk2eeuqpDBgwoN75tm3bZvjw4Zk1a1Yef/zxTJky5UOfmy31t+tz6qmn5vbbb68XANpYhzvuuCO77LJL7rjjjtx11135wQ9+0ODuEGPGjMlNN92Uq6++Oi1atKjrY+jQoXnvvffyla98Jc8++2zefPPN7Lvvvp/oOgAAAAAAAAAAAAAAbI0t+kr4Z4cf0Ojra4d3zEF7tGnw3P1f3Tftd12X6mYfbbeJ1es25CfPL8x5D7+U8oqq7VacefPmZerUqenXr1/233//eudatmxZFxCYPHnyJjsvNOSiiy6qF6L4W/3798+pp56aioqKTJs2LbW1tQ22O/fcczNo0KAGz/Xq1StnnXVWkmTmzJmN7mzxYcrKynLiiSc2GBJYvHhxxo8fn759++Yb3/hGvRDFRp07d84pp5ySioqKTJw4MdXV1UmSdevW5cknn0xFRUW+8Y1vZPDgwQ2O37t371x00UVbfN/r16/Pe++9t82fi83VJ0kOOuigDBw4sMHzHTt2zMEHH5wkW7XjxofZuD6lpaW56qqr6oUo/labNm1y4YUXprS0NBMmTGh0V5V+/frlrLPOqgtR/K1BgwZlwIAB+cMf/pClS5d+4usAAAAAAAAAAAAAALA1tihIUbh6WqOv7417M8++tmqT4/97/FspLWmZ/nt0SHV14SOP1XmXlrng0K4pLWm5XQpTW1ub8ePHp7y8PEceeWSDOyP07ds3AwYMyIQJE/LKK69str8+ffpk4MCBjZ5v2bJljjjiiCTJokWLGg1BlJWV1dsZo976FArp169fkuS1117L6tWrt2ruBx54YHbdddcGz82ZMyczZsxI//79s9deezXax8bAyLJly1JV9UEY5t13382sWbNSUlKSfv36NRpESD4II5SWbtmOJLvsskvduLfffnv+9Kc/bZNnY3P1+dCfoUKhbl5//vOftzrs0piN6zNw4MD07dt3s2179OiRQw45JLNnz868efMabHPooYc2ug677rprunTpkiT1ghif1DoAAAAAAAAAAAAAAGyNZtt6gNU11XnurVW5ZvBeGfe1w3LBoV2zuThFIckFh3bNb/75kAzuvlv+sLQyb22HXSmWLFmSSZMmpaSkJEOGDGkwvFBaWpp+/fqloqIi48aNq9t5oSFdunRJx44dNztm9+7dkyRvvvlmgx+w79u3b6M7DGzUoUOH9O3bN8uWLcuKFSu2au6lpaWNhhzKy8uTfPAB+datW6dQKDT4GjJkyCZzWbVqVZYvX5799tvvQ+exyy67NBhe2ZzmzZvny1/+cgYOHJjx48fniCOOyHnnnZepU6dmw4YNRXs2Nlefv7V27dq8+OKLeeSRR3LjjTfmnHPOyZFHHplLLrlkmz23G9dnzz33TKtWrTbbduedd07Xrl2TJBUVFQ226dy5c3beeecGz+20005p3779dlsHoGloXvjgBQAAAAAAAAAAAFAs2zxIUVVbk1/MXpJrJy/K22vW5YJD98wTXz0sJ+23aajgpP065slzD8sFh+6Z+SvX5tEFK7Lw/b9k7YaaT7wwL7/8ciZMmJCKioqUlZU1GBZo2bJlfvzjHydJJk6cmLfeeut/xEOxyy67NHrunXfe2ep+ly9fnjlz5qRDhw5p167dNrn3nj175pFHHsl1112XT33qUxk9enQGDRqUAQMG5De/+U1RPsi/ufokyYoVK3L99dena9euOfjgg3P66afn+uuvzwMPPJD/+q//yt57773N1m7j+rRr1y477bTTdnuGPol1AJqGOaVvZU7pWwoBAAAAAAAAAAAAFE2zT2qgRauq8v3pb2XEH97OhiT/39H75taTD8jBpW1zcGnbjDrjwPx/R++bDUmefH1lXlq2JtU1tdulKFVVVXniiSe26Jrnn38+f/jDHz7WuBuDGJ06ddrqD8GvXLkyr7/+etq1a5eSkpKi12ZjiODaa6/Nhg0bUltbu9nX2LFjN9m1oLq6OjU1mw/H1NbWfmibxnTs2DE/+MEP8sYbb2TMmDE56qijMnPmzJxxxhn50Y9+tE0/xL9y5cpccsklufHGG7PHHnvk3//93zNt2rS88847WbNmTVatWpV/+7d/22bjb1yflStXZt26ddv1l8v2XAcAAAAAAAAAAAAAgMY0+6QHfGHJ6nzz6Tfy8Pzl6dVxl9x2ygG57ZQDskfbVnnurVWZtHhV/rIddqD4W2+//XZmzJiR0tLSPPPMM3n33Xcbfb3zzjv59re/nSQZP3581q5d22CfFRUVWb16daNj1tbWZv78+UmSrl27pnXr1pu0eeeddzbbR5K89tprqaioyJ577rlNghRdunRJ8kHoY82aNVt0bYcOHdK3b98sWrQo5eXlm237zjvvZM6cOR/rXtu2bZt//ud/zu9+97vceeedKSkpyQ9+8INMmjRpmz07kydPzkMPPZShQ4dm/Pjx+da3vpX+/funY8eOadWqVZJ86BoWY33efPPNRp/FjdatW5fly5cn+SC8s61sj3UAAAAAAAAAAAAAAGhMs+018MOvLs+1kxdl2dr1efcv6/PUwpVZtmb9DlGUp59+OjNmzEj//v3Tt2/ftG/fvtFXx44dU1ZWlpKSkjz33HN5/fXXG+xzzpw5WbBgQaNjvvfee/njH/+YJDnssMPSvHnzTdqUl5fnxRdfbLSPqqqq/P73v0+SHHTQQXW7ExRT796906NHj7zwwgtZvHjxFl3bqVOndO3aNfPnz8/MmTMbbVddXZ0JEyYU7Z5btmyZc845J2effXYqKiqyZMmSbfbszJ49O0nSr1+/dO7cucE1euWVV7bZ+J/97GfTu3fvTJ06NfPmzdts23nz5mXq1KkZMGBA9ttvv23+c/VJrgPwP8f6FLI+BYUAAAAAAAAAAAAAiqbZ9hx82dr1WbZmfVau3ZDU7hgFqayszJQpU5IkgwYNyq677vqh1/Tt2zcDBw7M3Llz6679exUVFbnllluydOnSTc7V1NTkwQcfzCOPPJKysrIceeSRjY51xx13ZO7cuZscr62tzdNPP5277747vXv3zvHHH59CofgfPN1nn33q5jpy5MhUVlY22K6qqiq/+tWvsnLlyrpju+66a/7pn/5ps/NIkilTpmT06NHbZf2LtVvE6tWrs2HDhk2OT58+PY899tg2u5d99903J510UsrLy3PjjTc2+LxtfM7vvPPOlJeX5+STT07Xrl39NgR2SH3f3iN9395DIQAAAAAAAAAAAICi2eZBir9sqPmHKsif/vSnjBs3LqWlpRk0aNBHCiO0b98+xx57bJJk3Lhx9cIDG3Xr1i0LFy7MlVdemZdffjk1NR/UZeXKlRkxYkSuueaalJSU5IILLkhpaWmD45SWlmbdunW54oorMnny5LoP6ldWVmbMmDG59NJLU1FRkWHDhqVXr17bpD5t2rTJhRdemG7dumXkyJEZPnx4vfmsW7cuU6ZMybBhw3L33XfXHU+SQqGQ008/PQMHDsyMGTNy0UUX5dlnn603j/vuuy+XXfb/s3fn8V1Vd/74XxTizP8AACAASURBVB+IRMBEAUUCKlSrgFZBVCKLNSKKdR2stQsuU60/rY5V6/ZVh7YzblVrnXGr1lrrNtNptVKrYxEoUECJCxQ3RKqCimExoEREMCS/PyiZUoICBkXzfD4ePB6f3HvuuefzPueGf+4r54wce+yx2X333ddrbIsWLcqVV16ZJ554IkuXLm04vnTp0vzud7/LqFGj0rNnz/Tu3Xu16zbffPOGIMEDDzzwoTuHfJRevXolSf7nf/4nv/71rxvGsWoM559/fsrLy9d6/ccdS3FxcU4++eSUl5fn97//fb7zne/kz3/+c5YvX54kqa2tzbPPPptTTjklt912W4466qicdNJJje6AsqE2dB4AAAAAAAAAAAAAAD4JRevTeOzpu631XLd2xdmqdcs12jy94N08Xf3uZ6IY9fX1GT9+fKqqqjJ06NDsvPPO63RdoVDIwIEDU1ZWlsmTJ2fmzJnp27fvam169OiRSy65JOeff36jAYGSkpJcccUVOeaYY9Z6n44dO+anP/1p/uM//iNf/vKXG21z8cUX5/TTT2/SF+P/Uf/+/fPTn/403//+93PXXXetdfeIs88+O23atFl9nXTrlmuuuSbf/e53M2nSpBxwwAFr1GH48OE59NBD8+ijj67XuOrq6jJ+/PhcfPHFjZ7v2rVrLrvssuy6665rzN+RRx6Z//qv/8rIkSMb5r1Xr175n//5n3Tv3n2dx3DggQfm9NNPz80335zjjz8+xx9//Grf7ZZbbmnYgWRta+njjqVnz565/fbbc+qpp+ahhx7KQw891Gi7oUOH5rrrrsu2227bpOtjQ+cBAAAAAAAAAAAAAOCTsF5BioqdSte7zdIWKz4zQYrq6uqMGjUqSTJw4MBstdVW63xt9+7dM2DAgNx333156KGHstdee60RZth1113zhz/8Ibfffnt+9atfZcaMGenevXsOO+ywfOc730mPHj0+cgeMsrKy3Hvvvbnrrrty5513prKyMl27ds3gwYMbdiJo0WLjbjSyameJvffeO3fddVcefvjhTJ48OUmy55575rDDDsvXv/717Lrrro2OpV+/fhk1alRuv/32/OY3v8nUqVPTvn37HHXUUTnllFNSXl6e5557Lu+991622WabbL755us0ri233DLnnXdeysrK8vjjj2fGjBlJkv333z+HHnpovvGNb2SHHXZo9No99tgj//Vf/5Urrrgif/zjH5MkO++88xpBkI/Stm3b/OQnP0nfvn1zxx13ZPz48Q3f7ayzzmq4z4dpirHstttuGTlyZP7whz/kd7/7XcaMGZOFCxema9euqaioyLBhw/LlL385xcXFTb4+Ps48AAAAAAAAAAAAAABsbIUJEybUJyuDAxvLC9Xv5ZZp8/LW0g/WOPev+26XzVoU8syC99Y417JFsluHNtm5XevPbIEnTZqUgQMHZsiQIbn33nvToUOH9e5jxowZ+frXv54k671DQnOuGwAfz9SpUz/1MfRZ+MUkSf2BJSYEAAAAAAAAAAAA+FgmTpyYZD13pNhQu3Zok+sHfSGPvLoo979Unfdq6z78gkLStbQ4e2+7hZlqpp577rkkyfbbb5/WrVsrCEAztVnqFQEAAAAAAAAAAABoUkWf5M2+8oV22X+7LXPfzOr88dVFjbbZpvVm2bvTFmmzWQuz00wtWrQoY8aMSZLsuuuuadOmjaIANFPTOs/526dSxQAAAAAAAAAAAACaRNEnfcM2m7XICbtuk698Yavc8pe5abtZyyxfUZfNi1pk384l6bB5kVlpxmpra/Pzn/88v/3tb9OrV68ceuihigIAAAAAAAAAAAAAQJP51FIL27TeLMP7bd/w887tWpuNZmDy5Mm55557cswxx6RXr17ZaqutUigUUltbm+nTp+dnP/tZfvazn6WkpCQXXHBBdtllF0UDAAAAAAAAAAAAAKDJ2P6BT9SKFSty00035aabblprm/bt2+eyyy7Lsccem0KhoGgAzdj79f4fAAAAAAAAAAAAAJqWIAWfqL333jtjx47NAw88kCeeeCKTJ09OsjI8sc8++2TQoEH5xje+kR122EGxAEifqi5Jkvpd1QIAAAAAAAAAAABoGoIUG9mAAQNSX1//sfro3r17/vKXv3wu6lFcXJyKiopUVFRYHAAAAAAAAAAAAAAAfOJaKAEAAAAAAAAAAAAAANBcCFIAAAAAAAAAAAAAAADNhiAFAAAAAAAAAAAAAADQbBQpAQCwqdq8UK8IAAAAAAAAAAAAQJMSpAAANllTyub87VOpYgAAAAAAAAAAAABNooUSAAAAAAAAAAAAAAAAzYUgBQAAAAAAAAAAAAAA0GwUKQEAsKlaUldQBAAAAAAAAAAAAKBJCVIAAJusfeZ2SZLU76YWAAAAAAAAAAAAQNNooQQAAAAAAAAAAAAAAEBzIUgBAAAAAAAAAAAAAAA0G4IUAAAAAAAAAAAAAABAsyFIAQAAAAAAAAAAAAAANBtFSgAAbKraFuoVAQAAAAAAAAAAAGhSghQAwCbrybI5f/tUqhgAAAAAAAAAAABAk2ihBAAAAAAAAAAAAAAAQHMhSAEAAAAAAAAAAAAAADQbRUoAAGyqauplPgEAAAAAAAAAAICmJUgBAGyyyqs6J0nqd1ULAAAAAAAAAAAAoGn4M88AAAAAAAAAAAAAAECzIUgBAAAAAAAAAAAAAAA0G4IUAAAAAAAAAAAAAABAsyFIAQAAAAAAAAAAAAAANBtFSgAAbKpKCnWKAAAAAAAAAAAAADQpQQoAYJNVWfbm3z5tqRgAAAAAAAAAAABAk2ihBAAAAAAAAAAAAAAAQHMhSAEAAAAAAAAAAAAAADQbRUoAAGyq3q6T+QQAAAAAAAAAAACaliAFALDJ6j+3c5Kkfje1AAAAAAAAAAAAAJqGP/MMAAAAAAAAAAAAAAA0G4IUAAAAAAAAAAAAAABAsyFIAQAAAAAAAAAAAAAANBuCFAAAAAAAAAAAAAAAQLNRpAQAwKZqqxZ1igAAAAAAAAAAAAA0KUEKAGCT9VinN//2aUvFAAAAAAAAAAAAAJrEJxakqFlemxer30uSdN6iOF1KilUfAAAAAAAAAAAAAAD4RG20IMWTVYszZtbCPPHm4rxYvaTRNj06tE3fzqUZ1LV9+nYuXe1czfLalLSyYQYAAAAAAAAAAAAAANB0PlZS4cXqJbnz2ao8VbU4Ja2KcsiOHfL/7dklSTL77fdy17NVq7Xv07FtkmTK/CUN179YvSR3PVuVLiXFOWOv7bNPWWkuGf/XPPHm4iTJCbuX5Yy9thOqAIBmqLquhSIAAAAAAAAAAAAATWqD0wmPz3knJz/8wt8dWZYXq5dkwmsLc8MB3TJku7ZZ1KcsZW03y/7blTbax9PzlmT8G4vz8KuLMqdmWS4e99e0LBSyor6+oc1dz1bliTcX584jdhWmAIBmZr+5nZMk9bupBQAAAAAAAAAAANA0NvjPPF/3xOwkyYHd2mfUN/vkV4fvlpJWRXl63ru5bsrKnSi+0b3DWkMUSbLXtm3z/b3KMuaYXTN83+3SopCsqK9Pjw5tG/rsUlKcF6uX5Man3jBbAAAAAAAAAAAAAADAx7JBQYpX3l6a5xYsSUmrolxRsVO6lBSnb+fSXNS/W5JkxMsL17vPsjabpe5vG1HcOKR7Q59n7LV9kuTu56rMFgAAAAAAAAAAAAAA8LFsUJBiWW1dkqS0uGVKWhU1HO9SUpwk+WBFfd5fUbdefb77wYokSUmrokb7TJKa5bVmDAAAAAAAAAAAAAAA2GAbFKTouXXbtNu8KHNqluWmp99IktQsX5ErH5uVJBnYuSSbt1y96wWzF+UvI1/KX0a+lAWzF63R517bts0Wm7VIzfLa/PixV9foc1C39qsFLD4LZsyYkd69e6d3796ZMWPGZ3KBPPXUU+nbt2+OP/74LFiwwBMDAAAAAAAAAAAAAMBn2gYnE4pbrAxK3PT06xnx0vzMqVmWJNmyuGX+pXen1dqOu2tKpjz84mrH+hzWIxUn9Gn4eYvNWuYH+26XCya8lgdeWpAnqhZn8bIVqVlem5JWLXNRv26fWFGWLl2ac845J7feemvuueeeDBs2rNkukEceeSRPPvlknnzyyZx22mnZZpttNunx1tbWprKyMg8//HDGjh2byZMnJ0lKSkrSu3fvDBw4MAcffHDKy8vTunVrvwEANnEdWtQpAgAAAAAAAAAAANCkNmhHigdeWpC57y1PcctCkjSEKHZu1zr/UdEtX9iyuKHt0w+/uEaIIkmmPPxinv6H4/06bp5/23ubtC0qZE7NstQsr82OpZvltiE7p0tJsdn6FAwePDi77757jjvuuOyyyy6b7Djr6+vzpz/9Kf3798/AgQNz5ZVXNoQokqSmpiYTJkzIlVdemQMOOCDnnHNOli5daoIBNnETOr2ZCZ3eVAgAAAAAAAAAAACgyWzQjhQ3P/16kuT0Xp1ywPalmTp/SUpaFWVA5y3WaDvt0Zlr7WfaozOz12E9kiTLly/PsmXLMqBTm/z+kB0yae576dSmKDuVtkpxq7rMqVkmTNHEXnnlldx33315++23M3z48EZ3aOjXr1+eeeaZj9XHxlZbW5vrrrsul156aWpqarLPPvvk29/+dioqKtKxY8ckK3cZee655/LQQw/lv//7v00+AAAAAAAAAAAAAEAztd47Ujzx5uLMqVmWTm02yze6d8i2bTbLId22ajREUVdXn7fn1qy1r7fn1qSurr4hRPH3BnRqk51KWyVJ/mv6ghx9/zN5sXqJGWtCjz/+eC688MIsXLjwU+3j46itrc21116bCy64IEly/fXXZ8KECfnud7+bnj17pkOHDunQoUO22267HHLIIbnxxhvz3HPPZb/99rMAAAAAAAAAAAAAAACaofUOUox4aX6S5Iid2n105y0KKenQZq3nSzq0SW3tB2uEKP7Ry4uXp2Z5bR6YscCMsZqHH344l19+eUpKSnLLLbfkX/7lX1Jc/OE7l5SVlWXYsGGfyu4ZAKyf+StaZP6KFgoBAAAAAAAAAAAANJn1fjPxxer3kiRf7lKyTu13q9hpred67NftI0MUycrdKZLkyarFZowG8+fPzy9/+cvU1NTkggsuyLHHHptCoaAwAJ8jFfM6p2JeZ4UAAAAAAAAAAAAAmswGBCmWZIvNWmSXduv21/z7H7t7egzousbxnffdLr0P32md+ui99eYN996U1NXVZfz48fnnf/7ndOvWLYVCIX369MmPf/zjLFiwbrtn1NfXZ/r06Tn33HPTo0ePFAqFdOvWLd/5zncybdq01NfXr3HN0qVLc9ppp6VQKOTee+9NksyaNSvf//73G8ax77775mc/+1mWLFm9ZtXV1TnkkENSKBRy3HHHJUluvfXWtGnTJoVCYbU+k2TSpEkpFAo55JBDUl1dvV59PPHEE+ncuXM6d+6cp59++kPrsKrtAQcckDfffHOdajdx4sQ8+OCDKS8vz7Bhw1JUVNRkc/vaa6/l6quvzuDBg1NaWppCoZAePXrkrLPOypQpU1JXV7da+2XLluWss85KoVDIxRdfnBUrVqy176qqqhx00EEpLS3NmDFj1jhfXV2dG2+8MRUVFSkUCiktLc1XvvKV3H///WsNHl166aUpFAq59NJLU19fn/Hjx+eII45IoVDIGWeckffff3+NdkmyYMGC/PjHP25Yez169Fin9bt48eL8+te/zte//vWGNfdR63bGjBnp3bt3evfunRkzZqSuri5jx47N0KFDU1pamtLS0gwdOjRjx45do76NPXtTpkzJWWedlT59+jSsu4qKilx99dWZN29ekzxrAAAAAAAAAAAAAMDnz3oFKVYFGdY1RJEkrz8/L0vefj+Hf2+/9D+mV/of0yuHf2+/vLtoaapmVK9TH22LWmTH0s2SJHNqlm0ShaupqcnZZ5+dioqK3HnnnZk9e3aSZOrUqbnoooty3HHH5eWXX/7QPmpra3PTTTelvLw8P/3pTzNjxowkyezZs3P77bdnv/32y0033ZTa2tq19lFfX5/f/e53qaioyHXXXdcwjsrKypx++ukZNmxYoy+VfxJ69uyZwYMHp6qqKn/+858/9Ds8+uijqaqqyn777Zdtt932I/tevnx5Jk6cmCTp379/unTp0iRjrq2tzZ133pk999wzF154YcaMGZOampokK4MA119/ffbaa68MHz58tZBKcXFxDjzwwCTJ448//qE1f+655zJ69OgMGDAgvXr1Wu3c448/ngMPPDBnnnlmxo8f37DW/vjHP+aYY47JKaec8pEhhz//+c858cQT89BDDyVJVqxY0WhI4PHHH89BBx2Uiy66qGHtzZgxIxdddFGOOOKITJ8+vdH+x4wZk759++ab3/xmfvOb3zSsuVXrdtCgQbnvvvs+dIzvvvtuhg8fnkGDBmXEiBGpqalJTU1NRowYkUGDBuWaa65Z67pfuHBhzjzzzOy11165/vrrM3Xq1IZz48ePz4UXXpi//vWvTf6sAQAAAAAAAAAAAACfD+sVpFi8bMV6df78uFfy238fk9efn5f3lyzPQSftm4NO2jdLFq8MUTx0zWOZNXXuOvVVslnLJJtGkGLZsmX5t3/7t9xwww3p1atXHnzwwbz33nupr6/PBx98kLFjx2bJkiX513/918yfP7/RPurr6/Ob3/wmF198cTp37pz777+/oY/33nsvd999d9q3b5+LL744Dz/88FrH8vjjj+ff//3f8//+3//LO++803D97bffnvbt2+f3v/99fv3rXze8SN+hQ4f88Y9/TH19fe65554kyamnntpw7/r6+gwbNuxDv/+69lFSUpL9998/STJhwoQsWrSo0f7mzp2b8ePHp6ysLIcffnhatmz5kXNQU1OTF154IUnSu3fvtGrV6mPP66o5OfPMM5OkYWeDVd9p4cKFuf3229O1a9dcccUVufHGG1d78X6fffbJ4MGDM27cuDz//PON3mPFihUZO3ZskuSggw5Khw4dGs5Nnz4955xzTl555ZX84Ac/aLj3ihUr8uSTT+bggw/O3XffnauuumqtO1PMmjUr1113XS655JKG+bjlllvSuvXq4acZM2bkBz/4QY466qiG+3zwwQd56KGH0r1791RWVub2229v9D5z587NggULcvXVV2fOnDkNQY0333wzp5xyShYuXJif//znqaqqanSMdXV1+cUvfpHx48dn7Nix+eCDDxquP/3005MkP/vZz/KXv/xljWuXLFmS4cOH5+abb0737t1z991359133019fX3q6upSVVWVn/zkJ6uth6Z61gAAAAAAAAAAAACAz4cWG6vj15+fl5E/m9zw8zNjXvq/z3+a2fB5/C+npvr1xZ+pok2cODE///nP07Vr19x666054ogjGl5ULyoqSkVFRW677ba0atVqrS+Tv/DCC7nsssvSvn373HrrrTn66KMb+mjdunWGDRuWyy67rOGv9P/97gd/7+67784FF1yQU089NaWlpQ3Xn3jiiTnvvPOSJKNGjcrbb7/9qdRq0KBBKS8vz+TJkzNz5sy11qKysjIDBgxI9+7d16nft956K3Pnrgzh7LTTTk0y1lVzkiQ33HBDzjvvvHTs2LHhfLt27XLSSSfll7/8ZcrKytZ42b9jx47p169fkuSRRx7J8uXL17jHG2+8kfHjx6dnz54ZMmRICoVCkpUBgauvvjqVlZW55JJLMnz48IZ7t2jRInvvvXf+4z/+I7169cr//u//rrHjwiq//OUv069fv3z7299eIzzx9+69994MHjx4tfsUFRXlsMMOy/Dhw5Mk48aNy+uvv77GtR07dsykSZNy/vnnp3PnzmnRYuWvkbKyspx77rnp1atXRo8eneeee67Rez/77LOZOnVqbrvttlRUVKSoqKjh+h/+8Ic58sgjM3v27IwaNWq16+rr6/OLX/wiN998c8rLy/PAAw/kuOOOS9u2bZMkhUIhnTp1yrnnnpt99tmnyZ81AAAAAAAAAAAAAODzYb2CFF1Kite57eP3Pbvaz/NnLUr1m2+v/PfaOw3Hly+tzdO/n7FRxrAxLFu2LA8++GBqamryve99L3379m20Xc+ePXPKKac0eq6+vj4jR47M9OnTc+qpp2bgwIFrtCkUChk0aFAqKioyadKkvPzyy432NXjw4HzlK19peCF/lZYtW+bggw9OWVlZ3njjjbXujLGxde7cOeXl5amqqsrEiRMbdsZYZcWKFRkzZkxqampyyCGHZMstt2zS+997770pFAqN/ps0aVKjc/Ktb30rQ4cOXaOmqwwYMCBf+9rXMnv27IadOVbVfMiQISkpKUllZWWjIZqnn346jz32WMrLy9OtW7eG488//3xGjhyZI488Mt/+9rcbwgV/b5dddsmhhx6a6dOnZ+LEiY2Orby8PMcee2yj169ru4EDB6Z///55+umnM2/evDXOH3TQQenRo0ej/W6//fYNIYYPW3PHHntso3107NgxFRUVSZLZs2dn6dKlDefmzp2bhx56KCUlJbnooovSs2fPj5z/pnzWgE9Hx5Z16diyTiEAAAAAAAAAAACAJrNBQYop85fk3Q9WrLXd/FmL8sYLa75E/fzEl/P8xDVfUp79l7mpeeu9D733X99ZvtoYPi3V1dV55plnUlZWlv3333+tL9snSe/evVNWVrbG8cWLF+fxxx9PSUlJvvzlL6dly5aNXr/VVlvli1/8YmbOnLnWHSX22WeftGvXrtFzW2+9db7whS9k2rRpeeuttz6VehUXF+fII49MSUlJJk6cuMb3WLVDQ3l5eQYNGvSpzeuqOUmSQw899EN3cyguLk7//v2TJNOmTcvixf+3o8quu+6awYMH57HHHsu0adNWu27ZsmUZP358kuSII45o2EkhSSZNmpSqqqrss88+2WabbRq9b8uWLRvCB1VVVWuEUpJk9913z7bbbvuR33evvfZqdG2uWnedO3dOksyaNWu953vV+F955ZVG25SUlKR///5rfXZW7TAya9asvPfe//1emDlzZkaPHp0BAwZkwIAB6zWvTfGsAZ+Ocdu+mXHbvqkQAAAAAAAAAAAAQJMpWt8LundokxnV7+XpeUuy/3aljbZ5+ak3Gj3+7J9mpn4t/c6aOje7H7Rjo+emVS/Lktq6dO/Q5lMv2OLFi1NdXZ3OnTt/5O4JW2yxRTp27LjG8SVLluStt95KTU1No38hvzGvv/56o8d32GGHD71/SUnJp16zXXfdNeXl5Zk8eXJmzpy52i4e06ZNy2OPPZZzzjknXbp0Wec+N99884YgwhtvvLHWdkcfffRqIZJFixbltNNOy5gxYxqdk7KysnUax3bbbZckqampSW1tbcPxdu3aZb/99ssDDzyQcePG5ZBDDkmrVq1WrvFZszJ+/PhUVFRk3333bbhmxYoVWbBgQZJk+PDhGT58+Efef+7cuXn//ffXCHxss802KS7+6LBRp06dsvnmmzd6rlWrVunQocNH9vHOO+/kpZdeysyZM/Pyyy9nypQpmT17dqZOnfqh1+24445rDf8kWeu9V4U6dtxxx2yxxRbrtE6a8lkDAAAAAAAAAAAAAD4f1jtI0bND28yofi/j31i81iDF/FcXNXr8rdfeWWu/1a+v/dy06qVJkr5lW37qBauurs6zzz6bIUOGfOjL4B+mpqYmixYtajaLrFOnTvnKV76S0aNHZ+LEidlnn31SKBSybNmyjBkzJiUlJTnssMMaAgfr4u93TZg5c2bq6+sb3eGgdevWa4QNioqK1jonHTt2XOeX9Nfm4IMPTs+ePVNZWZmqqqp07do1SfLUU09l2rRpGT58+Gq7RixfvjwLFy5sklq3bt16rbsuNJXXX389P/zhD3PfffelpqZmtXPt27fP9ttvv1HCCLNnz25YT2sLgTT3Zw0AAAAAAAAAAAAA+Ggt1veCE3YvS0mrltmlXeu1tln23vL1Hsi7fwtLNObRN5YkSYZ23+ZTL1jLli1TUlKSZcuWZdmyZR/atr6+PnV1dWscX7Wbws4775xp06alvr7+I/8NGzbsM7vICoVC9t9//5SVlWXUqFGprq5Okrz55puprKzM4MGD06dPn/Xqs7S0NL169UqSTJkyJW+//fbHGuOqOZk/f37efffdj9VXt27dUl5ensceeyzTpk1LsnJnhNGjR6esrCyHH374amGHli1bpk2blbut3HLLLeu0Hm655ZY1AiKfhFmzZuWb3/xm7rjjjvTu3Ts333xzpk6dmrfeeivLli1LdXV1TjnllI1y71UBmKVLl2bFihXrNa/N5VmDz6O5K4oyd0WRQgAAAAAAAAAAAABNZr2DFD06tM3vvtor3+jeoeHYux+s/lJz9wE7pKx7h/X6t0v/7Ruuf3nx8kyrfj9Lauty10tvZ+57tem8RXF6dGj7qResXbt22XHHHTNnzpy89dZbH9p2/vz5efbZZ9c4Xlpamnbt2mXmzJmZN29es1hoPXr0yJAhQzJp0qTMmDEjSfLYY4+lsrIyAwcOzFZbbbVe/RUKhRx88MEpKyvLAw88kP/93//9WONbNSdVVVWZM2fOR7ZfFQbp2LHjGjtptG3bNoMHD06SjBs3LsuXL8+sWbNSWVmZAQMGpHv37qu1b9WqVbbZZmVIaPbs2escEvg0PPDAA5k0aVJOOeWUPPLII/nud7+b3r17p0OHDmnVqlVWrFiRpUuXbpR777jjjklW7kCyrmGX5viswefNoHmdMmheJ4UAAAAAAAAAAAAAmswG/YnnLiXFmbXwgwyf8Eqenrdyt4iytptlePl22b3dZtmxvCw7lpetd79z36vND59akJcXr9zRom1Ri3xQv/LcGXtvv0kUrFOnTtl5551z33335cknn8wee+zRaLsVK1Zk9OjRjZ4rLS3NHnvskYcffjgTJkzIoEGDVtuh4PNoVbjgV7/6ncNkeAAAIABJREFUVcaOHZs99tgjo0ePTs+ePTNkyJAUCoX17rNXr1751re+lWuvvTY33HBD+vTpk549e27Q+EpLS9OnT588/PDDGTNmTIYMGZLi4uJG2y5btixjxoxJkuy5554pKSlZo03//v0bdqWYM2dOJk6cmOnTp+fcc8/NlltuuUb7vffeO0ny5JNPZv78+SkrK9vk5nDp0qUNIZj9998/bduuGWxavHhxXnzxxY1y/y996Uvp2bNnQxinb9++6zSvze1ZAwAAAAAAAAAAAAA+XIsNuWhOzbJ8/cHpeXrekpS0KkqXkuJULfkgp//p1Tzx5uINGsiS2rqc+ueqhhBFl5LiLKmty/IVdelS0ipDd9lmkyhYaWlp+vXrlyS57bbbMn369EbbTZw4MXfddVej51q2bJkDDzwwJSUlueuuuzJx4sS13u/FF1/MqFGjNup3eu+991JbW7vR+1gVLpg0aVKefvrpVFZW5stf/nLDTgPrq7i4OKeeemrKy8tTWVmZb37zm5k0aVLq6+vXu6+WLVvmyCOPTNeuXXPHHXfk/vvvX2s/kyZNym9/+9v06tUrhx56aKNtunTpkv79+6eysjITJ07MpEmTUl5enkGDBjXa/ktf+lIGDx6c0aNH56677lprLWtqavLrX/96o+36sK4WL168Rn3q6+vzyCOPrDVA9HF98YtfzKGHHpqqqqpcccUV67TDxKb2rAEAAAAAAAAAAAAAn74NClJcPO6vqVlemx4d2mb0t/bMqG/2aQg6XDPtrQ0ayFV/qc6S2rr06NA2lf+8T0Z9s0/O2GvlLhRvv79ikylYoVDI0UcfnQEDBqSysjKnnHJKxo0b1/Di+9KlS3PPPffkjDPOyLHHHpvdd9+90X769++fE088MbNnz86pp56aO+64I4sXrwyh1NfXZ+7cubnhhhvyT//0T5k/f/5G+S7dunVLSUlJRo8enbFjx6aurm6j9rHDDjtk0KBBmTZtWu65555Mnz49Bx98cFq3br3B32HnnXfOL37xi5SXl2fatGkZOHBgvv71r+fBBx/MG2+8kerq6lRXV+fVV1/N3XffnWHDhmXkyJGN9tW7d+9897vfTU1NTc4888z85Cc/ydy5cxsCA4sWLcovf/nLnHTSSXn33XdzwQUXZJdddmm0r1atWuWwww5LSUlJfve73+Wll15KeXl5Onfu3Gj7srKynHzyySkpKcnll1+eiy66KLNmzWq495IlS/LII4/ka1/7WsaNG/eprP3WrVune/fuSZJbb701o0aNalj3ixcvzq233pqbb745AwYM2Cj3Ly4uzsknn5zy8vL8/ve/zwknnJA///nPWb58Zfiqrq4ub775Zq699to8+eSTm9SzBgAAAAAAAAAAAABsOtY7SFGzvDZPVq18Cfmi/t1S0qooSfL//vZ57nu1WVK7/i/kT3tr6Rp9nrHXdit3pvhgRebULNtkitatW7dcc8016dWrVyZNmpQDDjggm222WQqFQtq0aZPjjz8+xx9/fE488cS0aNF4iVu3bp0f/OAHOf744zNjxoycdNJJ2XLLLVMoFNKiRYuUlZXle9/7XsP9Nobdd989Q4cOTVVVVY466qi0bNkyhUIh995770bpY9XuAO+++25uv/32DB48uGF3j4/jS1/6UkaMGJGTTjopSfLb3/42Rx11VLbffvtsvfXW2XrrrbPjjjvmhBNOyMiRI9O+fftcfPHF6dmz52r9FBUV5eyzz85VV12VDz74IBdccEHKysrSokWLFAqFtG/fPieffHJqampyww035Nhjj02hUFjruHbdddeUl5dnxIgReeGFF3LkkUemuLh4re2POeaYXHHFFUmSn/zkJ/nCF77QcO8tttgihx56aB577LHssssuadWq1aey9r/1rW/lqKOOyrRp0zJkyJCGdb/lllvmxz/+cS6//PL0799/o92/Z8+eDWGNRx99NPvvv3+Ki4tTKBTSsmXLdOnSJeedd15DuGJTedYAAAAAAAAAAAAAgE3HegcpVoUckqwWbqhZviI1y1f+dfq2RS02eED/2OfiZSt3oygtbrlJFa5fv34ZNWpUrrzyyuy5555Jkvbt2+f444/PuHHjcv7556eoqOhD+9hmm21y22235ZFHHsmxxx6brl27NvTzta99Lf/93/+dJ554YqP9hf/S0tJcd911ueSSSxruveeee2brrbfeaH306dMngwcPTpLsv//+6dSpU5N8l06dOuUXv/hFXnzxxVx11VUZMmRI2rdvv3LNlpRkv/32y+mnn56HHnoor776ai6//PKG83+vuLg4559/fiorK/Ov//qvDXO7arxXXXVVpk6dmhNPPPEj57dTp07Zf//9kyQDBgxIr169PrR9UVFRzjjjjFRWVub73/9+o/d+5plncs4556Rly0/nedh2221z55135tprr20YX9euXXPOOedk3LhxDd93Y+rTp09GjhyZe++9N4cffnjDPHbv3j3//M//nEcffTR77733JvWsAR/j93vL2nRqWasQAAAAAAAAAAAAQJMpTJgwoT5JBg4cuM4XXfnYrNz9XFW6lBTnioovpktJcf5l5Iy8WL0kLQvJsJ23yld3LFmvQMXNzy/K715dnJJWRblxSPd0KSnOlY/NyphZC9O9Q5s88NVeZutzYNGiRTn55JMzefLkjBgxIn379lUUgE3U1KlTP/UxbL755kmyxi5CAAAAAAAAAAAAAOtr4sSJSZKiDbn4X/beLk9UvZMZ1e/lxD8833C8qEUhtXX1ueult3P/K4tzyA5bpFf74mzbpig7lbZarY8ltXWZ9tb7mbu0Nkd/oTRn77ltnnvng7y0cOlqfZa0apkrK75oxj4npkyZktGjR+erX/1qdtttNwUBAAAAAAAAAAAAAOATtUFBipJWRbnriN1y41Nv5O7nqpIk+5SV5oqKL+aJqsW56anX8+a7y3L/K4tz/yv/d12nNkXZtnXLTKtetlp/ndpvlWN6bp0Rx2ydm55+PU+8uTiLl9emZ4e2OWOv7dOlpNhMfQ4sW7YsDz74YGpqajJw4MC0bdtWUQAAAAAAAAAAAAAA+EQVJkyYUJ8kAwcO3OBOapbXpqTV6pmMJ95cnDGzFjbsXNGY7h3apG/ZljmwW/v07VxqNj7nnnrqqRxzzDHZcccdc/fdd6dLly6KArAJmzp16qc+hurNtkiSDP7SziYEAAAAAAAAAAAA+FgmTpyYZAN3pPhH/xiiSJK+nUtXC0fULK/N9LdWBip6bt2m0Wv4fKqrq8uUKVNyySWXZOHChbniiivSuXNnhQHgIx00r1OSpP5LagEAAAAAAAAAAAA0jU8szVDSqsiuE81MdXV1hg0blpEjRzYcu/jii3PUUUelUCgoEAAAAAAAAAAAAAAAnzjbQrDRtGjRIptvvnmSpLy8PGeddVaOPvroFBcXKw4AAAAAAAAAAAAAAJ8KQQo2mnbt2mXEiBEKAQAAAAAAAAAAAADAJqOFEgAAAAAAAAAAAAAAAM2FHSkAgE1Wl5a1igAAAAAAAAAAAAA0KUEKAGCTNWrbuX/71E4xAAAAAAAAAAAAgCbRQgkAAAAAAAAAAAAAAIDmQpACAAAAAAAAAAAAAABoNgQpAIBN1usrNsvrKzZTCAAAAAAAAAAAAKDJFCkBALCpGjJv2yRJ/ZfUAgAAAAAAAAAAAGgadqQAAAAAAAAAAAAAAACaDUEKAAAAAAAAAAAAAACg2RCkAAAAAAAAAAAAAAAAmg1BCgAAAAAAAAAAAAAAoNkoUgIAYFO1fcsPFAEAAAAAAAAAAABoUoIUAMAma+S28/72qb1iAAAAAAAAAAAAAE2ihRIAAAAAAAAAAAAAAADNhSAFAAAAAAAAAAAAAADQbAhSAACbrFdri/JqbZFCAAAAAAAAAAAAAE3Gm4kAwCbrsPmdkiT1SgEAAAAAAAAAAAA0ETtSAAAAAAAAAAAAAAAAzYYgBQAAAAAAAAAAAAAA0GwIUgAAAAAAAAAAAAAAAM2GIAUAAAAAAAAAAAAAANBsFCkBALCp+kJRrSIAAAAAAAAAAAAATUqQAgDYZD3cce7fPrVTDAAAAAAAAAAAAKBJtFACAAAAAAAAAAAAAACguRCkAAAAAAAAAAAAAAAAmo0iJQAANlUv126WJOmpFAAAAAAAAAAAAEATEaQAADZZR8zfNklSrxQAAAAAAAAAAABAE2mhBAAAAAAAAAAAAAAAQHMhSAEAAAAAAAAAAAAAADQbghQAAAAAAAAAAAAAAECzIUgBAAAAAAAAAAAAAAA0G0VKAABsqnYq+kARAAAAAAAAAAAAgCYlSAEAbLL+0HHe3z61VwwAAAAAAAAAAACgSbRQAgAAAAAAAAAAAAAAoLkQpAAAAAAAAAAAAAAAAJqNIiUAADZVL32wWZKkp1IAAAAAAAAAAAAATUSQAgDYZP3Tgm2TJPVKAQAAAAAAAAAAADSRFkoAAAAAAAAAAAAAAAA0Fxu8I8W4lxdn/MuLGz33w4O3y6+eXJDZi5Y1ev7EvbfJrEXLPvR6AAAAAAAAAAAAAACAprbhQYq/vpN/e/SNRs+tDFLMX2tQYv+dSj/yegAAAAAAAAAAAAAAgKbWQgkAAAAAAAAAAAAAAIDmokgJAIBN1S6bfaAIAAAAAAAAAAAAQJP6xHekOGjnyVn2/gHZp8uwHLTzZDPwCVm6dGlOO+20FAqF3HvvvWuc+8EPfpCddtop991332fmOz311FPp27dvjj/++CxYsMAkA3wOjdhmXkZsM08hAAAAAAAAAAAAgCbziQYpDtp5cs7d754kSVFhSc7d757PVJjiuuuuS6FQyC677JJnnnnmc7MIXnvttTz44IN55ZVXMnr06CxduvQzMe5HHnkkTz75ZO6555689NJLnmYAAAAAAAAAAAAAAD7SJxak+PsQxe5d/i1f6vKjJPnMhCkWLVqUCRMmJElmzpyZ0aNHp76+/nOxCHbYYYccdNBB2XHHHTN48OC0bt36MzHuwYMHZ/fdd89xxx2XXXbZxdMMAAAAAAAAAAAAAMBHKtrQC380ZPv8aMj2az0/7vTdGj7PefsPeW7O/4UoOm91eMO55+b8KOfud0/u+MYX02WrIzbZQr3wwgsZPXp0/umf/ilVVVUZNWpUTjjhhGy99daf+UXQunXrXHPNNbnmmms2mTG98sorue+++/L2229n+PDhjYY7+vXr97naGQSANb1Y2ypJ0lMpAAAAAAAAAAAAgCaywUGKXz25IHc+Ob/Rc2NP3y1nj5iVaW8uye6dJuSw7rclWTNEsSo48dycH+W5OT/KVX+ak2fn7pexfxfC2BSsWLEiI0eOTE1NTb761a9mzJgxuf/++zNt2rQceOCBVtFG8Pjjj+fCCy/MqaeeqhgAzdjR8zsmSeqVAgAAAAAAAAAAAGgiGxykmLXw/Yx7efFaz//lzSVp1eLRHNb9noZjz875YZ6d88MM2e3pJMnI5/da7ZrDut+WF+cvTbJpBSnmzZuXCRMmpKKiIoMGDUqhUMivfvWrjBkzJhUVFWnZsqWVBAAAAAAAAAAAAAAAnwEtNlbHu3eakHP3u2e9rzt3v3sy5+0/bFJFmjx5csaNG5d+/fpl2223zd57751evXrlT3/6U1577TWrCAAAAAAAAAAAAAAAPiM2SpBiztt/yOHdb9vg65+b86NNJkyxbNmyjB8/PklywAEHpGXLltlhhx2y7777prKyMlOnTv3Q6ydNmpRCoZBDDjkk1dXVWbZsWf74xz9m6NChKS0tTaFQyODBg3P77bdnyZIljfYxY8aM9O7dO717986MGTNSV1eXxx9/PCeddFI6dOiQQqGQfffdN9dee20WLFiw3t9x6dKlOe2001IoFHLvvfeutV1dXV2mTJmSs846K3369EmhUEihUEhFRUWuvvrqzJs3b7X29fX1mTVrVq6++uoMHjy44fv26dMnP/7xj9cYa3V1dQ455JAUCoUcd9xxSZJbb701bdq0abjX34/vH2vbmPr6+kyfPj3Dhw9Pv379Gvrp06dPhg8fnldeeSX19fXrXPexY8c2zF1paWmGDh2asWPHpq6uboPW16WXXppCoZBLL720oQY33nhj9t133xQKhXTo0CEnnHBCxo8fv9Z7/GMdXn/99Zx99tnp0KFD9t577/z1r39d45rXXnttjXnp0aNHzjrrrEyZMmWNe9XX1+c///M/UygUMmjQoMyZM6fRsTz66KMpLS3Nvvvum5deeik//elPUygU8rWvfS3vvPPOWutQX1/f0Pbiiy/2mxkAAAAAAAAAAAAA2GiaPEhx0M6T89ycH612rGTz7h953T+22VTCFH/9618zatSoVFRUZLfddkuStG7dOgcffHCS5A9/+MNaAxD/aMmSJbnwwgvzla98JSNGjEhNTU2SZMyYMfnOd76Tb3/722uEEf5RbW1trr322gwZMiR33HFHFi5cmCSprKzMeeedl6FDh2bGjBlNXoeFCxfmzDPPzF577ZXrr79+tQDJ+PHjc+GFF672wv7y5ctz1VVXZY899siFF16YMWPGNHzfqVOn5qKLLsrQoUMbfcm/qSxdujSXX355ysvLc9lll2Xy5MkN56ZOnZrLLrssvXv3zk033ZTa2toP7evdd9/N8OHDM2jQoIa5q6mpyYgRIzJo0KBcc801H9nHR5kxY0aOOuqonHnmmamsrGyo+913350jjjgi11577UfeY+7cuTnzzDPzn//5n1m4cGFqa2uzYsWK1dbPnXfemT333HONeZkxY0auv/767LXXXhk+fPhq67pQKORb3/pWQ3DkvvvuWyOAsmDBgtxyyy1JkrPPPju77LLL/8/enYdpXdb7A38/w8g+KDsDJq4IGpGmDgoKHRHN3RbTckk9LpHWycrSsjw/d09alwu5pKZGeSzzSFaCmCKMQGhIdkQkCdyGRRYdmGGAmef3Bzo1wbgOyJHX67qe63rme3/v+3s/n/v7PH9933NnxIgR2WWXXVJZWfmWa71kyZI89NBDKSsry4EHHuiXGQAAAAAAAAAAAADYaFo0SHHQLlPzjf1/vt7xnp2G56N9Lmr8+/nFN+f5xTc3/j2wz3+mZ6fh6/XbHMIUU6dOzaxZs7L//vunZ8+ejcf32GOPVFRUZNq0aZk3b97bjlNTU5Orr746jz/+eMaNG5e6uroUi8XU1NTk3nvvza677ppf/epXueSSS1JbW7vBMRoaGnLHHXfkjjvuyOjRo7NixYoUi8WsWbMmjzzySIYMGZLKysqcf/7572lniuasXLkyF154YUaPHp1dd901d911V+O1GxoaUlVVlR/+8Idp3bp1Y5/6+vrMmzcv/fv3zwMPPJDly5enWCymvr4+U6ZMSUVFRSorK3PnnXc2PujftWvXPPjggykWi/n5z9fdR2eeeWZqampSLBZTLBbzxS9+8R3Nee3atbn22mtz4YUXpnfv3rntttvy2muvNZnzFVdckSS54IILcs899zS7M0VDQ0N++tOfZuLEiXnkkUeyZs2aFIvFvPLKKxk1alSS5Cc/+Umeeuqp91zjuXPn5tvf/nZ22mmnPPfcc6mvr0+xWMzChQvz/e9/P8m63St+/etfNztGXV1dbrzxxvTo0SOvvPJKisVinnrqqey667qQUrFYzD333JNzzjknSRp3EXmztkuXLs2tt96avn375rLLLsv111/fJLjRvXv3nH322SkvL8/tt9+e5557rrGtWCzmf/7nf3LffffluOOOyxFHHJEk2WmnnTJkyJBUVVVl4sSJzdZ45syZqayszIgRI7Lnnnv6ZQYa9S9dnf6lqxUCAAAAAAAAAAAAaDHvOUixfZe2GbZTp8bX6fvMaQxR9NnmiOzU/YzGV+f2n0ifbY5oDFP8bdFN+duim5KsC1H03ubwdG7/iSZ9unT4RJJ1YYqlK5/8QIrz2muv5cEHH0xZWVmGDRuWVq1aNbb17t07FRUVmTVrVsaPH/+2Y02aNCnTpk3LHXfckZEjRzaGDtq1a5dPf/rTuemmm9K3b9/ccccdefzxxzc4xtNPP5177rknN9xwQ0444YR06NAhSVJaWprhw4fnlltuSUVFRe67776MHTu2RWpQLBbz05/+NKNHj24c+5+vXSgU0qtXr3zjG9/I3nvv3aTv8OHD8/DDD+ewww7L1ltvve6GKynJ4MGDGx/mnzRp0tvuwvFeTJw4MZdeemn69u2bm266Kaeccko6derUZM7nnXdeRo8enerq6owePTrz589vtu4zZszILbfckuHDh6e0tDRJUl5enh/84Ac58sgjM3/+/Dz00EPveb4/+9nP0qdPn4wePTq77LJLSkrWfTV79OiRCy+8MN/97ndTXV2dW2+9NVVVVRsc49FHH82LL76Yiy++OOXl5eu1P/PMM7nkkkuSJNddd12++c1vpkePHo3tnTt3zqmnnprbbrst5eXlGwyHDBkyJF/4whcyc+bM3HnnnY1Bi/nz5+eOO+7IgAEDcvbZZzfeHx06dGgMVUyePDnLly9fb1719fWZOHFiqqurs//++6dz585+mYFGv+mxKL/psUghAAAAAAAAAAAAgBbznoMUX9q7ex4dtXvj67xP/mMXhd7bHJGde5zZ+HozFNFnmyPSZ5sjGs/rs80R6b3N4UmSLh0+8S999mo8b+nKJz6Q4syePTuVlZWpqKjIbrvt1qStTZs2OfDAA5OsCwMsW7bsbcc7/fTTM2DAgA22DR48OEcddVSqq6szZcqUZv9z/0knnZShQ4dusK1///459thjkyTTp09vdmeLd2PBggV54IEHUlZWlvPPP7/Z+f+rdu3a5bjjjktZWdkG2z/xiU9k4MCBWbZsWaqrq1t03erq6jJ27NhUV1fnzDPPbLZehUIhhx12WI455phUVlamsrKy2TGPPfbY9O/ff73jPXr0yPDhw5OsCxO815oPGDAgo0aNagwg/LPS0tIce+yxjTugzJ07t9lxTjrppCY7p7ypWCxm3LhxmTVrVr7whS/kmGOOSaFQ2OAYQ4YMyec+97nMnz+/cYeQf77vzzzzzFRUVGTMmDF56qmnsnbt2txyyy2prKzM17/+9QwcOLDJeG/u3jJ16tTMmTNnvestXLgwkyZNyoABAzJy5Ei/ygAAAAAAAAAAAADARvWegxQXjXsxhW9MaXyd/Mt/tL2y/Ld5fvHNja83d5R4ZfkDeXn5bxvPe3n5b/PK8geSJEtXPvkvff4RnujUdtdNXphisZjx48enqqoq++67b5P/3P+mQYMGZb/99suECRPyzDPPvOV4AwcOzJAhQ5ptb9OmTfbZZ58kb/1A/ogRI5rsjPHPCoVCKioqkiTPP/98VqxY8b7rMGfOnEyYMCFDhgx5y/m/W506dUrXrl0zc+bMvPrqqy26dgsWLMgTTzyR8vLyjBw5stl6Jet2YXhzJ40nn3wyq1evXu+csrKy7Lfffs0GD3baaackybx581JTU/Oe5jxkyJDssMMOzbb36tUrH//4x1NdXZ3nn3++2XvsXwM/b3r99dczZcqUJMmhhx6adu3aveW9uN9++yVJZs6cmddff71J+84775yzzz478+fPz913352pU6dmzJgx+dznPpfPfvaz69Vpu+22y8iRI1NVVZXJkyevFxJ64okn8uijj+aggw7Kzjvv7FcZAAAAAAAAAAAAANioSltqoMdf+FgemlORg3aZ1iQskSQ79zgzq9ZU5emXf5Bk3e4Ta+pXpHrV7MZjtWteyd8W3bTeuL23OTw9Og3f5IVZsGBBJk6cmLKysgwbNmyDD+OXl5enoqIijz/+eMaNG5fBgwc3+9B+7969071797e85vbbb58kefHFF1NbW5v27ds3aR80aNAGdxv4Z926dcugQYOyePHiLF269G2v+XbmzZuXJNlxxx3TsWPHd92/oaEhCxYsyHPPPZdnnnkm8+bNy4wZMzJnzpzMnz9/o6zda6+9lsWLF2eHHXZIt27d3vb87bbbLklSU1OT+vr69dp33HHHdO7cudn+Xbt2fd9z3m677dZb73/Wrl279OnTJ0marVvXrl3TqVOnDbatXLkyr776asrLyxvHeSvbbrttkqS6ujpr165t0lYoFHLkkUfmpJNOys0335y77ror7dq1y9e+9rUN1qlVq1YZNmxYfvzjH2fy5Mk55ZRTGs9bvXp1Hn300STJgQcemDZt2vhVBpr46+qtkiQDlAIAAAAAAAAAAABoIaUtOdjVk05Mkhy0y7Qmxxe+/miqV81u/Hvv7dftUjF93hlJkqdf/kHKNrDrRO9tDs/APv/5gRTmr3/9ayZMmJBk3S4Qb+fhhx/Oaaedlr59+36obpA3H9rv1atX2rZt+477FYvFPPLII7nooosyadKk9do/8pGPpEuXLlm6dGmLz7m6ujpz5sx5z+GP/6vatGnTbBChuro6y5YtS48ePVqkJp06dcqXv/zlPPjgg1m0aFHOO++8xt1QNmTPPffMiBEjMnXq1MyZM6dx95WXX345jz/+eEaMGNG4MwjAPzv21XUBwqJSAAAAAAAAAAAAAC2kpKUHvHrSiem9zeFNjv1ziKI5/3pO367Hf2Ahirq6ujzwwAPvqs/jjz+eJ5988n1d96WXXkqS9OjRI61bt35PYyxbtixz585N586dU1ZW9r5rUVq6LmtTW1u7wd0amjN27NgcffTReeqpp3L88cfnN7/5TebOnZulS5emvr4+M2bM2GgPzrdt2zbl5eWprq7OihUrPhRf1FWrVmXBggWN98d7qUmHDh2yaNGiFqlJXV1dfv3rX2fRokVJknHjxmXOnDnNnt+5c+fsv//+qaqqyvjx41MsrnskesaMGZk2bVo+9alPpVevXn6RAQAAAAAAAAAAAICNrmRjDDqwz3/mLwuGvuf+H+1zUfr3+uYHVpRXXnkl06ZNS3l5eR555JG8+upX5MpPAAAgAElEQVSrzb4WLVqU73znO0mS8ePHp7a2doNjvt1D/cVisfFB9G233Tbt27df75x38hD8888/n+rq6nzkIx9pkSDFjjvumCSZM2fOO34A/7XXXsvPf/7zVFdXZ/To0RkzZkyOOeaY7LDDDuncuXNKSkpSV1eXurq6jbJ+W2+9dXr37p2///3vefXVV9/2/DfDAF26dHnPAZb3a9myZVm9enWz7StWrMjcuXObrMm70alTp3Tu3DlVVVV5+eWX3/b8JUuWJGk+1PPggw/m5ptvzumnn55rrrkmM2fOzOjRo5u9/5Nk5MiRGTBgQCorK7NkyZLU1tZm/PjxKS8vz9ChQ1MoFPwiAwAAAAAAAAAAAAAbXcnGGvh3s8/IQ3Mq3nW/qyedkD7bHPGBFuWPf/xjpk2blsGDB2fQoEHp2rVrs6/u3btnxIgRKSsry2OPPdb4sPu/evrpp/O3v/2t2WsuX748f/7zn5Mke+21V1q1arXeOVVVVXnqqaeaHaOuri5/+tOfkiQf//jH07Fjx/ddi49+9KOND7/Pnj37HfVZsGBB5syZk0GDBmXvvffe4APyL7300jse790qLy/PwIEDU1VVlYkTJzbufrAhy5Yty6RJk5IkgwcP3mDdN4Wnn366MbywIXPnzs3MmTNTUVGRnXfe+V2P36lTp+y5555JkocffvgtQyx1dXV5+OGHkyR77LHHeoGcefPm5b/+67+y7bbb5uyzz84JJ5yQY445JnfccUfuv//+Zsfdcccdc8ABBzTeS3Pnzs1jjz2Wgw8+OLvvvrtfYwAAAAAAAAAAAABgkyjZmINfPenEJmGKgX3+Mwfv/mSSpEuHT+Tg3Z/MwD7/+U/nn5CH5gz+QAuycuXKTJ48OUkydOjQbLPNNm/bZ9CgQRkyZEhmzZrV2PdfVVdX57rrrsvChQvXa2toaMg999yT++67LyNGjMi+++7b7LVuueWWzJo1a73jxWIxf/zjH3P77bdnwIABOfjgg1vkP/zvvPPOOfTQQ1NVVZXLLrtsg/NvTk1NTWpqajZY4zvuuCNVVVXvaIy1a9e+qzl36NAhRx99dMrKynLttdfmscce2+B5xWIxv/vd73LfffflyCOPzODBH9y9N2HChNx5550b/KzLly/P9ddfn6qqqowcOTLbbbfdux6/VatWOfLII9O3b9/cfvvtuffee5sNmFRWVuZXv/pVBg0alEMPPbRJW11dXa6//vpUVlbmlFNOye67757u3bvnrLPOSpJcf/31mTdv3gbHbdeuXUaOHJnq6uo88sgjmTp1ambNmpURI0akQ4cOfo0BAAAAAAAAAAAAgE3iPQcpLjr4Iyleve8GX0ny6KjdU7x63/zw6NHpvc3hSZKnX/5BXln+QOMYryx/IE+//IMkyUf7XJTxZ329sf8H5dlnn824ceNSXl6eoUOHvqMwQteuXXPQQQclScaNG5dly5atd07fvn0zb968fP3rX89f//rXNDQ0JFm3I8I111yTb33rWykrK8tpp52W8vLyDV6nvLw8q1evzn/8x39k0qRJjQ/dr1y5MmPGjMmXv/zlVFdX55RTTkn//v1bpB5t2rTJaaedloqKitx///056aST8thjj2X16tVJ1oVAXnnllVx99dWZPn16kqRXr17ZZZddMmfOnPzXf/1X5s6dm2KxmGKxmHnz5uXcc8/NCy+8kEGDBjV73e233z5lZWWZMGFCHnnkkcZ6vVMjRozIiSeemPnz5+fMM8/M7bff3rguxWIxCxYsyFVXXZVRo0alb9++Offcc9OjR48P7L4bNGhQbr311lx99dVZtGhRY23nzJmTUaNG5a677kpFRUVOPPHE97xrxsc//vHGe+Scc87JD3/4wyxYsKAxULFs2bLcdtttOfXUU7NixYqcd9556devX5MxHnzwwdx888355Cc/mS984QuNc9l///1z8sknp7KyMtdff32zO14MHjw4w4cPzx//+MeMHTs2FRUV2W+//fwSA836aOs1+WjrNQoBAAAAAAAAAAAAtJiSTXGRgX3+c70wxb+GKPpsc8RmUZCJEyemqqoqgwcPzi677PKO+hQKhQwdOjTl5eWZOnVq5syZs945/fv3z3XXXZe5c+dm4MCBadWqVQqFQrp06ZJvfetbSZLLLrssn/3sZ5u9To8ePXLNNdekXbt2OeCAA7LVVlulUCikY8eOjaGBCy64IKNGjXrPD9tvyIABAzJ69OgMGTIk48ePz7Bhw9KmTZsUCoW0atUqffr0yTe/+c3GcMXWW2+ds88+O3379s0vf/nL7LTTTikpKUlJSUl22GGHLFy4MFdccUV69erV/D0zcGCOOeaYVFVV5aijjmqs15gxY97RnDt06JArrrgi55xzTmbPnp1TTz01Xbp0SaFQSElJScrLy/Od73wnvXv3zo033pgDDjjgA73vPv3pT+eiiy7KpZdemp49ezbWtl+/fvnlL3+ZQYMG5Uc/+tE7vic3pLS0NP/xH/+RK6+8MmvWrMl5552X8vLylJSUNN6Lp512WuPuKccee2yTINGcOXNy+eWXJ0m+9rWvpU+fPo1t7dq1y+mnn54BAwbk5ptvzsSJEzc4h549e2b//ffPI488krFjx77nHTaALcc93Rbmnm4LFQIAAAAAAAAAAABoMSWb6kL/GqbYHEMUSfLQQw8lSYYOHZptttnmHffbddddM2TIkFRVVeWBBx5IfX39eufstttu+e1vf5vLL788u+66a2O/c889N9OmTctXvvKVlJaWvuV1ysvLM2bMmIwePToVFRVJ1u12cdppp+Xxxx/PxRdfnA4dOrR4Xfbcc8+MGzcuY8aMyeGHH54uXbo0zv9LX/pSxo8fn7322qvx/GHDhmXcuHE544wz0rdv3yRJRUVFRo8enTFjxrxliCJJOnXqlB/96Ef57ne/29h/jz32SLdu3d7xnMvKyvLjH/84jz/+eL761a821rysrCyHHHJIbrrpplRWVuaQQw55RzuPbEyFQiHHH398Jk2alFNOOaWxvsOGDct1112Xhx9+OPvu+/53a2nTpk2+9a1vZdq0afne976XPfbYo8maXXnllZkxY0ZOPvnkJvdibW1trr322kybNi3HHXdcRowYsf53fODAnHnmmamurs4VV1yRl19+eb1zWrVqlcMPPzzl5eUpKyvLwQcf3KKhHwAAAAAAAAAAAACAt1OYNGlSMVkXHNgU/rbopjy/+OaUlnRM//JvblYhio2hsrIyQ4cOzcEHH5wxY8aka9eu73qM2bNn5/Of/3yS5L//+78bAwH833fxxRfn+9//fv7f//t/ufDCC7eIz/ynP/0pRx99dAYPHpxbb701nTt3diPAZmrGjBkf+Bzatm2bZN3uSAAAAAAAAAAAAADvx+TJk5MkpZv6wjv3ODM79zjTCsAWqL6+Pg888ECqqqpy2GGHCVEAb+svq1snScQoAAAAAAAAAAAAgJZSqgTApvLCCy9k/PjxGTBgQAYPHqwgwNs67tUeSZLPKwUAAAAAAAAAAADQQkqUANgUisVixo4dm2nTpuWYY47JrrvuqigAAAAAAAAAAAAAwCZnRwpgo6utrc29996bH/3oR6moqMgJJ5yQ0lI/PwAAAAAAAAAAAADApudJZmCjqayszNChQxv/7tu3b84777z0799fcQAAAAAAAAAAAACAD4QgBbDRbLXVVunSpUvWrFmTQw45JN/5zneyxx57pFAoKA4AAAAAAAAAAAAA8IEoTJo0qZikyX+NBwCYMWPGBz6HL63YLkkyc/+uFgQAAAAAAAAAAAB4XyZPnpzEjhQAwGbs7m6L3ngnSAEAAAAAAAAAAAC0jBIlAAAAAAAAAAAAAAAAthSCFAAAAAAAAAAAAAAAwBajVAkAgM3VjNWtkyQDlAIAAAAAAAAAAABoIYIUAMBm64uv9kiSfEEpAAAAAAAAAAAAgBZSogQAAAAAAAAAAAAAAMCWQpACAAAAAAAAAAAAAADYYghSAAAAAAAAAAAAAAAAWwxBCgAAAAAAAAAAAAAAYItRqgQAwOZqj9arFQEAAAAAAAAAAABoUYIUAMBma0y3RW+866oYAAAAAAAAAAAAQIsoUQIAAAAAAAAAAAAAAGBLIUgBAAAAAAAAAAAAAABsMUqVAADYXD25uk2SZIBSAAAAAAAAAAAAAC1EkAIA2Gyd+Gr3JMkJSgEAAAAAAAAAAAC0kBIlAAAAAAAAAAAAAAAAthSCFAAAAAAAAAAAAAAAwBZDkAIAAAAAAAAAAAAAANhiCFIAAAAAAAAAAAAAAABbjFIlAAA2V59oXffGuzLFAAAAAAAAAAAAAFqEIAUAsNm6q9viN951UwwAAAAAAAAAAACgRZQoAQAAAAAAAAAAAAAAsKUQpAAAAAAAAAAAAAAAALYYpUoAAGyu/rS6TZJkgFIAAAAAAAAAAAAALUSQAgDYbH3p1e5JkpOVAgAAAAAAAAAAAGghJUoAAAAAAAAAAAAAAABsKQQpAAAAAAAAAAAAAACALYYgBQAAAAAAAAAAAAAAsMUQpAAAAAAAAAAAAAAAALYYpUoAAGyuKtqsVgQAAAAAAAAAAACgRQlSAACbrdu7LnrjXVfFAAAAAAAAAAAAAFpEiRIAAAAAAAAAAAAAAABbCkEKAAAAAAAAAAAAAABgi1GqBADA5mpKXZskyQClAAAAAAAAAAAAAFqIIAUAsNk6bUn3JMmpSgEAAAAAAAAAAAC0kI0epHj8leo8u7Q2zy9flSQp77BVtm5Tms/s0jXttyqxAgAAAAAAAAAAAAAAwCaz0YIUNWsacuNfFmRJ7domx2cvq82S2rWZ+NJrOetjvbJXr45WAQAAAAAAAAAAAAAA2CQ2ypYQzYUokqSh+I9zrnnylTyzpMYqAAAAAAAAAAAAAAAAm8RGCVI88uJrGwxRJEldfUOTv6958pXUrGmwEgAAAAAAAAAAAAAAwEa3UYIUk19+vdm2N3ekeFPNmoZMfOk1KwEArGffNnXZt02dQgAAAAAAAAAAAAAtprSlB3x2aU1KCoVm21fXr7/7xPzXPSAJAKzv1q6L33jXTTEAAAAAAAAAAACAFtHiO1LUrim+ZXvDBpoX16yxEgAAAAAAAAAAAAAAwEbX4kGKdlu9u90oPkyeeOKJ7LPPPjnxxBOzePFidxcAAAAAAAAAAAAAAGxmWjxI0bXdVs22NTSzWUXfrdtuVkWpra3NWWedlUKhkDFjxrzjfn/4wx8yffr0/PznP89zzz3n7gKA92nyqjaZvKqNQgAAAAAAAAAAAAAtprSlB+zebqv0ar9VFtSsWa9tVTM7Unxqh20+FMUcMWJEfvWrX2XQoEHp16+fuwsA3qczlnZPkpyuFAAAAAAAAAAAAEALKd0Ygx61c5fc/tdFWd3cFhT/5JAdOqf7W+xi8X/Jvvvum7/85S/uKgAAAAAAAAAAAAAA2EyVbIxBt+vUJqcM7JHWJYUmx2vXNt2R4oBtO+Wk3bpbBQAAAAAAAAAAAAAAYJMo3VgDb1fWJqP26JXx85bnb8tWNdmdom+nNjlkh84Ztm0nKwAAAAAAAAAAAAAAAGwypRtz8O7ttsoXB6zbceLZpbVpKBazfae2ab9VicoDAAAAAAAAAAAAAACb3CZLNPTv0i67dW3/oQ5RVFZWplAo5JBDDsmSJUuaPa+qqipXX311RowYkU6dOqVQKKR///752te+lunTp2+wz5IlS3L99ddn+PDhKRQK6dSpUz71qU/l3nvvTV1d3TuaT11dXe69996MGDEihUIhXbt2zamnnpqZM2emWCw2O98XXnghl1xySfbdd98UCoUUCoXsu+++ueSSS7Jw4cIN9lm5cmV+8Ytf5FOf+lTjZxw+fHh+8pOfZOXKlc1eq6GhIVOmTMnpp5+e/v37N87ziCOOyN13393sZwXgw2lo27oMbeu3HwAAAAAAAAAAAGg572tHil8/tySLalZvsK1vp7Y5bMfOb9l/ce2a3DRzQbPt3xv8kQ9VsdeuXZsxY8bk3HPPzdKlS5u0zZ49O7Nnz063bt2y9957N2mbMmVKvvzlL2fmzJmNx6qrq/Pggw/mwQcfzIknnpirr7463bt3b77Wixfn61//eu66667GY0uXLs3tt9+eX//617nxxhtz/PHHp1AoNLYXi8Xcd999OffcczN//vwm402dOjVTp07NJz/5yfTs2bNJ25w5c3L22Wdn/PjxTY5PnDgxEydOzP/8z//k+uuvzy677NKkfeXKlbnsssty2WWXNTm+dOnSPPDAA1mzZk0OOuigtGnTxjcXYAtxc5fFb7zrphgAAAAAAAAAAABAi3hf20MsqlmTl1ds+PX4K9V5dmnNW/a/5olX8syS2mZfHybFYjH33HNPzjnnnKxZsybf/va389JLL6WhoSHFYjErVqzIAw88kC5dujTpN2vWrHz961/P3Llz8/3vfz8LFy5MsVhMfX19pk+fnpEjR+auu+7KlVde2exuDTU1NbniiiuyYsWKzJw5M/X19WloaMhzzz2XY445JtXV1Rk9evR6YYlnnnkm3/ve97J06dLcfPPNqampSbFYTENDQ6qqqnLttdembdu2TfosXLgw3/rWtzJ+/PicccYZ+fvf/56GhoY0NDTk+eefz/HHH5/x48fnu9/9bpYtW9ak7913353LLrssFRUVmTJlSurr61MsFrNmzZr85S9/ybBhw1JSUuJbCwAAAAAAAAAAAADAe1a6MQf/5bOv5tt7b5v2W63/8Pu9zy3J/NfrtphCP/nkk7nggguSZIO7P3To0CGHHXZYkz4rV67MVVddlWnTpuWKK67IN77xjZSWrluykpKS7LXXXvnxj3+c448/Pr///e9zyimnZPfdd1/v2pMmTUqXLl1y0003Ndk9Ypdddsnll1+euXPnprKyMtOmTcv222/fZM6zZs3KV7/61Zx00kmNO0EUCoX06tUr55xzTpPr1NfX54Ybbsj999+fUaNG5aqrrkqHDh0a23fcccdcc801ef311/Pggw/mz3/+cw488MAk68IeU6dOTZKcd955GTx48D9u0tLSDBw4MAMHDvSNBQAAAAAAAAAAAADgfdmo/95/bUNy9+xX1zv+zJKa3DtnSZJk15ceyR7P/yYfefWpD22R6+vrM3bs2MyfPz9nnHFGPvOZzzQJUTTnf//3fzNu3LgceeSROeWUUxpDFP+sX79+OfTQQzNr1qxMnjy52bFOOumkJiGKN+2www75t3/7tyTJc88916RtyZIl7+pzvvDCCxk/fnwGDRqUr371q01CFG/q1atXjjjiiFRXV+fhhx9OfX19kmTNmjVZvny5byQATTxW1zaP1bVVCAAAAAAAAAAAAKDFlGzsCzy/fFUmzP/HA/I1axpy08yFGfDSwznvvgNy2jNn54svfz+jHj8+Jz/y7+mwaumHrshLly7NlClTUlZWlmOOOaZxZ4e3U1lZmaqqquy9997p3r37Bs9p1apV+vfvnySpqqpKsVhc75xPfOIT+djHPrbB/q1bt85HPvKRJMnLL7+c2traxraPfexjKSsry/3335+xY8emoaHhLef79NNPZ9q0aRk8eHC22267Zs8bMGBAkmTx4sWpq1u3K0nHjh0bj99000159tlnfTsByFlLuuWsJd0UAgAAAAAAAAAAAGgxJZviIpWvVOeF19c9MP+TmQtSUvVMvjhxVLbbozrbDOuQThXt0/Xgsgzq9KccW/mND12RlyxZkoULF6Zfv34b3BViQ+rr67N48eIkyYUXXpiSkpIUCoUNvk4++eQkyYIFC7Jq1ar1xurWrVs6d+7c7LV69OixweODBw/Oqaeemvnz5+fYY4/N8OHD84tf/CKvv/76Bs+vqqpKsi4I0b59+2bnO2zYsCTJiy++2BjcaNWqVb74xS9myJAhGT9+fPbZZ5+cfPLJqayszNq1a31TAQAAAAAAAAAAAABoEZskSLG6vpgbZy7IxJdez5MLV2Tvv/0yHXZrk9blWzU5r+NH26Zf7bTsuGDqh6rIS5YsydNPP/22gYYmNVu9OkuXfrC7c3To0CFXXnllfvGLX2TgwIGZNGlSvvjFL2aHHXbIJZdcst78Fi1a9L6ut+uuu+a+++7LBRdckK222ip33nlnhg4dmv322y+/+c1vBCoAAAAAAAAAAAAAAHjfSjbVhea9XpebZi5IkpQvfTalXUs3eF7rrq3S87U5H6oit2rVKmVlZamrq0tdXd077tO+ffskyY033phisfi2rxtvvDHt2rVr0bm3adMmxx9/fP785z9n8uTJOemkk7JmzZpceOGFOfXUU7Nw4cLGczt27JgkOf/887N27dq3ne+DDz6Yrl27Nrle9+7dc+mll+bvf/97xowZk/333z/Tp0/PZz7zmVx99dXCFAAAAAAAAAAAAAAAvC+baEeKhiZ/17bdJsW64gbPbVhVTG3rrT9URe7WrVv69euX2bNnp6qq6h31ad26dbp3754kmT9/furr6z/Qz1BaWpohQ4bkZz/7WR5++OFUVFTk/vvvzw033NA4t969eydJXnrppdTU1Lyv63Xq1Clf+MIX8tBDD+WnP/1pysrKcumll2bixIm+tQAAAAAAAAAAAAAAvGebJEjR8C+Zif/ddkRq56y/M8PqJfWpWVjIc72HfaiKXF5enoEDB6aqqioTJ05MsVh8R/322muvJMn06dOzaNGizeKzFAqF7L333hk1alSSZNGiRVm9enWSZMCAAdlll13yxBNP5IUXXmiR6725I8bnP//5VFdXZ8GCBb61AFuQA9qsygFtVikEAAAAAAAAAAAA0GI2SZBi1b/sSDFjx09naW3nvPrb6lQ/VZvauavz2pSaLH90ReaUD01Nmw/XjhQdOnTI0UcfnbKyslx77bV57LHH3lG/j370oxkxYkQmTJiQO++8M2vXrt3gedXV1bn77rtTW1v7gX7OnXbaKUOGDMmsWbMyevTorFy5coPn1dXV5b//+7+zbNky30AA3tKNXV/NjV1fVQgAAAAAAAAAAACgxZR8UBde0a5bGuoaUvu31an+c23qXl6TFJNXuuy2WRWopqYmS5Ysafb12muvvaMdJkaMGJETTzwx8+fPz8knn5zbbrutSZDgtddey+9+97vccMMNjcfKy8tz2mmnpaysLJdeemnOP//8zJs3r/F6K1euzB/+8Id87nOfy6OPPtrin/2WW27J2LFjs2TJksZrNjQ05IknnsiYMWOSJHvvvXfatWuXZF1g5N///d/Tt2/fjB49OqNGjcpf//rXNDSsC9KsXr06kydPzimnnJLbb7+98XiSLFu2LJdffnn+9Kc/NQmE1NbW5je/+U0eeuihDBgwIB//+Md9awEAAAAAAAAAAAAAeM82SZCidm3DesfKlz37f6JAZ5xxRrp169bs69vf/nZWrVr1tuN06NAhF198cUaNGpX58+fntNNOS5cuXVIoFFIoFLLNNtvk8MMPz9KlS5v0++xnP5vLLrssSfLDH/4wO+ywQ0pKSlIoFNKxY8cceuihefzxx9OvX7+0bt26RT/7ggULctRRR6Vbt26N12zVqlX23nvvjB8/PhdccEGOO+64Jn3222+/XHPNNenbt2/uvPPODBw4MK1atUqhUEibNm2y//7755e//GUGDBiQ9u3bN/ZraGjIxIkTU1FRkfbt2zfWpX379jnxxBOTJJdcckl2220331oAAAAAAAAAAAAAAN6z0s1tQr2XzvrQFrtLly657rrrcsIJJ+S2227LpEmTMnv27HTp0iX77bdfjjjiiHzmM59pukClpfnKV76SAw88MD/96U/zyCOPZMaMGUmSYcOG5dBDD82xxx6bvn37plAotOh8jz322KxevToTJkzI1KlTkyS77rprDj744Bx33HGpqKhISUnTLE6hUMinP/3p7LXXXrnzzjvzu9/9rrHvHnvskcMOOyyf//zns9tuuzXpu/XWW+eb3/xmysvLM2XKlMyePbvJZzzuuOOy3Xbb+cYCbGEeWdU2STJAKQAAAAAAAAAAAIAWUpg0aVIxSYYOHfquO49+akFeXrH6bc/7+2vr79hwyZhdN3xuj31y60F3JUl+cVg/KwQAH5A3g3sfpD2X7pwkKR5YZkEAAAAAAAAAAACA92Xy5MlJkpIPeiKrWpfl2W0PtCIAAAAAAAAAAAAAAMBGt9GDFKvWNqx3rPOKl9e1tS7LrSPuys+Hjc6MHY+xGgAAAAAAAAAAAAAAwEZV+n46H75T59SsqX+bswppKBabHpkzN8V2nVLytXE5rc/H1h0c/PPU//yM9H3p6Xxv8LZWBgAAAAAAAAAAAAAAaHHvK0ixXVmb99Rv9YpeyfcnpnXfjzdt+NrPs/jGL6V71/ZWBgAAAAAAAAAAAAAAaHGlH8RF1wtQ/JPuZ/3MqgDAZmDHHXf8wOfwyZraJIUkZRYEAAAAAAAAAAAAaBGlSgAAbK5u6LLkjXfdFQMAAAAAAAAAAABoESVKAAAAAAAAAAAAAAAAbCkEKQAAAAAAAAAAAAAAgC1GqRIAAJurCbXtkiQDlAIAAAAAAAAAAABoIYIUAMBm66vLuiZJzlEKAAAAAAAAAAAAoIWUKAEAAAAAAAAAAAAAALClEKQAAAAAAAAAAAAAAAC2GIIUAAAAAAAAAAAAAADAFkOQAgAAAAAAAAAAAAAA2GKUKgEAsLka0bb2jXdligEAAAAAAAAAAAC0CEEKAGCzdW2XJW+866EYAAAAAAAAAAAAQIsoUQIAAAAAAAAAAAAAAGBLIUgBAAAAAAAAAAAAAABsMUqVAADYXI1f1T5JMkApAAAAAAAAAAAAgBYiSAEAbLb+Y2mXJMnXlAIAAAAAAAAAAABoISVKAAAAAAAAAAAAAAAAbCkEKQAAAAAAAAAAAAAAgC2GIAUAAAAAAAAAAAAAALDFEKQAAAAAAAAAAAAAABV2LLsAACAASURBVAC2GKVKAABsrka2rXnjXZliAAAAAAAAAAAAAC1CkAIA2Gz9uMvSN971VAwAAAAAAAAAAACgRZQoAQAAAAAAAAAAAAAAsKUQpAAAAAAAAAAAAAAAALYYpUoAAGyu/lDbPkkyQCkAAAAAAAAAAACAFiJIAQBstr6xrEuS5FylAAAAAAAAAAAAAFpIiRIAAAAAAAAAAAAAAABbCkEKAAAAAAAAAAAAAABgiyFIAQAAAAAAAAAAAAAAbDEEKQAAAAAAAAAAAAAAgC1GqRIAAJurT7WreeNdmWIAAAAAAAAAAAAALUKQAgDYbF3deekb73oqBgAAAAAAAAAAANAiSpQAAAAAAAAAAAAAAADYUghSAAAAAAAAAAAAAAAAW4xSJQAANlcP1LZPkgxQCgAAAAAAAAAAAKCFCFIAAJut85Z1SZJ8SykAAAAAAAAAAACAFlKiBAAAAAAAAAAAAAAAwJZCkAIAAAAAAAAAAAAAANhilG6Ki9SsacjY55dm+sIVSZK9e3bMkTt1Sfut5DgAAAAAAAAAAAAAAIBNZ6MHKWrWNOTqJ19O1Yo1jccee+n1zFlem298oo8wBQAAAAAAAAAAAAAAsMls1BTDhkIUb6pasSZXP/lyatY0WAUAYIMOb1eTw9vVKAQAAAAAAAAAAADQYjZakOKtQhRvEqYAAN7KVZ2X5qrOSxUCAAAAAAAAAAAAaDEbJUjxTkIUbxKmAAAAAAAAAAAAAAAANpXSlh6wuRDFYTt1zi7btE2SzFm2Kr+bu6yxrWrFmlw+7cWcX/GRtN+qxKoAAAAAAAAAAAAAAAAbRYumFpoLUQzu3TEHb7dVStbckZI1d+TgvltlcO+Oje1rGop5/rW6XDz1RTtTAACN7q9pn/tr2isEAAAAAAAAAAAA0GJaLEjRXIgiSfp1bpdXV07JS8vuy0vL7surK6ekX+d2SZJiiqlZW58kmf+6MAUA8A/nL++S85d3UQgAAAAAAAAAAACgxbRIkOKtQhRJUr26Pm1Lezb+3bHNjllcs7axb7H4j3M35zDFj370oxQKhfTr1y9/+ctf3D2bsI61tbU566yzUigUNvjafvvtc9hhh+Xiiy/O9OnTs3bt2hafd7FYzIsvvpif/OQnOeqoo7L99ts3Xr9Tp0454IADcsopp2Tq1KkWGQAAAAAAAAAAAABgM/W+gxRvF6Lo2LokK9fUp6R0twze8c4M3vHONBT6pqFYTNvSQtY0FNfrszmGKZYtW5ZJkyYlSebMmZMJEyakWCy6gzaTOs6fPz+///3v8/3vfz/77LNP9ttvv0yYMCENDS1zDy1evDjnn39+dt9994waNSpjx47N/PnzG9urq6szadKk/OxnP8vzzz9voQEAAAAAAAAAAAAANlPvK0jxdiGKDq1LslfPjtmqpCR/mLs8bbfqmbZb9czv5y5Pq0Ihe/TomE6tW22w7+YWpnjmmWcyYcKEHH300amoqMhDDz2UJUuWuIM+gDrefPPNefXVV5u8XnzxxfzhD3/IV77ylXTp0iXTp0/PQQcdlIsvvji1tbXva85//vOfc8wxx+TKK69Mkpx00kkZN25cFixYsN71v/Od76R169YWugXNnTs3V111VS644IL3vZYAAAAAAAAAAAAAAO85SPFOQhR79+yYDlu1yjNLalK18h/nLVi5Jk8uWpH2pSXZr0+nzT5MUV9fn3HjxqW6ujqf+cxnMmDAgFRWVmbmzJnuoA+gju3bt0/Xrl2bvLbddtsccsghuf766zNz5syceuqpSZKLLroo119/ferr69/TnGfNmpVRo0alsrIyI0eOzKOPPpqf/exnGTlyZHr27Lne9S+//PJ87nOfs9gtaMqUKfn2t7+dpUuXKgYAAAAAAAAAAAAA8L69pyDFuw1R/P21uibtaxqKmb20Nk8tXpkO/wfCFAsXLsykSZMyfPjw/Nu//VtGjBiR6urqPPzww+/5Af0t0aaq47bbbptrr702o0aNSpLccMMNmTFjxrseZ/Hixfnud7+badOm5aijjsqdd96ZPffcM4VCwWICbCJHta/JUe1rFAIAAAAAAAAAAABoMe86SPF+QxRJsrp+XSji+eWr/k+EKaZOnZpHH300++67b3r27Jm99torgwYNyh//+Me88MIL7qLNsI7/n707j4u62v84/h4gQWGQxQ033NcQd0xcSM0sTS+l3szUq7l0KzP1ZqZWlltm5TVzSy1z+Vm2mCZecckVldQUNQlBr4TIouw7AvP7Q50rASoyKsXr+XjMo3G+55z5ns/5zpf+mPcce3t7TZkyRY8++qjCw8O1efPmYoc1Nm/erI0bN8rT01Nz5sxR1apVWUQAuM/mOMVrjhM70gAAAAAAAAAAAAAAAAAAAMspVpCiqBBFt9oVNbR5Zfk2cJFPzYq3DFFIkumm5zeHKXrWcdJzTSrrRc9q6lLTMV+fBxWmyMrK0t69eyVJjz76qKytrVW7dm116NBBgYGBt9zpICAgQAaD4Y4eL7/8sjIzMyVJ69atk8Fg0IsvvqiMjIwix58xY4YMBoNmzJhR5Hv36tVLcXFxioiI0GuvvSZXV1e1bdtWYWFh+drn5eXp0KFDGjlypOrUqSODwaAmTZpo4sSJunDhwgOt492qXr26+vTpI0nav3+/YmJi7rhvQkKC/Pz8JElDhw5VkyZNLFKDHTt2aPjw4WrSpIkMBoMcHR31xBNPaOXKlUpOTr7ttXRjPbOysvTdd9+pR48eMhgMcnV11YgRIxQUFCSTyVSgf0ZGhl588UUZDAatW7dOknThwgVNmDDBvN4dOnTQkiVLlJaWdst5lPRaycnJ0Z49ewqtw/Lly5WSkqK4uDj16tVLBoNBzz//vCRp2bJlqlChgvkzc2MeAAAAAAAAAAAAAAAAAAAAAFAcxQpSbDoXXyBEMaCRq/5W31Z17Q/rEbc49XR30rnEzCJDFIU5l5ip3xIy9FQ9F3WtEasGDvs08mF7PdPINV+78OQsfRsad18LFBYWph07dsjHx0fNmzeXJJUvX149e/aUJP3444+3/eL57bi7u2v48OGys7O7J3OIjo7W2LFjtWDBAsXHxysnJyff7gxpaWl666231LFjR61cuVLh4eGSpJCQEH388cfy8fHR999/X+gX9EtTHf/IYDCoY8eOMhqNCgkJUVRU1B33PX/+vA4fPiw3Nzd17dpVBoOhROcSHh6uQYMGqWfPnlq1apVCQkIkSSkpKdq2bZtGjhypLl266NChQ7cd6/Llyxo1apT69++vXbt2SZLi4+P1xRdfqHPnzlq/fv0t18pkMun777+Xj4+P5s+fb17vwMBAvfTSSxo8eHCRoZOSXivh4eEaOHCgHn300ULrsGjRIl26dIk7MwAAAAAAAAAAAAAAAAAAAIB7plhBiqMxqQVea+hcXhfi1ig46kMdvfCSDEqTrU3BYU269Zfwy9tYyaBUHTz3nE5FvqOwy8vUtqpDgXb7Libd1wIdPnxYwcHB6ty5s6pWrWp+vVWrVvLy8lJgYGCRv8Lv7e0tk8lU6CM2Nla+vr6SpKlTp6pNmzb35PyzsrK0dOlSValSRZcuXZLJZNKJEyfUuHFjSdd2B/j00081e/ZseXt7a/fu3bp69apMJpOSkpI0b948xcfHa8KECTp27NgDqWNJVKpUSY0aNVJUVFSxghq//faboqKi1Lx5c9WuXbtE5xATE6Nx48Zp48aN6tOnj/bt22eu8dWrV3Xy5EkNGjRIQUFBGj9+vIKDg4scKz09Xe+//75SU1MVFBSk3Nxc5eXl6ezZs/L19VVKSooWL15sDjgU5tChQ3rvvfc0efJkJSUlyWQyKT09XStXrpSLi4s2bdqkr776qkAYoqTXys11aNeunfz9/ZWVlSWTyaTc3FydO3dO/fv3l7W1tVxdXbVt2zaZTCatXbtWkjRmzBilp6ebP0ODBw/mDg6UARvT7bUx3Z5CAAAAAAAAAAAAAAAAAAAAiylWkKIEGxIoM8dkmTM23b/iJCUladu2bTIajeratausra3Nx6pXry4vLy8FBwdr+/btxRo3JydHn3/+uTZu3KhRo0bpueeeK/GOB0XZs2ePIiIiNGPGDLm5uRU4vnfvXs2aNUteXl5avny5fHx8ZGNjI0lydHTUa6+9pkmTJik8PFybN2/Ot5PFg67jnXB2dlalSpUkSREREXfc7/fff5ck1a9fXw4ODnf9/rm5uVq0aJE2bdqkfv36acWKFercubO5xjY2NvLw8NDy5cs1atQoBQYGauXKlcrKKnxHl/379ysxMVFLlixRixYtZGVlJYPBoIYNG2rOnDny9PRUQECAAgMDizynNWvWaNKkSRozZowcHR0lXdsdZNiwYfrXv/4lSdqxY4cSExMtdq1kZWVp3rx55jr8+OOP6tmzp8qVK3ftRmRlpXr16mnatGlq0KABd2YAZlMTnTU10ZlCAAAAAAAAAAAAAAAAAAAAiylWkKJdtYJfKA+6kqY6rkPUxO1faltnsWysHRSXcTVfm6zcPOXeJoVxOf2qbKyN6lj///RwjelqUHlMoTtgdKlV8b4VJyQkRAEBAfLy8lKzZs3yHbO1tVX37t0lXftye0JCwh2PGxAQoCVLlsjLy0vjx4+Xvf29/aXtoUOH5tsFwrwuWVnavHmzUlJSNHbsWDVt2rRAGxsbG/Xt21cNGzbU/v37FRMTU2rqeC/l5ORYZJzff/9d27dvl5ubmyZMmFDoOkiSvb29Ro4cKTc3N+3cufOWu3MUtZ5169ZVt27dJElnz54tsn+PHj30xBNPFAjvWFtbq2fPnnJzc9PFixcVGxtrsWslLCxMW7dulbu7u6ZNm1ZkHQAAAAAAAAAAAAAAAAAAAADgXitWkKJffRe52T+U7zW/cwn6v5B0XUjroCMx1375f3zr6qppvPZL83kmkzJz8245rrujrd7qUEuSFBBVRedSu2rF6TR9dzauQLv+DV3vS2FMJpO2b9+uqKgoPfLII6pSpUqBNp6enurYsaN27typM2fO3NG40dHRmjdvnuLj4/Xqq6+qSZMm93QeHh4eBcILN5/L0aNH5enpqbZt2xY5hpubm9zd3RUXF6fk5ORSUcc7lZeXZ94Z4cbuCffTqVOnFBgYKG9vb3l6et6ybcOGDdW6dWsFBQUpJCSk0DZt2rRRixYtCj1Wrlw51ap17XMUGRmpjIyMQtu1a9dOzs6F/7p7pUqVVLduXQUFBenKlSsWu1aOHTum4OBg9erVS82bN+fOCwAAAAAAAAAAAAAAAAAAAOCBKdY3yys8ZKWJbWvoo6ORikr7364Thy+l6vCla7tHRKRmaWizKhrfurrm/3JJwXEZutVmFDdCFBUestLSoGjtu5h823b3Q3R0tPbu3Suj0aiuXbvK2tq6QBs3Nzd5eXnp4MGD8vf3V4cOHQptd0NOTo4WLlwoPz8/vfLKK/L19S2wK4Clubq6ytHRsdBjSUlJunz5skJDQ+840BEXF/fA61gccXFxiomJkdFolLu7+x33c3BwMPfPzs5W+fLl7+r9o6KiJEm1atW67Rh2dnaqWbOmJCklJaXQNpUqVSoyBCGp0KDKH9WuXfuW8zYajRa9Vkwmk86fP3/tc+zufte1BAAAAAAAAAAAAAAAAAAAAABLKHYq4UaY4o87U9xw+FKqVp+JVfmHrPLtTFGY0hqikKTTp09r586dSklJUY8ePWQwGAo8bG1tNX/+fEnSrl27dPHixVuO6efnp4ULF8rb21sTJ068L18ot7W1la2tbaHHUlJSFBoa+qerY3GcPXtWp06dkoeHh9zc3O64X/369SVJoaGhio6Ovuv3j42NlSQ5OzurXLlyf9obRUmulczMTHMNbxXiAAAAAAAAAAAAAAAAAAAAAID74a6SCXcSplj167UwxVsdasndseAX+UtziCIrK0tbtmwpVp+DBw/q2LFjRR4PDQ3VnDlzJElvv/226tSp88AX387OTm5ubvLx8VFkZKRMJtNtH97e3g+0jsVdx127dkmS2rZtq2rVqt1x3/r166tp06YKCgrSr7/+etfncGNni4SEBGVnZ/9pbxQluVYMBoN5h5HU1FTuugCKxbdCmnwrpFEIAAAAAAAAAAAAAAAAAABgMXedTrhdmGJXeJKWBkWrwvUwRZuq9uZjbaral9oQhSRdunRJgYGBcnNz0+7du3XlypUiH7GxsZo8ebIkafv27crIyCgwXlpamv79738rMDBQkyZNUrdu3W75/kajUZJ08eJFZWZmFtomOztbCQkJJZpnxYoVVb16dUVGRurKlSulvo7FFRAQoG+++UZGo1F9+/YtcmeOwjRo0ECPPfaYJOnLL7807yxRXNWrV5ckRURE3HZO2dnZiouLkyRVqVKlVN0oSnKt2NnZqWbNmpKkkJCQP3WgBMD9N8spQbOcEigEAAAAAAAAAAAAAAAAAACwmBIlFIoKU2Tm5inXZNK+i8nmMIVPzQyFx63XpcQteqy2TakNUUjSTz/9pMDAQHXo0EGenp5ydXUt8lG5cmX16NFDRqNR+/bt0/nz5/ONZTKZtGnTJq1Zs0b9+vXTqFGjZGNjc8v3d3V1lXRtF4Pk5MLrExcXp1OnTpVonlWrVlWzZs0UGhqqI0eOlOo6FldwcLCmTJmiqKgojR49Wp06dSpWf1tbWz3zzDNyc3PT5s2btXLlSmVlZRX7PB5++GE1bdpUAQEBCgkJuWXbkJAQBQQEqGPHjmrUqFGpulGU9Fpp3769jEajDh48qMjISO68AAAAAAAAAAAAAAAAAAAAAB6YEqcU/himyDWZlJmTZz6+72Ky0nPyFBa7TL9Ff6hTke8o7PIypV/NK5UhirS0NB04cECS1KlTJzk5Od22j6enp7y9vRUcHGzue8OpU6c0c+ZMubi4aPz48apateptx6tZs6Y6duyogwcPav/+/TKZTPmOm0wmbdmyRTt37izRXI1Go7p27SpJWr58uYKDgwttZzKZFBAQoBMnTjywOt6pvLw87dixQ4MGDVJgYKD69eun119/vVi7UdzQsWNHjRs3TpI0ZcoUTZ8+XSkpKUW2N5lM+uWXX7Rjxw7zaw0aNNCTTz6pqKgozZ49WzExMUXWa8WKFYqKilKfPn3MOziUFiW9Vlq3bq1evXopMDBQH374odLS0op9Dunp6crJyeGuDQAAAAAAAAAAAAAAAAAAAKBELJJUuDlMkX41r+BxGytlXo0y/zsj+1KRIYkHGaKQpN9++03+/v5yc3NTp06dZDAYbtvH1dVVjz32mCTJ399fCQkJkq7tKDFz5kwFBwfr5ZdfvuNdEWrWrKnu3btLkqZNm6Z169YpIyNDkpScnKyPPvpIy5YtU8+ePUs83759+8rX11eBgYEaNmyY/Pz8zO+Vl5en8+fPa8aMGerbt2+xvvxuyTr+UXp6uuLi4vI9goOD9eWXX6pnz57q2bOngoKCNGDAAC1atOiOwiuFsbGx0SuvvGIOU7z//vtq166d5s6dq9OnT5vfOyYmRn5+fho8eLB8fHwUGxtrHsPW1lYvvPCCvLy8tGnTJo0cOVL79u1Tdna2JCknJ0enTp3SqFGjtHz5cvXr108jRoyQtbV1qbtZlORacXZ21ssvvyx3d3ctXrxYo0aN0qlTp8zBiJycHJ07d04zZ85UWFhYvr516tSR0WjUzp07tXv3buXl5XHnBsqQb9Pt9W26PYUAAAAAAAAAAAAAAAAAAAAWY2OpgW6EKWYcjlB4cla+Y8FxGaru9JSSM0IkSTWc+io4LqPAGA86RCFJe/fuVVRUlHx9fdWwYcM76mMwGNSpUye5ubnp8OHDCg0NVZs2bbRixQp98803kqRJkyZp0qRJRY4xZswYzZ8/X+XLl5e1tbVGjRqlY8eOaevWrRoyZIiGDBnyvzq5u+vjjz/W6dOntX379hLNt3Llypo7d67S0tK0fft29enTp9B23t7edxxIMJlMFqtj+/btC7QbPXq0Ro8eXeQ47u7uGjdunEaPHi17+5J9+dbe3l5z585Vq1at9M477ygkJESTJ0/W5MmTi6yTh4dHvteaNm2qlStXasyYMdqyZYu2bNlSaF9fX1/Nnz//roMf91pJr5UuXbpo6dKleu2117R+/XqtX7++QBtPT08NGDAg32seHh7y9fXV6tWr1a9fP/Pra9eu1eDBg7mLA39xbyc6S5LeohQAAAAAAAAAAAAAAAAAAMBCLJpYqPCQld7qUEvujrb5Xl99JlbODr3VveledW+6V1YPeWv1mdh8bUpDiEKSduzYIUnq1KmTnJyc7rhf48aN5e3traioKG3ZskVhYWH6+uuv7/o8atWqpVWrVmnOnDlq1arVtRq5u+uFF17Qpk2b5Ovre0e7PNyJhg0b6vvvv9e6devUp08fubi4mN9v2LBh8vf3144dO9SgQYM7Gi8uLs5idczNzb2jfh06dNBLL72kLVu26OTJkxo/fnyJQxQ32NraatiwYTp58qTWr1+vZ599Vo0bNzYfb9WqlV599VXt3r1bu3btUosWLQqM0bx5c/n7+2v9+vUaMGBAgRpv375d69evl7u7e6m+YZTkWjEYDOrVq5cCAgK0cOFCde/eXUajMV8NlyxZUiB44+joqPnz52vq1Knm+rRq1UqVKlXiDg4AAAAAAAAAAAAAAAAAAACg2Az79+83Sde+8G4p6VfzCt2ZoplrBUnSmbj0fK+XlhAFAAD4n6SkpAd+Dk5Hr/2/gam7kQUBAAAAAAAAAAAAAAAAAAAlcuDAAUkW3pHihqJ2pjgTl06IAgAAAAAAAAAAAAAAAAAAAAAAPDD3LL1QVJjiZoQoAAAAAAAAAAAAAAAAAAAAAADA/XRPEwy3ClMQogAAALfTv0Ka+ldIoxAAAAAAAAAAAAAAAAAAAMBibO71G9wIU3wbGqd9EUmSpC61Kqp/Q1dCFAAA4Jbec0q4/qwaxQAAAAAAAAAAAAAAAAAAABZhcz/epMJDVhrarLKGNqtMxQEAAAAAAAAAAAAAAAAAAAAAwAPDlhAAAAAAAAAAAAAAAAAAAAAAAKDMIEgBAABKrQ3pDtqQ7kAhAAAAAAAAAAAAAAAAAACAxdhQAgAAUFpNT3SSJL1DKQAAAAAAAAAAAAAAAAAAgIWwIwUAAAAAAAAAAAAAAAAAAAAAACgzCFIAAAAAAAAAAAAAAAAAAAAAAIAygyAFAAAAAAAAAAAAAAAAAAAAAAAoMwhSAAAAAAAAAAAAAAAAAAAAAACAMsOGEgAAgNJqYIXU68+MFAMAAAAAAAAAAAAAAAAAAFgEQQoAAFBqTXdKvP7MjWIAAAAAAAAAAAAAAAAAAACLsKIEAAAAAAAAAAAAAAAAAAAAAACgrCBIAQAAAAAAAAAAAAAAAAAAAAAAygyCFAAAoNRan+6g9ekOFAIAAAAAAAAAAAAAAAAAAFiMDSUAAACl1YxEJ0nSe5QCAAAAAAAAAAAAAAAAAABYCDtSAAAAAAAAAAAAAAAAAAAAAACAMoMgBQAAAAAAAAAAAAAAAAAAAAAAKDMIUgAAAAAAAAAAAAAAAAAAAAAAgDKDIAUAAAAAAAAAAAAAAAAAAAAAACgzbCgBAAAorZ6zT7v+zEgxAAAAAAAAAAAAAAAAAACARZiDFOeTKAYAAPgf11JwDtMqJlx/Vo0FAQAAAAAAAAAAAAAAAAAAFmFFCQAAAAAAAAAAAAAAAAAAAAAAQFlBkAIAAAAAAAAAAAAAAAAAAAAAAJQZBCkAAECptTbNQWvTHCgEAAAAAAAAAAAAAAAAAACwGBtKAAAASqvZSU6SpFmUAgAAAAAAAAAAAAAAAAAAWAg7UgAAAAAAAAAAAAAAAAAAAAAAgDKDIAUAAAAAAAAAAAAAAAAAAAAAACgzCFIAAAAAAAAAAAAAAAAAAAAAAIAygyAFAAAAAAAAAAAAAAAAAAAAAAAoM2woAQAAKK2et0+9/sxIMQAAAAAAAAAAAAAAAAAAgEUQpAAAAKXWlIqJ15+5UQwAAAAAAAAAAAAAAAAAAGARVpQAAAAAAAAAAAAAAAAAAAAAAACUFQQpAAAAAAAAAAAAAAAAAAAAAABAmUGQAgAAlFpfpjroy1QHCgEAAAAAAAAAAAAAAAAAACzGhhIAAIDSam6ykyTpfUoBAAAAAAAAAAAAAAAAAAAshB0pAAAAAAAAAAAAAAAAAAAAAABAmUGQAgAAAAAAAAAAAAAAAAAAAAAAlBkEKQAAAAAAAAAAAAAAAAAAAAAAQJlBkAIAAAAAAAAAAAAAAAAAAAAAAJQZNpQAAACUVsMcUq8/M1IMAAAAAAAAAAAAAAAAAABgEQQpAABAqfWGY+L1Z24UAwAAAAAAAAAAAAAAAAAAWMRdBSlssw4+kJPNsu3IigEAAAAAAAAAAAAAAAAAAAAAgLtWrCCFQ9pXco5/W1Z5SQ/kZPOsKirB5T2l2j/LygEAAAAAAAAAAAAAAAAAAAAAgGKzKk5jx+TlDyxEIUlWeUlyTF7OqgEAUEZ8kWbUF2lGCgEAAAAAAAAAAAAAAAAAACymWDtSPJR9+nqvSjIYu93XEzWl/CTlXPnfOQAAgL+8eUkVJUkfUAoAAAAAAAAAAAAAAAAAAGAhNnfb0arWwvt6orlnmrNaAAAAAAAAAAAAAAAAAAAAAACgRKwoAcqKTz+YofpOBn36wYwyOf9Tx4/K99H2mjhmiOKvXOaCAAAAAAAAAAAAAAAAAAAAAFAm2VCCO5OZmaGgo4Hy37JRJ4/9rONHDpuP1WvYWO71Gsirk4+eG/6i7B0cKBhKnb07/qOTx4/o5PEjem7Ei3KpVJmiAAAAAAAAAAAAAAAAAAAAAChzCFLcRl5eng7t+0kfvjtFJ48fKbTN+dAQnQ8NUW5OjgYMHi6JIAVKn44+PbT1h2/U1MNTdes3oiAAAAAAAAAAAAAAAAAAAAAAyiSCFLeQPw3D7gAAIABJREFUmZmhlQs/0rIFHygtNUWNm3lo4JAX1KlbT1WqXMXcLioyQieOBirkzOlScd4JcVe09YdvdObkcb3+zhw5ubiymFDr9o9o68GTFALAn8pw+5Trz4wUAwAAAAAAAAAAAAAAAAAAWARBiiLk5uToy6Wf6ONZb8newajJM+Zp8Ih/qoK9fYG2Ti6uaurRstSc+/mwEL098SV16f44CwkA+FN7vWLS9WfVKQYAAAAAAAAAAAAAAAAAALAIiwQp/Pz8dPDgQYueWNOmTfX8888/sML8Z/O3WvThLNk7GDVz/lI91X+QDAYDVwwAAAAAAAAAAAAAAAAAAAAAAH9iFglS9O7dW7179/7LFCU2OkobVq9UWmqKJkydod6+AwlRAAAAAAAAAAAAAAAAAAAAAADwF2BFCQo6/vMhBezZqZZtvdRv4GBZ29xd3mTThnWq72TQtPEvKjMzo8h2n34wQ/WdDPr0gxmFHs/OytLendv06vC/q4tHHdV3MqiLRx29OvzvCtizU3l5ucrMzNC08S+qvpNBAx/vJEnat8tfbepVUn0nwy3Hv3Txd3224AMN6ddDLWo6qr6TQY+1a6L3Jo/Tr0G/KC8vr9B+50ND1KdzS/Xp3FLnQ0OUnZWlbZu/05B+PcxjLJ3/vuKvXDb3SU9L07qVS/RMjw7mecyaMkEXwy+UeN3ir1zWik8/0qDePqrvZFDruq4a+4+BOrx/d5FzKKzWB3bv0KSXh+uxdk1U38mgFjUdNaL/E9qwZqVSU5KL7HssMED1nQwa/kwvJcbHFZjrMz06aN3KJUpPS8t3zkvnv29+r8Jq9kcmk0kXwy8UWLOnurS+Zd8/nt+tjv1xLVvXddUbr4xQ8KkgmUymu1qfP17nD3Lu92ptbpxjWEiwZk+daO7bxaOO3hw78rb1u3Txdy2aN1P9H3vE/Lnt/9gjWjRvpq5cjuHmjDJpRapRK1KNFAIAAAAAAAAAAAAAAAAAAFiMDSXI72p2to4ePiBJat2+o6q61Xig5xN/5bJmTZ2oH75ek+/1yIhwRUaEy9HJWW06eN/V2Lk5Odr0zTrNnDJBSQnx+Y6dDw3R+dAQfbn0E700cYr+OWGKKtjbFzlWelqqZk2doLUrFucbY967b+r4kcOatWCZsjIz9c6/XtZuf7988/h88Xzt2bFV85ev08Mt2xR7HiaTST8H7NW08S/qfGiI+fWkhHht/eEb7d25TW+8O1dXc67ecpzIiHDNfHO8tm/ZmO/1tNQU7d25TXt3btPqzxbqvY+WqHX7R2451uXYaH343lTt3LrJ/NqJo4E6cTRQZ4NP6413P9D50N/0zr9e1omjgQVqtm+Xv+YtWaUatdwLXJ8rF32sxR/NVlpqSr5jZ04e15mTx/XTti2at2SV3Os1uKvrIu7KZc14c3y+ay4pIV7frv1C//nhW82cv1RP9R9Uol1afvn5kN6e+E8FnwoqMPcdfj9o7qIv1KBx03sy93u1Njc+U//3xVLNe3dKvnOMjAjXhjUr5bdxg15/Z7aeG/5ivoCWyWTS9h83atbUCYqMCM835vEjh3X8yGF16PKoKlWuyk0aZc7HyRUlSR9RCgAAAAAAAAAAAAAAAAAAYCEW25Ei5/IFZYefkCk3p8Cx//73v1qxYkWxHn5+fg+kIGmpKQoLOSNJataipR4qV+6BLU5eXq6+/Gyhfvh6jR59vLd2HTursIQ8nUs06bfYLH29bb/qN2wiSbKzK6+Z85fqXKJJG/yvBUG6dH9cx85f0blEk84lmvTKpLfMY5tMJvlt3KDpr4+VJL3x7gf6OTTG3PaXC/F6/9OVqlHLXYs/mq01yz9Vbk5OoeeZkZ6uxR/PVlJigvYG/VfnEk06e+WqPlu/WTVquWvn1k1aNG+WFn84S8mJifpu52GFxucqND5XP+w+os7deup8aIhWL/80344Ad+r0iWN6/Z//0PnQEI14abz2Bv3XXKefQ2M04uXx+nzxfO36z+Yix7hyOUbvvTFO27dsVLdeffTV1n06e+WqeS5bD57UU/0HKfhUkGZNGa+wkOAix7ocG60Ppk9W3foNdSQsVucSTfo1Ol2zFnwmewej1q5YrOUL52nhBzNUpVp187qevXJVq773V1MPTwUe2KMNa1YqLy8339i5ebm6+PsF1W/YRCu+3qITvyfqXKJJofG5+nbHIbVs66VjgQH6/qvVBfreiYyMdC2d/77S01LlFxCk0PhchSXkadexs+rZx1dpqSlau2KxIn8Pv+vr+nxYiP49+231eLKf+Zo7e+WqVny9RfUaNtaJo4H6Zs1KZWdlWXzu93Jtbnym5r07RVXdqmvx6u/0a3S6+T0+WrZGTs4umvfuFO3env/+FhZyRh/PmqbEhHjNWvCZuV9YQp4On43SOx98IltbO/5iAQAAAAAAAAAAAAAAAAAAABZQ4h0psi/+qrgvX1VO2E+yspGycyrIqe+bcvadZm7j5uam7t27F2tcO7sH86XhpMQExcddkSTVrlv/gS5OYny8jv98SFWquWnspLdVp35D87GHypVT2w6d1LZDp7saOyzkjBZ9OFOSNP2DhQV2GKjo5KwBz49Qzdp1NGH081q3cok6du0uj1ZtC4x14Vyo6jZopHc/XKTKVapJkqxtbNStVx9djo3W1HGjtfqzhWrQuKkWfP6VmjRvYe7r0aqtRo+bpF9+PqQzJ48r+tJF1WvY+I7nkZ6WpjUrFikyIlwjXhqviW/Pkp1defNx18pVNPb1t1S+fAV9MH1yoWPk5eVqzfJF2rl1k3o82U+zFizL98v/1jY2atzMQ7MXLJe9vYO++nK5vlmzUhPfmqVytrYFxgs+FSTP1u316uTp5l087OzKa8Dg4Yr8/YIWfzRbn7z/rjp0flQfLVujatVrmN+nc7eeioqM0JtjR+rUL0eUlJAgZ9dK+cbv0NlHb86YJ3sHo/k1KysrtWrXQUNHj9WJo4E6cnC/LsfEqKpb9WJdF0cO7ldFJ5cCNahTv6Fef2eOIsLP61hggE4cC1RN9zp3de1t2rBOk6a/r5GvTDTvymBtY6NHH++t5KRETRj9vA4f2KOoyIgCO0uUdO73cm1ufKacnF0069/L1N676033s/LqN3CwJGnimCHa7veDOnbtYT6H0yeOKSwkWMNefFVPPzvUfF0ZDAZVrlJNQ0eP5a8VAAAAAAAAAAAAAAAAAAAAYCEl2pHClJ2hmI/6ySH1J9V6WKrRRKrVKF2Z/m8pYdMcczs7OzvVrVu3WA83N7cHUpDc3Fzl5uaUisXJyEhXRnq6xcc1mUzat8tfYSHB6jvgOfV8yjdfiOJmbby89cTfBigyIlz7dm6TyWQqtF3PPr7mEMUNBoNB7R7prMbNPCRJvfr1V6OmzQv0rd+oqR5u2UbBp4KUEH+lWHMJ/e1X7d/lr5ZtvTRszNh8IYobrG1s5PvsUHn79Ch0jEsRv+vAT9tVpZqbXnh5Qr4Awc0q2Ntr4NCRqlLNTQF7d+ri7xcKbWfvYFTvp/9u/pL8zefRudvj5n/3GzjY/EX9m7Vo3U516jdUbEyUEuLj8h2zsyuvPk8/my9IcLOHW7ZR42YeSk5KUFpqyl1dH08/O7TQGtRyr6tHOneTJF0IO3vX11/Ltl7q7TvQHKK4WdtHOql1+446feKYrlyOsfjc79Xa3PyZGjR8jNo+UjDgZDAY9EiXbvLq5KNjhwP0+4Vz5mN/XGcAAAAAAAAAAAAAAAAAAAAA906JdqRI3rVU5XPPyXjTD+bblJMq15Yubpkn535vSpKioqLk5+dXrLHd3NzUu3fvMr04zi6VVLdhI/3y80Gt/uxTTZ7xQYGwwt1ITUnW8Z8PSZIe7flkoeGDG8rZ2qp1+476cuknCj4dpNSUZBkdK+ZrY+9gVMMmzQvt71qpsqq6VVfImVNq0aqtrKysC7RxMBrlVqOWJOli+AW18fK+47mcOXlcsdFR6vP0s6rqVuMWtXRV42YeCtizs8CxkDOndOJooJ7o119NPTxv+X516jdUc8/W2u3vp/+GhRS6e0bdBo1Uo5Z7of0rVamqph6eirscq2YeLYtc96puNRR4YM/1YMmd79DhYHSUk4vrXfWVroURmjzcotBjD5UrJ7ea19YpOipSmZkZt7x2bvUelasVHpRyrOhk3kmiuNfCncz9Xq3Njc+UvYNR7b27FHqdS5Kjk5Pq1GugwAN7lJyYaH69SfMWsncwaqffJrXt0Em9+j4jKysrAQAAAAAAAAAAAAAAAAAAALC8EgUpssNPqnwhPw5vYyvZ5CboanSYHqrWQM7OzurevXuxxrazs3sgBbG1s1P58td+rT7xAf9KfAV7e/V/briO/3xIP3y9Rru3+8n32SH6+9CRatC42V1/0To9LU3xcVdUpZrbLcMHN7jVqClJSktNUW5Owd06atetp4pOzrcdx8nFtdDXrW1sVL5ChWLPw2QyKTYmSpLkUqmyHipXrsi2D5UrV+Q5xkZHXZ9nrdsGA2zt7FSt+rV6pKYUvuuBi2ul29bDtXIVVbB3KPw9bG1la2t7y/55eXm6HBOtC+fOKvS3M4qMuKBfg47rwrlQRUaE3/U1d7tzd61UpcTXdeUq1WRra1fkOhV1nVhi7vdqbW58ptJSUzTw8U53VIeoyAjz85ZtO2jAkBFatWSBxv5joNp17Kznhr+obr36yMHoyF8qlGkjHW7ca40UAwAAAAAAAAAAAAAAAAAAWESJghTWjpWVc7XwYzk5krXx2hei7ezsVLdu3T9FQW7+RfzfTp9Ut15PyWAwPLDzae/dRV98u00L572n//zwrVYtWaBVSxaoS/fH9c8Jb6pdxy7FPr+01BQlJyXc8gvjfwZZWZm6HBMtSapes/ZdjxN3OVaSVNHJ+ZZhjNLAZDLp8P7dWvD+dB05uL/AcbcatVTR2UVJCfF/uZtVaZ77jc/U3apgb683ps9VyzZeWvLxHB05uF9HDu5XRWcXvfDSeD0/8iVVdHbhLxbKpAmOSdefVacYAAAAAAAAAAAAAAAAAADAIqxK0tm+/TNKilaBMEV8pGTX/AlZ2Tv/6Qpi7+Cg+o2bSpJOB/2i5KTEB35ONd3raO6nn2v38TBNn7dQjZt5aN8uf438+1P68dv1MplMxRrvxq4bcZdjlZ6W+qe9eA0Gg6ytrSXptvMwmUzKzcst9FgFh2thkqTEBF3Nzi7Vc971n80a89zfdObkCT3Vf5CWrP1ee4PO65cL8QqNz9WW/cfl2brdX/JmVZrnfuMzVad+Q/kFBOlcoum2j34DB+cbo5ytrZ7qP0g/7vtFG/wPyPfZocq5elUfz3pLk14eoSuXY/iLBQAAAAAAAAAAAAAAAAAAAFhAiYIUtg28ZHCpr99PSZfOStFhUsQpKTHWWg6PvvDnLIiVtbo93kdVqrlp+5aN2rN9612P5WA0SpKiL11UVmZmoW2uZmcrKfHOfsnetXIVDRn1ir7dcUivTn5HaakpWvThTIWFnCnmeTmqorOzYqOjFBMVedv2ifFxkiSXSlVK1Y4NtrZ2qlylmiQpMiJceUUEJSQpMzNDMZcKn2uVatd+5TwqMkKZmRm3fM+r2dnmerhWrnJf55uSnKQfvl6rtNQUvffRYs1fvk49+/iqpntdVXRylpWVlbKyspSVlfWXu1GV9rnf+ExdOBeqK7ElCzxY29iojZe35i1ZpbU/7lLLtl7auXWT1ixfdMtrHAAAAAAAAAAAAAAAAAAAAMCdsSrpADauNSWTlJkipSdJV7Ml5eXK2sH1T1uUxs091P2JvpKk1Z8t1Nng03c1jpPLtRokJSQoNSW50DYJ8XEKOXOqWONWsLfXkJEvy9unh8JCgou9a4bR0VHNPVtLkgL27lL2Lb58np2VpYC9uyRJzT1byd7BWKrWqqmHpyTp5C9HdCU2tsh2F8P/q2OBAYWvd7OH1aBxUx0LDND50JBbvt/50BAdCwxQ6/YdVbdBo/s618sx0bpwPlRNPTzVonU7GQyGAm2iL13Uf8NC/nI3qtI+d6Ojo5o0byFJOnJov0UCDwaDQS1atdPzI1+SJMVdjlV2Kd8xBbgXlqUYtSzFSCEAAAAAAAAAAAAAAAAAAIDF3F2QwnRVub82Uu6vjWRK+7nQJjm/PWduY4mHTFfvW1Hs7MrrHy+OU8u2XjpxNFATRj+vY4EBMplMRfZJT0vTD1+vybe7RLXqNdW6fUf98vNBHTm4v0B/k8mkn/y3KGDPznsyj6J+od/Kylo9nuirGrXc9e3aL7Rt83dFzu1YYID+88M3aurhKZ/Hnix1F3DjZh5q2dZLAXt2auNXq5Wbk1Po2qxdsVhhIcGFjuFet4F8HntSsdFRWvzRbF25HFPkGm9YvUKx0VHq1quP3GrUfCBzzkhPV2ZGeqHn9/36LxUbHfWXvWGV1rlbWVmrY9fusncwauP61Tp66ECRbc+d/U0Hdu/grw9whxakVNSClIoUAgAAAAAAAAAAAAAAAAAAWEyxghTp5Xtde5KbZH5cjckstO3V6OR87SzyuPkc7rEGjZvqjXc/UL2GjRV8KkgDH++kV4f/Xbv9/XTlcowS4+OUGB+ns8Gn9dmCD9T/sUe0acM6mfLyzGO41aipjj7dJUkfz5ymTRvWKTMzQ5KUmpKsFZ9+pPVfLFPnbj0LPYfw82FauehjnQ0+ras3/RJ9akqyvlv/pU4cDZS3Tw/Vcq+Xr5+zSyU19fBU4IE9+sl/S6E7TjTzaKnBL/xTaakpmj5prJZ/8qEux0abAxVJiQn6Zu3neuPlEUpLTdXoVyfd9x0Y7kSN2nX01DODJEmLPpylhfNmKO7ytZ0pTCaTIi6c19sTX1L0pUg9M/gfhY5RztZWA4a8oJZtvbRz6ya9OXakfg7YZ655bk6OQs6c0pRxo/TVl8vV48l+GjBkhKysrO/rXCtXraY69RrqwrlQffbJPEVcOC+TySSTyaSL4Rc0e+oEXbr4u3mXjr+SP8PcW3t11NODhikyIlxTXxujb9d+Yd6JxmQy6XJstFZ/tlAvDv6b+Rq94asvl2vXfzYrMT7O/BnMy8vTqeNHtWnDOklSi9btZGdXnr9aAAAAAAAAAAAAAAAAAAAAQAnZFKdxotPryrOqqAoZ/5FV3rUvCOdlme7LieZZOSq9/BNKdhx934rT3ruLPv9mq+a9+6b8Nm7Q1h++0dYfvim0rb2DUX2e+bsq2DuYX7Oystazw0bp9PFj2rNjqyaOGaKJY4aYj9eo5a6ps64FJfb/tL3AmLm5udr41WrNnjqx0Pds6uGp16a8pyrV3PK97l63vh7t2VvBp4I07bUxmvbaGEnS+Cnv6ZVJb0mSrG1sNPyfr8lgMOjTeTM1951JmvvOpALvUdHZRdPnLVRv34EyGAyl7gI2GAwaOHSk4q7EavFHs7Vw7ntaOPe9fG1atvXS3EVfaNumb4scp0Hjpnr/05WaOm6Mftq2RT9t21Jou559fDVtznxVqlz1vs/V6FhRQ0e/opO/HNGP367Xj9+uz3e8x5P9NGn6+5o9daKCFfSXulH9GeZuZ1der77xtlKSk/TD12v0xisj9MYrIwq0q9ewsWq618n32pWYaE0dV/S97aWJU9Tn6Wf5iwUAAAAAAAAAAAAAAAAAAABYQLGCFFfLPay4Sp8oLt+r179c32GY1MhHWj1ckpTo9C8luk//0xeoVp16+vfK9Xpl0lva8v3X+jlgr86cPKG01BRVdHZRG6+O8nnsSXV/oq+qVa9RoL9bjVqat2SVNqxZKb+NG3Tm5HHVqOUub58eGjp6rJo83EKhv/1a6HtXr1Vb/5wwRf6bv9OJo4GKjAiXvYNRbTt467E+vnqi7zNycnEt0M/axkYvvz5NlSpX1dqVi3U+NET1GjZW5T8ELsrZ2mrUq6+rW6+ntPnb/9Nufz+dOXlcktTeu6se7fmk+jzzrKrXrF2q16iCvb3GT50hb58eWrdyiQL27lJSQrxatvXSE38boKefHSqXSpVvO07DJs216nt//eT/o/w3f28ep0Ytd3l18lG/gYPVvmMXlbO1fWBzbe/dVau+99fniz7Wvl3+iowIV8u2Xnp60DD5PjtU2VmZf9mb1Z9h7i6VKmvOJ8vVd8Bz+m7dF+bPbUVnF3l37a7H+z4tn8eelIPRMV+/J30HKvtqtg7u2anjRw5Luha46Nz9cfV5+lm1bOslKysrAQAAAAAAAAAAAAAAAAAAACg5w/79+02SVN2j092N8E/DtRDFsFXX/n1o1bUwRZ93pN7TqTAAAH9Srkp64OfgdPRaiMjU3ciCAAAAAAAAAAAAAAAAAACAEjlw4ICkYu5IUaibQxSS9Mg/rv33xA9UGQAAlMgYY8r1ZwQpAAAAAAAAAAAAAAAAAACAZZQsSJGRmD9EccMj/5Aa+VBdAABQIuOMN3bFqE4xAAAAAAAAAAAAAAAAAACARViVqHd5p6KPudahugAAAAAAAAAAAAAAAAAAAAAAoFSxogQAAAAAAAAAAAAAAAAAAAAAAKCssKEEAACgtFqcYpQkLaQUAAAAAAAAAAAAAAAAAADAQghSAACAUuvTlIqSCFIAAAAAAAAAAAAAAAAAAADLsaIEAAAAAAAAAAAAAAAAAAAAAACgrCBIAQAAAAAAAAAAAAAAAAAAAAAAygyCFAAAAAAAAAAAAAAAAAAAAAAAoMwgSAEAAAAAAAAAAAAAAAAAAAAAAMoMG0oAAABKq5eMKdefGSkGAAAAAAAAAAAAAAAAAACwCIIUAACg1HrFmHT9WXWKAQAAAAAAAAAAAAAAAAAALMKKEgAAAAAAAAAAAAAAAAAAAAAAgLKCIAUAAAAAAAAAAAAAAAAAAAAAACgzbCgBAAAorT5NqShJWkQpAAAAAAAAAAAAAAAAAACAhRCkAAAApdbiFKMkghQAAAAAAAAAAAAAAAAAAMByrCgBAAAAAAAAAAAAAAAAAAAAAAAoKwhSAAAAAAAAAAAAAAAAAAAAAACAMoMgBQAAAAAAAAAAAAAAAAAAAAAAKDMIUgAAAAAAAAAAAAAAAAAAAAAAgDLDhhIAAIDS6hVj0vVnRooBAAAAAAAAAAAAAAAAAAAsgiAFAAAotV4yplAEAAAAAAAAAAAAAAAAAABgUVaUAAAAAAAAAAAAAAAAAAAAAAAAlBXmHSnqVaQYAADgf5KSqAEAAAAAAAAAAAAAAAAAAPjrsaEEAACgtFqQci3puZRSAAAAAAAAAAAAAAAAAAAACyFIAQAASq1lKUZJBCkAAAAAAAAAAAAAAAAAAIDlWFECAAAAAAAAAAAAAAAAAAAAAABQVhCkAAAAAAAAAAAAAAAAAAAAAAAAZQZBCgAAAAAAAAAAAAAAAAAAAAAAUGYQpAAAAAAAAAAAAAAAAAAAAAAAAGWGDSUAAACl1Thj0vVnRooBAAAAAAAAAAAAAAAAAAAsgiAFAAAotcYYUygCAAAAAAAAAAAAAAAAAACwKCtKAAAAAAAAAAAAAAAAAAAAAAAAygqCFAAAAAAAAAAAAAAAAAAAAAAAoMywoQQAAKC0+ji5oiRpOaUAAAAAAAAAAAAAAAAAAAAWQpACAACUWitSjZIIUgAAAAAAAAAAAAAAAAAAAMuxogQAAAAAAAAAAAAA/p+9ew+Lss7/P/66gRURB0HwMKSCFh5D8lDDSVFD0CTM1MqfZSe/G2HlVmt7/Wzd+q1mm52+lVm2386562Zmkq6CqJEgkKeIlBRTEXXwAKgjjKgwvz9cZ2MFBR2Uvj4f1zXXNcz9ud/3Z96fzwz/3O95AwAAAAAAAMC1gkIKAAAAAAAAAAAAAAAAAAAAAABwzaCQAgAAAAAAAAAAAAAAAAAAAAAAXDMopAAAAAAAAAAAAAAAAAAAAAAAANcMD1IAAACaq6d8jv3rmYlkAAAAAAAAAAAAAAAAAAAAl6CQAgAANFuTW9tIAgAAAAAAAAAAAAAAAAAAcCk3UgAAAAAAAAAAAAAAAAAAAAAAAK4VFFIAAAAAAAAAAAAAAAAAAAAAAIBrhgcpAAAAzdXLx9pIkj4gFQAAAAAAAAAAAAAAAAAAwEWavJBi3zar9hVYVbrvqCSpU2+zwob3IvMAAOCiPqwwSaKQAgAAAAAAAAAAAAAAAAAAuE6TFlIse2O1lr+x5rzX/Tv5KendierU28wKAAAAAAAAAAAAAAAAAAAAAACAK8atqQJ/PG2xs4gixNJVo6YOU/jY/vIytVTpvnK9kDBX+7ZZWQEAAAAAAAAAAAAAAAAAAAAAAHDFNFlHilY+LdX2Ol/d//I4dQ/v6ny9csYofTLtC+WtKtDHzyzWs8seYxUAAAAAAAAAAAAAAAAAAAAAAMAV0WQdKcbPGKUX1k1T9/Cuyt7zD/1lzW2an/2wqjzKNOnlcWp7na/2bbMqL20bq3CZZs6cKcMwNHPmzEs6v7q6WvPnz1eXLl30xhtvqLq6utbxrKwsGYahESNGqLS0tNaxjRs36pZbbtF9992nw4cPsxj4X/s5AQAAAAAAAAAAAAAAAAAAAPC/g8sKKTaWnNCn2w5rVk6xZuUU69NtZ2+q31P+vd7IvEffH1ihtT9/oLfXT1Irn5aKGNdfkpT5+WZlLNikjAWblJe+QycrTl31pNjtdiUlJckwDBmGoddee00Oh6PRcb777jsFBgbKMAwlJSXJbrc3y01w9OhRLVmyRMXFxVqxYoWOHj3a4HNXrFihDRs26LPPPtOOHTua7UZ3OBz629/+Jh8fH7300ks6c+aMJKm0tFQjRoxwrvWXX355SfG//PJLZ4y6btT/zz31n4/g4GCNGjVKM2fO1IYNG5zzu5BzBS6GYSg8PFy7d+9u9Lyrqqo0depUZ5ysrCy+FZtZrk+dOqWnnnpKhmFo6NChOnDgQLOYc0VFhaZMmaLg4GD2DZrUtDbHNK3NMRIBAAAAAAAAAAAAAAAAAABc5rILKYqOV+nAD4xCAAAgAElEQVT/rivSa5sOaMXucm0rtWtbqV0ZxWdvetxb/kOt8QWHvpUkdbd0kyTt3LBH3yzYqG8WbNRXr63VGw8s0PertjerJK1YsUIlJSWNOqeqqkoLFiyQ1Wpt9pvA19dXI0eOVOfOnTVy5Ej5+vo2+NzY2FiFhobq3nvvVffu3Zvte/zpp5/05ptvasyYMXr00Ufl4eFR57ivv/5aFRUVjYpdXl6uzz777PI+R0VF+uc//6k//elPuuWWWxQZGan09HTV1NQ06Pzc3FytWbOm0dfNy8vTokWL+CZshCud6/3792v9+vWSpG+++UY5OTnNYs7e3t6aNm2aOnXqpJdfflkHDx5kc6BJPOht04PeNhIBAAAAAAAAAAAAAAAAAABc5rIKKYqOV2lmTrGKjlcpwOs3Ghvirz+Gd9IfwzvpxcFBkqQe7aNkGP++zMBOiZKkHbm7JEkDRt2o+/9yu2ImDlBQqFknK05p6evfKOer/GaRILPZrPT0dGVnZzfqvJ07d2rVqlW/ik3g7u6uqVOnau/evZo6darc3d0bfG5ERIR++OEHffrpp2rXrt15x3ft2qU5c+Zo+vTpV60jh91u17x581RSUqLHH39cPj4+540xmUxq3769UlNTtXXr1kbF37x5s9LT0xs8/r333tORI0dqPc51A5kyZYratm2rDRs2aPjw4Zo5c+ZF89a+fXuZTCYtX75c5eXlDZ5HdXW1li1b9qso9mkurkau169fr9zcXE2aNElms1lpaWmN+iw15ZyDg4P16KOPaunSpVq4cOElde4BAAAAAAAAAAAAAAAAAAAArrTLKqT4ZOshVZ6u0eBOPvrLoCCN7e6v3v6t1Nu/ldp5/UaS1KH19XpueIZiQ5I0ru/z+t3gRao8flI5i7dIkm5JDFNw30ANmThQD7yUqNFPDpEkpb63XkcPXv1foO7Tp4+kxnUqcDgcSk1NVUFBgZKSkq7pDZadna0//OEPKisru2pz2LBhgxYvXqxx48YpNDS0zjE2m019+/aV1WrVsmXLVF1d3aDYVVVVSklJUevWrfXwww836JxWrVrJ39+/1qNTp04aMWKE5s6dq7y8PD300EOSpOeff15z58694HzatGmj3r17Kz09XZs3b25wXvbu3au0tDQNHTpUiYmJfBs2wJXOdUVFhdLT02U2mzV27Fj16dNH3377rXbt2tVs5nzbbbdp/Pjx+vDDD7Vjxw42CQAAAAAAAAAAAAAAAAAAAJq9Sy6kKDpepYIyuwK8fqNJvdur1W9qh1o0c7n+OPgV7cjZrZ7tozXZ8o7G9X1O9uNV+uSZxSrdV64QS1d1D+9a67ybhveQZfTZm92/WbDxqicoMjJSkZGRjepUUFJSohUrVigsLEyBgYHssquoqqpKixcvliTddddd8vT0rHdsXFyc8xf/9+7d26D45zqPhIWFqW3bti6Zc6dOnfTmm28qOTlZkvT2229ry5Yt9Y7v1q2bYmJiZLPZlJKSoqqqqgZdZ82aNcrNzVVoaGijupBcy650rn/++WdlZWUpNjZWQ4YMUUxMjAoKCpSZmdls5uzn56d77rlHeXl5Wr58OV0p4HIvHffVS8d9SQQAAAAAAAAAAAAAAAAAAHCZSy6k2FhyQpI0sGPr84ooJKny+EmV7ivX6//nf/T6//kfLX9jjd5NWqA/Dn5ZeWnb5GVqqftfHltn7J4RwZKkonzrVU9Qt27ddOuttzaqU8GaNWuUnp6umJgYCimusnOFDvHx8c7uIvXp27ev4uPjlZubqzVr1lw0dnV1tVJSUlRQUKDhw4erdevWLpu3t7e3pk+frqFDh6qoqEgpKSkX3HsjR45Ur169tGrVKu3cufOi8Q8dOqSUlBSZzWbFxcWpsrKSzdJAVyrXDodD6enpKiwsVFRUlHx8fDR06FCZTCalpqaqvLy82cw5PDxcQ4YM0YoVK1RSUsImgUt9fKK1Pj7RmkQAAAAAAAAAAAAAAAAAAACXcbvcAN4edYe4/+WxGjV1mCRpR85uLXtjtfLStsl+/KTChvfSrHXT5N/Jr85zg/ueLT44etB21RPk4eGhhISEBncqKC8v1+LFi2U2mzVx4kS1bNmyQdepqKjQwoULdffddys4OFiGYcjf31933XWXvvzyS9nt9gbPubS0VHPnzlV4eLgzzkMPPaTs7GzV1NTUec7MmTNlGIZmzpzZqPxkZWXJMAyNGDFCpaWlzuuPGDFChmHo3nvvlSTNnz9frVq1kmEYMgxDCxYs0HfffafAwEAFBgZq06ZNF7zOubFDhw7VgQMHGjy/zMxMFRQUKDo6Wt7e3hcc27p1a91+++2SpOXLl1/0RvW9e/dq6dKlslgsGjNmjAzDcOneCwwMVEJCgiRp3bp1OnjwYL1ju3fvruHDh6ugoECpqakX7QqQmZmplJQUjR8/Xv369bvsudbU1OjHH3/UjBkzFBER4VznIUOG6J133lFFRUWD9s+5DiKxsbG19m5eXt5F39Phw4f16quvasiQIbU+P2vXrq1331+KK5Xro0ePKjMzUyEhIYqIiJAk9ejRQ1FRUcrJyVFhYWGzmXOHDh0UERGh3Nxcbdu2jf+sAAAAAAAAAAAAAAAAAAAAaNbcmjJ4wtRb9er3M5T07kSNmjpMSe9O1Kxvf6+k+feqlU/LX02S+vTp0+BOBZs3b1Z6enqDOiD88pz4+HhNmDBBn3/+uYqKiiRJZWVlWrRokcaOHas77rijQTdOb9++XaNHj9bjjz+u3NxcZ5wPP/xQ8fHxevXVV3XmzJlmkddevXopNjZWVqtV3377bb3jHA6H0tLSZLVaNWjQIHXo0KFB8e12u7Zs2aKQkBDdfPPNDTonIiJCsbGxSk9P1+bNmy84ds2aNcrNzVVcXJy6dOni8vwYhqHIyEiZTCZt375dVmv9HVo8PT2VmJgok8l00a4AFRUV+vrrr2UymZSYmChPT8/LmueJEyc0ZcoUhYaGatasWcrJyXEey8jIUHJysh5++GEdPnz4gnEOHz6s//qv/9K4ceO0evXqWnt30KBB+vvf/15nAYDD4dA333yjQYMG6fe//70yMjJqfX5Gjx6t+fPn6/Tp0y5ZlyuV63PfJeHh4erataskyd/fX8OHD29Uh5wrMWd3d3eFh4fLZrPpu+++4z8rAAAAAAAAAAAAAAAAAAAAmjW3pr5AK5+WCovrrYSptyosrne9XSiaM29vb91xxx0ymUwX7FRQVVWllJQU2Ww23X777RftgCBJBQUFSk5OVlZWliZNmqT8/HxVV1fL4XCoqqpKGRkZiouLU1pamqZNm3bBrgS7du3SH/7wB11//fXasWOHM87Bgwf1pz/9SdLZzhNffPFFk+bL399fK1eulMPh0GeffSZJeuSRR1RZWSmHwyGHw6GJEyfKZDIpJiZG0tmOC/XltaSkRBkZGTKbzUpISJC7u3uD5lFeXq7t27crKChIZrO5Qed07NhRCQkJstlsSklJUVVVVb2xly9f3ug5NVZAQIC6d+8uq9Vab1eHc/r3768RI0YoPT1d2dnZ9Y7bunWrUlNTFRsbq/79+1/2HKuqqrR7924lJCQoIyPDuc6nT59WSkqKgoKC9I9//EMpKSn1xqisrNRf/vIXnThxQnl5eaqurlZNTY127NihMWPGyGazad68ec4io1/atGmTHnjgAW3fvl1PPvmkdu/erZqaGufef/LJJ/X6669f8PqN1dS5rq6uVkZGhmw2m2JiYmQymSSdLa6Jjo6W2WxWdna2Dh061Gzm3L17d4WGhmrXrl2qrKzkvysAAAAAAAAAAAAAAAAAAACaLTdS0DCDBw++aKeCnTt3atWqVYqNjVVERMRFY1ZUVGjOnDnKzc1VcnKy5s2bpxtvvFFubmeXpUWLFho8eLA+/vhjjRo1SkuXLtXChQvr/FV+Sfroo4903XXXad68eQoJCXHGad++vWbMmKFnn31WNptN77///gW7G1xJw4YNk8ViUU5OTr0dN7Zt26bc3FxFRUWpR48eDY595MgR7d+/X9dff71at27doHMMw1BiYqIsFotWrVqlnTt31jnuUjqPXAo/Pz8FBARIkoqLiy869p577pEkff3113UWXlRXV2vZsmWyWq0aNWqU/Pwuv7DJzc1NDz74oL744gsNHjxYXl5ekiQPDw/ddttteuSRRyTJWRhQl3Xr1uno0aN655131LdvX7m5uckwDIWEhOjFF19UWFiYsrKynF1WfvkZevvtt1VUVKQnn3xSL7zwgoKDg2UYRq29//DDDysvL8+l69KUud63b59Wr16tXr16KTw8vNaxkJAQhYeHKz09XRs2bGg2c/b391eHDh20Z8+eixb9AAAAAAAAAAAAAAAAAAAAAFfTFSmk+H5/hT7ecFgfbzis7/f/Om+w9fPz06hRo+rtVFBdXa2UlBQVFBRo5MiR6tix40Vjnvvl97CwMD3xxBP1drDo2LGjHnroIUnSypUrVVpaWue4Xr16KTk5uc44Hh4euuuuu2SxWJSbm6tdu3Y1i7wGBgbKYrHIarUqMzPzvCKR6upqrV69WjabTSNGjFCbNm0aHNtms6mwsFDXXXed8+b+hujSpYvi4uJUUFCg1NTU8+Zkt9u1aNGiRnUeuVIiIiIUGxur1NRUbd269bzjO3fuVEpKiiwWi4YNG+ayz8bdd98tT0/P8465u7srKipKknTo0CGdOnWq3jiTJk1Shw4dznu9a9euzrnu2LGjzs+QxWLR448/Xuc6e3h4aNKkSYqNjf3V5HrTpk1av369LBaLgoODz8v3oEGDJEmrV6+ut2vKlZ6zt7e3goODdfjwYZWVlfHfFS7zB5+j+oPPURIBAAAAAAAAAAAAAAAAAABcpkkLKb75+bi6vrBZ/V77QQ8s3KkHFu5Uv9d+UL/XfvhVFlSc656watUqbd++vdaxvXv3aunSperVq5fi4+Odv4h/IVlZWbJarRo2bJi6du16wbF9+/bVgAEDlJeXp6KiojrHREVFXTBOx44dddNNN8lms+nnn39uFjn19PRUYmKiTCaTMjMzdfRo7Ztl9+3bp4yMjEu6sXvPnj2XNCd3d3clJCTIbDZr2bJlOnDgQK3j+fn5SklJaXDnkctRU1Oj6upqSWcLAi6mY8eOGjlypKxWq5YuXaozZ844jzkcDi1fvlx5eXmKi4tTly5drsga+/r6KiQkRCUlJTpy5EidYwYMGKC+ffvWeaxFixbq3LmzJGn//v2y2+3OY1u2bJHValVkZKSuu+66eufg7++v0NBQl76vpsq13W5XWlqaJCk6OrrOQp3BgwfLbDYrIyOjUfu8KfeHYRhyd3fXoUOHdOLECf67wmXub31C97dmTwEAAAAAAAAAAAAAAAAAANe57EKKijM1db7+0YbDGjpvq/aUVSkssJXuH9hOo29sqyA/T32/v0L9XvtB3/x8vM5z9/xw9sb1Nu1bN6tk/bJTwRdffOG8wV2S1qxZo9zcXA0fPlw33HDDRWNVV1fr8OHDkqTOnTurRYsWFxzv5+engIAAWa1WnTx5st75tWrVqt4YXl5ezpvN6yvGuBp69+4ti8WinJwcFRYW1jqWl5en9evXX/RG+Qvp1q1bo8/p06eP4uPjtXbtWq1cubLWui1btkxWq7XBnUcuR2lpqQ4ePCiTyaSgoKCLjjcMQ/Hx8erVq5eWLFlSq+CnpKREK1askNlsVkJCgtzd3V061zNnzmjPnj1atWqVXn/9dU2ZMkXDhg3T0KFDz1vX/xQQECA/P796j7dv3/681xwOh6xWqySpXbt2F/wMtWjR4oLxL0VT5XrXrl369ttv1atXL4WHh9c55oYbblBUVJTy8vKUmZl51ef8Sxf6jgIAAAAAAAAAAAAAAAAAAACag0supAjy8ZQkfbvvmCpP1y6m+H5/hR5cuFOS9ProYH3/dJg+mnCDvnqwh75/uq+mDjJfMPZP2XskScF9A5tVsn7ZqSAtLU179+6VJJWXl2v58uUym80aO3asPD09Lxrr1KlTKisrk1T3TeLXkl/+Sn5mZqYcDockqaqqSqtXr5bJZNKoUaMuWmziSt7e3rr99tslScuXL1d5ebmks51H0tLSFBYWplGjRjWo88jl2LFjh/Lz8xUaGiqz2dygc2644QYNHz5cBQUFSk1NdeYzOztb6enpSkxMdGl3hjNnzmjhwoXq37+/unbtqri4OD311FOaN2+e1q5dK19fX5lMJpfn5uTJkyopKZGkK9Zd40rkOjMzUwUFBSooKNCNN94owzDOe/j6+uqLL76QJK1cuVLHjh27qnMGAAAAAAAAAAAAAAAAAAAAfk0uuZBiYMfWCvLxVOXpGr22aX+tYorn0/ZJkqYOMut3g80qsRXqk41P6rPN01TjOKj/viNYjlcjNOR6n/Pifr9qu3KX5kuSbort0ewSFhoaqsTEROXm5mrNmjWSpM2bNys9PV3x8fEaMGBAg+K4u7s7u0ccOnToisz9lzeeN6fiDcMwFBMTI7PZrFWrVqm0tFSSdODAAeXm5io2Nlb9+/e/5Pi7du26pPOio6OVmJio9PR0bd68WdK/O48kJiY2qPPI5ThXSCJJAwcObHD3C09PT40dO1Zms1krVqxQSUmJKioq9PXXX8tkMmn8+PHy8vJyyRwdDofefvttTZgwQfv379eUKVO0YsUKFRcX6+jRo6qpqdE///nPS+oK0pB9c65rwokTJy46z192kHEVV+e6vLxcqampjZpDVlZWrc4SzWl/AK4w+5ivZh/zJREAAAAAAAAAAAAAAAAAAMBl3C7n5KSwjmrl4aZtpXY9sXaX3s0r0eLCUuUU2SRJz8d3kiTNXj1C//zpv7Vs2yua883tzvNLdpWqKN+qonyrcpfm6x8zU7X09W8kSZbRoc2uI4UkeXl5afz48TKZTFq+fLmsVqtSUlJks9l0++23y9vbu0FxWrRooXbt2kmSiouLderUqQuOP3HihGw2m0JCQur9df/y8vILxjlx4oSzqKApbmy/HD179lR8fHytm8LXr1+v3NxcRUdHy9e38TfRdu7c+bLm1L59eyUmJspmsyklJUVWq9XZeSQhIcF5E39TycrK0qJFi2QymZSYmNigTifnDBgwQPHx8UpPT1d2dra2bt2q1NTUyy5K+U979+7V559/LrPZrEWLFmnu3LkaMWKEOnXqpDZt2sgwDFVVVamystLl+WnZsqWzuKSoqOiChRJ2u1379+9vknVyZa4LCwuVk5Mji8WivLw8HTlypN5HcXGx7rvvPlmtVqWlpTk7S1yt/XGuWCUsLEwBAQH8d4XLfFbRWp9VtCYRAAAAAAAAAAAAAAAAAADAZS6rkCLIx1MzIjorwOs3qjxdo2/3HdfiHaU6aDstSfL18tDOI9/p0Il/dwTYU7ZFJbadOllxSvMf+0If/SFFH/0hRSvnr9dP2Xvk6d1C8b+N1IhHIptt0vr376/Y2Fjl5ORo5cqVysjIUGxsrCIiIhoV55ZbbpHJZNL69esvepP3pk2btH79eoWFhSkoKKjOMfn5+c5uDnXZtWuX8vLyZLFYmrybQmN5e3srNjZWNptNa9eulc1mU3p6unr16qX4+HgZhnFJMc1ms/bv3y+73X5J8xo2bJgsFotyc3O1cuVKZ+eRPn36NGk+CgoKNH36dFmtVv32t79VdHR0o9/77befLVpau3atli5dKqvVqlGjRsnPz89l89y3b5/Wr1+vvn37KiwsrM4xO3fuVGFhYZPk6dw1N2zYcMHOLrt371ZWVlaT7V1X5Lq6ulrLli2T1WqVxWJRjx495O/vX++jU6dOiomJkSRlZGQ4u81crf1ht9tVXFwsPz+/eou9AAAAAAAAAAAAAAAAAAAAgObA43IDBPl46s1hXbWx5ISKjldpz/EqfdWiXPZTNTpqP6POvjeqVQtfVZ46KkkK8A5SR9PZm/gto0NVsuuIJKljtwD5djDppuE91NK7RbNOmp+fn0aNGqUlS5bo2WefldVq1auvvur8dfyG6t+/v0aMGKFFixbplVde0Zw5c+rsaFFSUqIPPvhAknTHHXeoTZs2dcZLT0/XJ598oqeffloeHrWX9ujRo5o7d66sVqsmT56sLl26XNGcVVZW6syZMxccExkZKYvFoqysLEVHRys3N1eDBw++5O4ZAQEB6tq1q/bt26eTJ0/Ky8ur0TG6dOmiuLg4zZw5U3v37m1055HGqqmp0erVqzVt2jTl5eVp9OjRmjZtWqO6UZwTERGh2NhYffzxx/Ly8pLFYtGwYcOabH3rKlY5ePCgPvnkkybbV6GhobJYLBfc+xUVFZo3b54KCgqabB6uyPWhQ4eUnZ0tSYqJiWnQmkdHRyssLEzp6en68ccfZTabr9r+OHz4sA4cOKCbbrqJQgoAAAAAAAAAAAAAAAAAAAA0a26uCjSwY2uN7e6vpwcG6pbOrSVJ//2tVZ4erfT7mK90c+cxCg8ar6cGf+E8Z8QjkXrgpUQ98FKiRjwSqfA7Qpt9EcU55zoVWK3WS+6a4OfnpylTpigoKEjz5s1TcnKy8vPznQUHp06d0rfffqv7779fy5cvV3Jysu64445644WFhen999/Xq6++6vx1/pqaGhUWFio5OVmffvqpLBaL7rvvPrm7u1+RPAUHB8tkMik9PV1r165VTU1NvWO7dOmiYcOGKS8vT5999pkKCgoUFxd3SQUQktS2bVtdf/312rFjh4qLiy8phru7uxISEmQ2m2W1Wi+p88h/qqysVGlpaa1HQUGBPv74Y8XFxSkuLk55eXkaP3683n77bXXo0OGSrtOxY0eNHDlSNptNhw4dUlxcnMsLaDp16qTIyEitW7dOb7zxhqxWq3Pf/fDDD3r00Ufl7u6ukJCQJttfEyZMkCS98MILmjlzpnPvOxwO7dq1S8nJydq/f78eeOCBJtvnrsj1hg0blJ6eLovFon79+jX4/Z/rSrFs2TJVVVVdtf1RXFys/Px8devWTa1bt+a/KwAAAAAAAAAAAAAAAAAAAJott6YI+nx8Z0nS/0vbp69+LFPvDjF6OuZL/W7Q5+rmP1D//a1Vfn/coG9+Pv6rTdy5TgWSNHz4cN1www2XFGfw4MH66KOP1KNHD33yySfq27evfvOb38gwDHl6eiomJkZpaWlKTk7WzJkzL9gJ4c4779Tzzz+vF154QR06dJBhGHJ3d1f37t3197//XWFhYXr99deb7Kb2uoSGhmrMmDGyWq0aPXq03N3dZRiGFixYcN5Yd3d33XrrrTpx4oTef//9yy5aMJlM6tevnwoLC5Wfn3/Jcfr06aP4+HhJ0siRIxvdeeQ//fa3v1VAQECtR+/evfXAAw9o9erVCgoK0muvvaYPP/xQ11133SVfxzAMxcfHq1evXjKbzUpISHB5AU2XLl00ZcoUmUwmvfLKKwoMDHTuu7CwMJnNZk2fPl2tWrVqkv1lGIYmT56s6dOny2az6c9//rNz77u5uen666/X9u3b9eKLL15yZ5MrkeuqqiqtXr1akmSxWBQYGNig8859R0hSbm6uDhw4cFX2h8PhUG5urqSznXYaW1QGAAAAAAAAAAAAAAAAAAAAXEkeTRF0yPU+mjrIrDfWWTXmw+0acr2PhtzQRpL01Y9l+n5/xa8+ce7u7ho3bpy++uorJSYmytPT85LiGIahIUOGKCsrS4sXL9aSJUuUlZUlm82mHj16KD4+Xvfcc48sFovc3NwuGmvChAnq2bOnXnnlFaWmpqqsrEwxMTEaN26cJkyYIH9//yuaJx8fH73++uvq3LmzPvvsMxUVFalfv34KCAioc3z//v0VGxurJUuWKCYm5rKLFqKiomQ2m7Vu3Trdeeedl9TdwtvbWxMmTNCmTZsuqfNIQ4SHh6t///667bbbNGjQIPn4+Lgkbo8ePTRmzBgdOHBAffr0cfm8z+25rl276q233nLuuVtvvVWPPvqoEhIStGfPnibdY97e3po5c6ZiY2P1zjvvaPXq1SorK5PFYtH48eM1adIktWvXrsn3+uXkes+ePcrIyJAkxcTENOr7ZMCAAYqMjNT69eu1Zs0aPfzww1d8f5SUlCgjI0ORkZEKCwvjPytcanqbo/96ZiIZAAAAAAAAAAAAAAAAAADAJYx169Y5JCk6OtrlwZ9PLdb/S9t33uttWrrrv+/oqgdubscKoJby8nI9/PDDysnJ0VdffaVbbrnlsuJVVFToscceU25urhYtWtQkxQTAte7LL7/U2LFjNWPGDD333HMu73yCq+fYsWNXfQ7nOq306tWLBQEAAAAAAAAAAAAAAAAAAJclMzNTUhN1pDjn+fjOeuDm9vrm5+PaU3ZSkhTctqXuuNFPvl4erALOs3nzZqWnp2vs2LEuKXrw9vbWHXfcocWLF+sf//gHN3kDLnb8+HEtXbpUvXr10rhx4/h8AQAAAAAAAAAAAAAAAAAAoNlr8mqG4LaeeqAtnSdwcVVVVUpJSZHNZlN0dLS8vb1dEnfo0KEaM2aMvvjiC40bN059+/Yl2YCLrF27VkuWLNEzzzyj3r17kxAAAAAAAAAAAAAAAAAAAAA0e26kAM1Ffn6+li5dqqFDh2rEiBEui+vj46PHH39clZWVmjt3rioqKkg24AIlJSX661//qoEDB+rBBx+UhwedhuB6s475adYxPxIBAAAAAAAAAAAAAAAAAABchkIKXHU1NTXauHGjnn32WZWVlWny5MkKDAx06TUGDBig2bNna+HChVqyZIkcDgeJBy7DmTNn9NZbb+nHH3/Uc889p+uuu46koEn8rcJbf6vwJhEAAAAAAAAAAAAAAAAAAMBljHXr1jkkKTo6mmzgiiotLdXEiROVmprqfG369OmaPn26vL25aRYArrZjx45d9Tn4bjxb8+m41cSCAAAAAAAAAAAAAAAAAACAy5KZmSlJ8iAVuFrc3NzUsmVLSVDRCWQAACAASURBVJLFYtHUqVN15513ytPTk+QAAAAAAAAAAAAAAAAAAAAAAJoEhRS4avz8/PTVV1+RCAAAAAAAAAAAAAAAAAAAAADAFeNGCgAAAAAAAAAAAAAAAAAAAAAAwLWCjhQAAKDZ+mOb8n89M5EMAAAAAAAAAAAAAAAAAADgEhRSAACAZuv/eFeQBAAAAAAAAAAAAAAAAAAA4FJupAAAAAAAAAAAAAAAAAAAAAAAAFwrKKQAAAAAAAAAAAAAAAAAAAAAAADXDA9SAAAAmqvnj/pKkv5BKgAAAAAAAAAAAAAAAAAAgItQSAEAAJqtzytbS6KQAgAAAAAAAAAAAAAAAAAAuI4bKQAAAAAAAAAAAAAAAAAAAAAAANcKCikAAAAAAAAAAAAAAAAAAAAAAMA1g0IKAAAAAAAAAAAAAAAAAAAAAABwzaCQAgAAAAAAAAAAAAAAAAAAAAAAXDM8SAEAAGiunvc9+q9nJpIBAAAAAAAAAAAAAAAAAABcgkIKAADQbN3V6gRJAAAAAAAAAAAAAAAAAAAALuVGCgAAAAAAAAAAAAAAAAAAAAAAwLWCQgoAAAAAAAAAAAAAAAAAAAAAAHDN8CAFAACgufrTUT9J0iJSAQAAAAAAAAAAAAAAAAAAXIRCCgAA0Gx9UelNEgAAAAAAAAAAAAAAAAAAgEu5kQIAAAAAAAAAAAAAAAAAAAAAAHCtoJACAAAAAAAAAAAAAAAAAAAAAABcMyikAAAAAAAAAAAAAAAAAAAAAAAA1wwKKQAAAAAAAAAAAAAAAAAAAAAAwDXDgxQAAIDm6s++5f96ZiIZAAAAAAAAAAAAAAAAAADAJSikAAAAzda4VhUkAQAAAAAAAAAAAAAAAAAAuJQbKQAAAAAAAAAAAAAAAAAAAAAAANcKCikAAAAAAAAAAAAAAAAAAAAAAMA1w4MUAACA5urZo36SpC9JBQAAAAAAAAAAAAAAAAAAcBEKKQAAQLO1pNKbJAAAAAAAAAAAAAAAAAAAAJdyIwUAAAAAAAAAAAAAAAAAAAAAAOBaQSEFAAAAAAAAAAAAAAAAAAAAAAC4ZlBIAQAAAAAAAAAAAAAAAAAAAAAArhkUUgAAAAAAAAAAAAAAAAAAAAAAgGuGBykAAADN1Qu+5f96ZiIZAAAAAAAAAAAAAAAAAADAJSikAAAAzdaYVhUkAQAAAAAAAAAAAAAAAAAAuJQbKQAAAAAAAAAAAAAAAAAAAAAAANcKCikAAAAAAAAAAAAAAAAAAAAAAMA1w+NKXajmwAw5jrx39g/3NnLr/IYMn5GsAAAAqNf/PdpWkvQVqQAAAAAAAAAAAAAAAAAAAC7S9IUU1cdUs+tOOew/1n5tzwNniyn87mEVAABAnZZWtiIJAAAAAAAAAAAAAAAAAADApdyaNHodRRRGyz7O5zXFU+UoX8gqAAAAAAAAAAAAAAAAAAAAAACAK6LpCin+o4jC8Bkh9z475NZ9jdx7bpRadJJEMQUAAAAAAAAAAAAAAAAAAAAAALhymqaQoq5OFG3vkdzbnP2jRWcZPiOdxyimAAAAAAAAAAAAAAAAAAAAAAAAV4LrCynqKKI493rtv4/X+pNiCgAAAAAAAAAAAAAAAAAAAAAA0NQ8XBqtviIKSY4jf5XhHSW16CyH/Uc5jq88b0xN8VS5STL87mFlAACAXvQt+9czE8kAAAAAAAAAAAAAAAAAAAAu4dKOFPUVUUiSw/6jqn8aqOqt3VVTeOv5HSrOxaAzBVxkwYIFMgxDSUlJstvtJAQAfoVGt6rU6FaVJAIAAAAAAAAAAAAAAAAAALiMywopaoqn1ltEUUs9BRTnxTqRddWSYrfblZSUJMMw6nxERERo1qxZ2rNnjxwOB7sIAAAAAAAAAAAAAAAAAAAAAIBfCQ9XBHHYf6zdRcKjvQzT0MYFObm1ViFGzb6pcu+5sVkmLScnRzk5OZozZ45mz56tpKQkeXh4sJsAAAAAAAAAAAAAAAAAAAAAAGjmXHP3/8n/6ETh5im16Ny4GKeLa/99qrhZJOi9997TnXfe6fzbbrdrw4YNmj9/vlJTU/X444/L09NTkydPlmEY7Cg0a0eOHNGiRYu0ZcsWvfjii/L39ycpAJq1Z8rbSpK+JhUAAAAAAAAAAAAAAAAAAMBFXFNI0fLG2n+fKpbj4CuXF7NFp2aRoFatWp13s3mnTp0UFxenZ555RvPmzdP777+v2NhYde3alR2FZm379u1KTk5WfHw8yQDwq7DM3ookAAAAAAAAAAAAAAAAAAAAl3JJIYXhdaMMv7vlKP/Hv6K2l2Ea2rggJ7fKYf93Zwu3wFnNOnHe3t5KTk7W2rVrlZubq/z8fAopAAAAAAAAAAAAAAAAAAAAAABo5jxcFcgtcKZq7D/KcXKr5OYptejcuACni51PjYD/kuEzstknr1OnTurTp48KCgpktVrZTQAAAAAAAAAAAAAAAAAAAAAANHNuLovk3kZu1y+R0bKPdKpYjoOvNO5xYr0kyfC7u9l3ozinRYsW8vf3lyQdOnSo1jG73a60tDQ9+OCD6tmzpwzDkL+/v+666y6tXbtWNTU19cbdu3evZs2apYiICBmGIcMwFBERoVmzZungwYPnja+qqtLKlSt19913Kzg4WIZhKDg4WHfffbfS09NVXV2tI0eOaOTIkTIMQykpKXVe99ixYxo/fvwFx2zatEmBgYEaOXKkjhw5ct7xiooKLVy4sNZczr3vL7/8Una7vc64drtdSUlJMgxDCxYs0JkzZ/Tll19q8ODBMgxDL774Yp3Xev/99zVy5Ej5+PjIx8dHI0eO1OLFi1VVVXVZa5uVlSXDMDRixAiVlpaquLhYv/vd7+Tv76+BAwdq586dtcY7HA4VFBTo6aefdq53cHCwJk+erLy8PDkcDpettyTV1NQoOztbkydPdua5Z8+eevrpp7Vnz556cxsdHS1JSk1NVUBAgPN6M2fO5NsQAAAAAAAAAAAAAAAAAAAAwDXBw6XR/lVMUfPzmLOdKRrJ8Ltbbp3f/NUk7+TJk9q3b58kqVu3bs7XCwoKdP/992vDhg21xpeVlWnRokVauXKlnn/+eU2dOlXu7u7O4w6HQ0uWLNFTTz2loqKiWufm5OQoJydHQ4cOVYcOHZyvHz58WE8//bQ+/fTTWuOLiopUVFQkPz8/RUVFyd/fX1FRUVq5cqVycnI0atSoWtc+d05eXp7zenWN2bhxo6xWq5KTk51FJOds3rxZTzzxhLKysup834sWLVJcXJzmzp2rkJCQevPqcDj0+eefKykpSTabTZJ05syZWmO2bt2qRx555LxrrVy5UitXrtT06dMVFBTkknUuKSnRs88+q6VLl0qSOnfurOrqaufxM2fO6N1339X06dOd8z2Xz/fff1+ff/65Zs+eraSkJHl4eFzWektnC0hmz56t2bNn13p9+/bt2r59uxYvXqzXXntNY8aMkWEYfMsBAAAAAAAAAAAAAAAAAAAAwC+4uTziLztTNMKvrYhCkgoLC7V582aZzWb17NnT+XpZWZl++ukn/f73v9fOnTt1+vRpORwOHTt2TM8995xsNpv+53/+Rz/99FOteNu2bdMf//hHlZWV6b333lNlZaUcDodqampktVr15ptvqmXLls7x1dXVeuutt/Tpp59q1KhR2rFjh2pqauRwOFRVVaV169Y552UYhiwWiyRpy5YtKi8vP+/9ZGdnq7CwsN4xdrtdW7ZskSRZLJZaN+kXFBQoOTlZWVlZmjRpkvLz81VdXe2cS0ZGhuLi4pSWlqZp06bV22lBkn744QfNmzdPCxYscOZuxowZzuN79uxxFlFMmDCh1rWOHTumd955Rx9++KE+/PDDy17jqqoqvfvuu2rfvr0OHDggh8Oh77//Xj169JD076KP6dOnKzAwUIsXL3auW2VlpT799FO1bdtW06dP1/Llyy9rvaWzRRtz587V7NmzFRUVpbVr19baXy+//LLKysr01FNPadOmTZIkLy8vvfvuu3I4HMrMzJQkxcfH68iRI3I4HOflFwCakzl+ZZrjV0YiAAAAAAAAAAAAAAAAAACAy3g0SdRGdqb4NRZR2Gw2ffTRR7JarZo0aVKtDgve3t5asWKFIiMjaxUb+Pj4KDk5WVu2bFFKSooyMzPVp8+/C042bdqkgoICPfHEE5o0aZI8PT3P5scw1LFjRz3++OO15lBWVqbs7GyZzWb96U9/qjWHFi1aKDo6WtHR0c7XunfvrsjISP388886cOCAAgICnMfOFUlERUWpffv2ysnJUVFRUa0x5eXl2r59uyIjI9W9e3fn6xUVFZozZ45yc3OVnJysOXPmyNvbu9ZcBg8erO7du2vy5MlaunSphg4dqieeeKLOjgnvvvuu3n33XSUkJJx3vLq6Wh988IGysrI0btw4zZ07V23btq2V40ceeUQ+Pj5KSkq67HX+5ptv1KZNG82fP/+8zhDS2WKIWbNmqW3btpo/f75iYmKcx7y8vDRx4kRJ0n333aevvvpKsbGxztw0dr0lKSMjQy+88IIsFov++te/qlevXrXe++9+9zudPHlSM2bMUEpKivr163deVxEA+DVJ8KokCQAAAAAAAAAAAAAAAAAAwKXcmixyAztT/NqKKI4dO6YVK1Zo/PjxeueddxQUFKTf/va38vHxcY656aabFBUVVWeRQLt27dSvXz9J0qFDh2odKy0tbdRcKisrVVnZ8BtMO3bsqIEDB6qwsFD5+fm1jh06dEj5+fkaPHiwbr31Vlmt1vM6ZuzevVubNm1SaGio2rdv73x969atSk1NVVhYmJ544olaRRT/ef2HHnpIkrRy5cp6329sbKxGjhxZZ/727t2rtLQ0mc1mTZs2rVYRhXNPGYZGjx6tsWPHumTNJ02aVGcRhcPhUGpqqgoKCvTII4/UKlr55VyGDRumIUOGKCsrSz///PMlr3dVVZVSUlJks9n0+OOP1yqiOMfDw0OJiYkKCQnRunXrLtj5AwAAAAAAAAAAAAAAAAAAAACuRW5NGt29jYzAmWefn6w577DhM6LZF1Hce++9MgzD+fD19dVtt93mLBxYsGCBIiMjGxzPMAyZzWZJ0v79+2W3253H+vbtK5PJpKVLlyolJUU1NTUXjBUQEKDu3bvLarVq7ty5KikpueB4T09P3XLLLZLOdkM4deqU81heXp7Wr1+v8PBwhYeHy2w2nzfmu+++k81m08033ywvLy/n61lZWbJarRo2bJi6du16wTn07dtXAwYMUF5enoqKiuod4+vrW+exnTt3Kjc3V1FRUerRo0e91/H29lbfvn0ve/1DQ0PVu3fvOo8dP35c2dnZMplMGjx4cL2dH3x9fXXDDTeosLBQR48eveT1Likp0caNGxUWFqaBAwfWO85sNisoKEilpaU6fvw433IAAAAAAAAAAAAAAAAAAAAA8AseV+pCRlW1dOKMHAEt/v3i6X1S9THJvc2vKmkWi0X33nuvJkyYIH9//3rH2e12bd++Xbt371ZBQYHy8/O1Z88e5eTk1Dk+PDxcDz30kN544w3dddddGjRokJKSkpSQkFCr48U53t7eevDBB5Wdna1PP/1Uy5cv13333afJkyerd+/ecnM7v04mNDRUISEh2rJli44cOaLAwEBVV1crJydHFotFoaGhMplMCgsLqzWmsrJS27ZtU0hIiG6++WZnvOrqah0+fFiS1LlzZ7Vo0eKCufPz81NAQIA2bdqkkydP1jnGbDbX2Y1CkqxWqySpffv28vT0vOC1ftk141L5+/vXmXtJqqio0JEjR2Sz2ersRlGX4uLiS17vY8eO6fDhwyosLFTPnj0bdL3Gdr0AgObm6fKznYf+SSoAAAAAAAAAAAAAAAAAAICLuF3Rq52srvWnw/6janbdebaYopl67733dOTIEeejqqpKOTk5euyxx+otoigrK9Ozzz6rTp06qV+/frrzzjv17LPPauHChdq6dau6detW53ne3t566aWX9Le//U2hoaFat26dJk6cqK5du2rWrFkqKys775zBgwdr5cqVevDBB3X69Gm98cYbCg0N1W233aaMjAw5HI5a44OCghQWFqZNmzZp7969kqTy8nJt2bJFN910kzp27Cg/Pz/169dPmzZt0u7duyVJhw8f1rZt2xQWFqagoCBnvFOnTjnn5YrCBUlq3bp1vcfOdbHo2LGjWrZs2eTr7+npWW/Bhs1mU3l5+SXHbux622w2FRYW8q0F4Jqywt5KK+ytSAQAAAAAAAAAAAAAAAAAAHAZt6s+g5Z9mnVHilatWsnf39/5uFjHhfLyciUlJWn27Nm67rrr9NJLLyk7O1uHDh1SZWWljh8/rj//+c/1nu/p6akJEyZo8+bNyszM1KRJk3T69GnNmDFDDz30kA4ePHjeOcHBwfrggw+0c+dOvfXWWwoNDVVqaqpuv/12/f3vf69VTOHj46OIiAjZbDbl5eVJkrZv366srCzdfPPN8vLykru7u8LDw2Wz2fTjjz9Kknbs2KH169crLCysVrcEd3d3tWp19gbXQ4cONfl6eHicbaJit9tVXV19wbEXO37ZW7dlS3l7eyskJER5eXlyOBwXfUycOPGS17tly5Yym80aMmSI9u/f36DrRUVF8S0HAAAAAAAAAAAAAAAAAAAAAL9wZQspflP7cobPCLl1fvN/VULXrVunRYsWadSoUUpLS9Mzzzyj8PBwtWvXTl5eXpKkEydOXDSOh4eHoqKi9NFHH2n16tWyWCxaunSp3n777XoLBNq3b6/HHntM2dnZeu6552Sz2TRr1ixt27bt3zk3DFksFplMJm3ZskV2u13fffedOnbsqJtvvtk5rkePHgoLC3OO2bhxoyTJYrHIMAznuBYtWqhdu3aSpOLiYp06deqC7+vEiROy2WwKCQmRyWRqdH67dOkiSdq3b58qKyvrHedwOLRr164mXWsfHx/5+fnp/7N39/Fez/f/wB+fOkpyIinF6EqS71L4caistkJbLrff7Mtmie+GfCnXc5EZ1g1zlYvUpgnrN5eNfW0m+dIq6euikp80lhK6oJSj0tX5/P6wzm+tU6iT4tzvt1u32+n9fl29H6/3+fz1eZ7X66+/XmWBy+fxWfZ7hx12yK677pp33nkn77//vk8vAAAAAAAAAAAAAICNsEVPpCgumZDisle+UoGuOeWhrKwsTZs2Xef+8uXL1yps+DSFQiEHHnhg+vbtm+STUx8+rVihfv36OfPMM9OjR49MmzYtixYtWut+y5Ytc8ABB2Tq1Kn5+9//nkmTJqVDhw5p3rx5ZZtdd901++67b2WbadOmpVOnTtlrr73Wme+ggw5KaWlpnn322bzzzjsbXNuLL75YebLFP8/3We29995p1qxZXnjhhbz11lvrbTd37tyMHz9+s+51gwYNsu+++yb5pICmOk7A2NB+77LLLtlnn33y+uuv5/nnn/fpBQAAAAAAAAAAAACwEbZoIUVWL07FrN5fyWA/+uijrFq1ap3rzz33XB599NEturadd945++23X5599tmMHTs2L7/8cjp16pQddtihsk1paWllm/Hjx+fVV19NWVlZmjVrts54+++/f3r27JmJEyfm+uuvz5IlS6qcd+7cufntb3+bJDn22GPXmu+zatWqVQ4++OBMmzYtgwcPrnKuVatW5Z577sno0aM3a461a9dO9+7dU1pamnvuuSfjxo1bb9vXXnstTz755CbNV1pamq5duyZJfvOb32TatGlVtisWixk/fnwmT5683rGWL1+e5cuX+wQEAAAAAAAAAAAAAGqcLVtIUbtBajW/+ysVaIcOHZIk999/f+67774sW7YsSbJs2bKMHDkyF1xwQcrKyqrs+5vf/CZ//OMfs2DBghSLxSRJRUVFXnjhhYwYMSJJcuCBB6ZevXpJkjfeeCM33nhjXnnllbVOqfjwww9z9913Z+LEienRo0datWq11jx16tRJt27dkiQjR47MjBkzctBBB62znjUnTTz00EN58cUXc8ABB6ROnTrrtGvYsGHOPPPMNG/ePIMHD07fvn0zderUykKSFStW5K9//Wt69+6dP/3pT+nbt2+OPfbYjcq3YcOG6d27d0pLSzN48OCce+65mTlzZmVec+bMyWWXXZZHHnkk55577mbf706dOqV3796ZNWtWTjvttNx111358MMPk3xS0DB37tzceuutOfbYYzN//vxN2u8kOfroo3Pcccdl4sSJlXmueccqKioyY8aMXHXVVTn66KOrLDLZeeed06FDhzzzzDN57LHHFFMAW70bGi7MDQ0XCgIAAAAAAAAAAACoNiVbcvJC/c4p1Pv6VyrQ7t27p2/fvhk8eHBOOumknHTSSZX3SktLM2TIkFRUVOSBBx5Yp+/cuXPz05/+dL1jX3LJJfn3f//3yv+vXr0699xzT84777wq23fo0CFXXnllladItG3bNh06dMjo0aOrLLZIkpYtW+aAAw7I6NGj06ZNm7Rv3369a/vGN76R4cOH5/TTT88999yTe+65p8p2ffv2zVVXXZX69etvdMa9evXKwIEDc8kll+TXv/51fv3rX691v3nz5rn77rvz9ttvb/b9rlevXi6//PIsXrw49957b0455ZSccsopVebdokWLTdrvJGncuHGuvfbaLFmyJKNGjcqRRx5ZZd/OnTtnl112Wed669at06tXr0yZMiWnnXZaTjvttCTJlVdemQEDBvhEBLY63663VAgAAAAAAAAAAABAtfpiT6RYWbHWf4sfPp6K2f2+UoHWr18/119/fYYPH56uXbsmSXbaaaf06dMnY8eOzQknnJBCoVBl3+OPPz6XXXZZDj744Mprbdu2zdlnn51nn312nQKEPfbYI5dcckmOP/74NG/ePMknxRo9e/bM0KFD89RTT+WQQw6pcq5dd901++67b5JPTj1o0qTJOm123nnn7Lfffkk+KcpYM0dVCoVCunXrlvHjx2fo0KHp2bNnSktL13mGW2+9NTvttNMmZVxSUpIzzzwzY8eOzamnnlq5rrZt2+ayyy7LM888U5n9F6Fx48b5zW9+k8cff3ytvdhpp53y/e9/P7///e/zP//zP+ncufMm7fcabdq0yciRIzNixIgceeSRlXk2b948vXv3zhNPPJEnn3wye+65Z5XZXXbZZRk0aFDatm1bOWdVxTYAAAAAAAAAAAAAAF9FhbFjxxaTpEuXLptlguJH41Mx47spLF6ZlK9K8Wv11l7Atv+WWq3/kNTewW4AwFZk8eLFW3wN7777bpKkXbt2NgQAAAAAAAAAAADYJOPGjUuSlGzuiQp19khqN0ixdHEKy9c+kUIRBQCwIf0XfnLqzhOiAAAAAAAAAAAAAKpJrc0+Q53dU6vVH5Jtdkhx5zqVlxVRAACfZtTH22XUx9sJAgAAAAAAAAAAAKg2tb6ISQr1vl5ZTJEoogAAAAAAAAAAAAAAALaMWl/URGuKKQr1OymiAAAAAAAAAAAAAAAAtoiSL3KyQr2vp9D6D1IHAAAAAAAAAAAAAAC2iFoiAAAAAAAAAAAAAAAAaooSEQAAW6ubd1r4j59KhQEAAAAAAAAAAABUC4UUAMBW6/BtlwoBAAAAAAAAAAAAqFa1RAAAAAAAAAAAAAAAANQUCikAAAAAAAAAAAAAAIAao0QEAMDW6uyFjZIkT4oCAAAAAAAAAAAAqCYKKQCArdboj+sJAQAAAAAAAAAAAKhWtUQAAAAAAAAAAAAAAADUFAopAAAAAAAAAAAAAACAGkMhBQAAAAAAAAAAAAAAUGMopAAAAAAAAAAAAAAAAGqMEhEAAFurWxou+MdPpcIAAAAAAAAAAAAAqoVCCgBgq9Wj3jIhAAAAAAAAAAAAANWqlggAAAAAAAAAAAAAAICaQiEFAAAAAAAAAAAAAABQY5SIAADYWp25sFGS5L9FAQAAAAAAAAAAAFQThRQAwFbr6Y/rCQEAAAAAAAAAAACoVrVEAAAAAAAAAAAAAAAA1BQKKQAAAAAAAAAAAAAAgBpDIQUAAAAAAAAAAAAAAFBjKKQAAAAAAAAAAAAAAABqjBIRAABbq9t3WvCPn0qFAQAAAAAAAAAAAFQLhRQAwFbrm9suEwIAAAAAAAAAAABQrWqJAAAAAAAAAAAAAAAAqCkUUgAAAAAAAAAAAAAAADVGiQgAgK3V6Qt2TpKMEQUAAAAAAAAAAABQTRRSAABbrb8u31YIAAAAAAAAAAAAQLWqJQIAAAAAAAAAAAAAAKCmUEgBAAAAAAAAAAAAAADUGAopAAAAAAAAAAAAAACAGkMhBQAAAAAAAAAAAAAAUGOUiAAA2FoNafT+P34qFQYAAAAAAAAAAABQLRRSAABbrW/U/VgIAAAAAAAAAAAAQLWqJQIAAAAAAAAAAAAAAKCmUEgBAAAAAAAAAAAAAADUGCUiAAC2Vj9d2DhJMlYUAAAAAAAAAAAAQDVRSAEAbLXGfVxXCAAAAAAAAAAAAEC1+tyFFMWx3ZN3J2y40bY7pHDMnJz3X83yzuK5G2y62w5Nc8NRc9Ltt/+TFatWb7Bty0bbZ8T32ts1AAAAAAAAAAAAAABgo9QSAQAAAAAAAAAAAAAAUFMopAAAAAAAAAAAAAAAAGoMhRQAAAAAAAAAAAAAAECNUSICAGBr9eud3vvHT6XCAAAAAAAAAAAAAKrFRhVSFOvV3uD9Qsn/v9+4fv3PNGadbWqnVu31HJBRtFEAUBN12Xa5EAAAAAAAAAAAAIBq9bkLKYot9k5xh1c23KbOLqmd5Adf75UPlk7aYNuG2+2XJNl7t53y/rKVG2zbebcGdgwAAAAAAAAAAAAAANhotUQA67ds2bKcfvrpKRQKGTFihECSLFiwID179kyhUMj48ePXyevyyy9P69at89BDDwkLAAAAAAAAAAAAANjqKKT4jJYtW5Znnnkm/fr1yyGHHJJCoVD5b++9986RdIqUFwAAIABJREFURx6Z66+/Ph999JGwqLHeeuut/PGPf8yMGTMyevToLFu2TCjAJjl1QeOcuqCxIAAAAAAAAAAAAIBqUyKCDauoqMh///d/55JLLsnzzz9fZZvp06dn+vTpWbVqVfr06ZPtt99ecNRIe+yxRw477LCUl5enR48eqVevnlCATTJheV0hAAAAAAAAAAAAANVKIcUGLFu2LDfccEOuu+66lJeXp3379jn11FNz+OGHp0mTJpXtZs+enYkTJ+aVV14RGjVavXr18qtf/Sq/+tWvhAEAAAAAAAAAAAAAbJUUUqzHqlWrcsstt2TAgAEpLS3Nr371q5xxxhmpX7/+Om0bNWqUjh07Cg0AAAAAAAAAAAAAALZyCinW46GHHsovf/nLlJaWZsiQITnhhBNSKBQEAwAAAAAAAAAAAAAAX2K1RLCuOXPmZNiwYSkvL8+FF16Y448/XhEFAAAAAAAAAAAAAAB8BSikqMKECRMyevTolJWV5Yc//GFKSjb94I633nor1113XXr06JEGDRqkUChk7733Tr9+/fLSSy+loqKiyn7Lli3L6aefnkKhkBEjRqRYLGbKlCk55ZRT0qhRozRq1CinnHJKpkyZkmKxmCSpqKjI008/neOOOy4NGjRIgwYNctxxx+Xpp59e7zxXXXVVCoVCrrrqqiTJggULctttt+Xggw9OoVBIo0aN8uMf/zhjxoxZ7xhr5n7llVcyYMCAHHLIISkUCikUCunWrVvuuOOOLFmy5DPN/9577+Waa67J3nvvXZnVNddck/fee2+tfm+++WblGv/4xz9ucA/WtN1rr73y8ssvb9JeXn311ZVra9GiRc4999xMmzatcg829HzFYjFjxozJUUcdlUKhkDPPPDMff/zxWns+atSo9OnTp3KORo0a5fjjj/9ce/hZM/xXa96xfv36rdX3vPPOy8yZMzfY91/f10+7N3PmzJx77rlp0aJFCoVCDj744A2+J//8nr300kv5yU9+stYaL7300rz77rtZsGBBevbsmUKhkPHjx/tQgy+xYY3ey7BG7wkCAAAAAAAAAAAAqDYKKf7FihUrMm7cuCRJp06dsttuu23SeKtWrcrdd9+d/fbbLxdddFGeeuqplJeXJ0mmT5+eW265JQcccEAGDBjwqV8eLxaL+f3vf59DDz00d911VxYuXJiFCxfmrrvuyjHHHJO//vWvWbZsWa666qp861vfyiOPPJLy8vKUl5fnkUceyTHHHJPBgwev98v+a0yfPj3HHHNMzjrrrEycODFJsnDhwtx777056qijcsMNN2TVqlXr9Pvoo49y5plnpn379rn66qvz3HPPVd4bM2ZM+vbtm1NPPfVTv8g/YcKEHHbYYbn44oszffr0yjVdfPHFOeqoozJt2rTKtnvssUe+9a1vJUmeeeaZrFixYr3jPvvss5k4cWI6d+6c1q1bb9R+/vWvf83hhx+eAQMGVK5t1qxZuemmm9KlS5fcf//9n5rvX//61/Tu3TuPPfZYkmT16tWVfaZNm5auXbvmiCOOyPDhwyvnWLhwYR588MEcc8wxufnmm7N69epqy/CfLV++PL/61a9y6KGH5pZbblmr74033phjjz228p3YFMViMSNHjky3bt1y0003ZdasWUmSiRMnpm/fvvnhD3+YefPmVdl32bJlGThwYLp165Y777xzrTUOHDgw3/3ud/Pqq6/6MIOviEPqLs8hdZcLAgAAAAAAAAAAAKg2Cin+RXl5eeWXsDt27Jg6deps9FjFYjEPPPBAzjrrrCTJddddl3nz5qVYLKZYLGbhwoUZNmxYmjdvnoEDB+a2226rskBhjf/6r//K7bffnocffjirV69ORUVF/va3v6VXr16ZNWtWfvGLX2TQoEEZOnRohg0blqVLl6ZYLObdd9/N+eefn/Ly8gwePHiDXzKfMWNGLrroorRu3Tp/+9vfKr/kP2/evFx++eVJPjn54KGHHlqn7/Lly/Pmm2/myCOPzJgxYyrnX7lyZf74xz+mefPmuf/++zd4csT06dNz+eWX55hjjqnMauXKlXnsscfStm3bTJw4McOGDcvy5Z98qbZ27drp3r17SktL8+yzz+add96pctwlS5Zk9OjRSZKjjjoq9evX/9z7+dJLL+Wiiy7Ksccem7fffjsVFRWpqKjIm2++mZ/+9KdZuHBhfvazn+XZZ59d7xgzZ87MTTfdlEsvvbQynyFDhqRevXpJPimYeO2113L++efnjTfeyMqVK1MsFrN48eL8/Oc/T3l5ee6888689tpr1ZbhP7+vQ4YMyUUXXZSddtopw4YNy+LFi1MsFrN69epMmTIlrVq1yiWXXLLB+T+LCRMm5Morr8zPfvazyjmWLl2aYcOGZaeddsqjjz6a++67b52ilGKxmF//+tcZMGBAttlmm9xxxx3rrHHXXXfNWWedtclrBAAAAAAAAAAAAAC+mhRS/IsPPvgg77//fpJs9KkFa7z66qu5+uqrkyS33nprzj///DRp0qTyfsOGDXPKKafkt7/9bZo1a5Y77rgjkydPXu94Y8eOzVVXXZXDDjsstWrVSqFQSJs2bTJw4MC0a9cuTz/9dC6++OL84he/SJ8+fSq/nN+sWbOce+656dGjR6ZNm7bBOYYPH57ddtstgwcPTps2bVKr1ievSJMmTTJgwIBceumlKS8vz7BhwzJnzpy1X6ZatdKnT5889NBD+cY3vlE5f0lJSb7zne/ktNNOS/LJ6RRrTuX4VyNGjEiPHj0yYMCAyqxKSkrSq1evDBgwIMknJ0/Mnj27ss/++++fHj16ZOLEiZk0aVKV486cOTMTJ05Mp06dcsABB2zUfq45keHqq6/ObrvtlkKhkEKhkBYtWuTGG29M3759M2vWrNx5553rPV3kt7/9bQ455JC19uef1a9fP48//niuu+66tG7dOiUlJUmSBg0apG/fvjn66KMzbdq0ylNTqivDNe/r0KFDU1pamhtvvDF9+vRJgwYNKvd23333zR133JEWLVpUniCxse69995ceOGFOe200yrnqFevXnr37p3zzz8/SfLkk09m0aJF613jrbfeulb/6l4jAAAAAAAAAAAAAPDVpJDiX6xevXqDp0J8VsViMU888USmTZuWE088Mccdd1wKhUKVbTt37pzvf//7mTVrVv7yl7+s81f41zjiiCNSVla2zvU999wznTt3TpL06NEjRx555DpzNWnSJAceeGCST06dWJ927dqlb9++VZ7YUFJSkuOPPz5lZWWZOHHiOuM0bNgwP/jBD1K3bt11+tauXbtyjfPnz8+KFSuqnL+srCzHH398ZQHBP+vSpUs6deqUF198MfPmzau8vuOOO6ZLly5JPinS+NeTFpJk3LhxmTZtWrp3756vfe1rG7WnPXr0yI9//OMq11a/fv307t07zZo1y6RJk/L2229/7udLPjkFpXPnzlW+K40bN85+++1XmeH6bEyG//y+9unTJ7169apyDbvsskvOOuuslJaWbtLvR48ePfLtb397nTlq166dww8/PM2aNcvbb7+9znOOGjWqco3f+973Nusaga1DnwVN0mdBE0EAAAAAAAAAAAAA1UYhxWby4YcfZsKECUmS73znO1WePrBG3bp106lTpyTJlClT8uGHH1bZbq+99qqywGG77bbLHnvskSRp3759GjVqtE6b2rVrp3nz5kmSd955J8uWLatyjs6dO6dly5brXWvTpk3TsWPHlJeX5+9///vnymTHHXdMmzZtMnfu3MpTP/7VAQcckGbNmq23/6677prkkxMm1igUCjniiCPSrl27TJw4Me++++5a/RYvXpzRo0enWbNmOfLII1O7du2N2tPOnTunadOm673funXr7LvvvpkyZcpaRQr/rH379tlll102av5CoVCZzYb2cGMy/OijjypPKunevXuVxTBr7Lnnnmnfvv0m/X4ceOCBadiwYZX3dt5557Rs2TJTpkxZ6z0pLy+vPHHkoIMO2uxrBLYOE5fXycTldQQBAAAAAAAAAAAAVJsSEaxt2223rSxWWLBgwUaPs2TJkrz//vtp1qxZdtttt09tv+aUhPLy8vWeiLGmWGJDGjZsmDp1qv7C6fbbb/+p/ffYY49st912671fr169yueZNWtWlW1WrVqVt99+O6+//npeeeWVvPHGG5k2bVqmTJmShQsXpkOHDusdv2nTptl2222rvFenTp0qi0SSpEWLFikrK8vw4cMzadKktYpB3njjjYwfPz6dO3dO27ZtN3pP27Rps95TRZJPClpatGiRJJk9e3aVbRo3brzBAoA1li1blunTp+fNN9/MtGnTMnXq1MycOTPPPffcp/bdmAw//vjjzJkzJ6WlpWnSZMN/+X377bff5NMeNvQur2/8f15j69atN/saAQAAAAAAAAAAAICvJoUU/+Kf/2L/yy+/nKOOOmqDX55fn/Ly8nzwwQdp0qTJZypg+CpYtWpVHnrooQwcODBTp05d536rVq2ycuXKzTJ3/fr1c9RRR2X48OEZM2ZMevXqlbp166ZYLGbMmDGZM2dOevbsmR122GGLZlSvXr0NnoixcOHC3HDDDRkyZEgWLly41r3S0tK0atUqM2bMqPZ1LVy4MO+9915atWq13pMitrQvwxoBAAAAAAAAAAAAgK1fLRGsbfvtt0+7du2SJC+99FIWLVq0UeOsOdli/vz5+eijj74y+Xz88ceZO3dukqx1ckGxWMztt9+eE044Ie+8807OPPPMPP7445k9e3YWLVqUioqK/PnPf06rVq0229oOOOCAdOrUKWPGjMnMmTOTJIsWLcq4ceNSVlaWb33rW5s9m7fffnudbD6rDz74IKeffnoGDhyY3XbbLddee20mTJiQ+fPnZ+nSpfnwww9z5ZVXbpa1165dOyUlJVm6dGmWL1++wbYVFRVZvXr1FnsHKyoqUiwWt+o1AgAAAAAAAAAAAABbL4UU/6J27do58sgj06xZs/zhD3/In//8540ap0GDBmnYsGHmzJmTd95551PbL1iwIMknX8CvU6fOFnv+Dz74ICtWrFjv/Y8++qjyRIR/Lop466238sADD6RZs2Z58MEHc9ttt6Vnz5752te+lh122CGFQiHLly/P0qVLN9vav/a1r6V79+6ZMmVKXnjhhSTJq6++mtGjR6esrKzypJGNNX/+/E+9//bbb6dNmzbZZZddPvf4Y8eOzYMPPphevXpl1KhRufDCC3PwwQencePGqVevXmX+m0PDhg2z88475/XXX8+8efM+9V39tDabw84775ymTZtm6tSpmT179la5RgAAAAAAAAAAAABg66eQogrt27fP0UcfnSS59dZb88orr3zuMRo0aJD9998/SfLUU09t8K/8L1++PE899VSSZL/99ktpaekWe/apU6dWFnVUZcaMGZkyZUrKysqy5557Vl5/++238+yzz2bfffdNhw4dquz7xhtv5PXXX99sa69du3aOOOKIlJaWZuzYsSkvL88TTzyRJDn66KNTt27dTRr/5ZdfzpIlS9Z7///+3/+bKVOm5Otf/3p23333zz3+lClTkiRlZWVp2rRple/Jq6++ulmyKy0tzT777JPkk4KODZ3mMH78+EydOvULfzfr16+f1q1bb9VrBKrfXY3m565G8wUBAAAAAAAAAAAAVBuFFFWoV69e+vXrl7KyskycODE/+tGPMn78+BSLxfX2WbJkSe6999588MEHST75Uv/RRx+d5s2b56677srDDz+83v7jx4/Pgw8+mA4dOuQ73/nOFn320aNH55577smqVavWubdo0aLcdtttmTNnTg4//PDsscce67RZunRpli1bts71efPm5Z577tns699nn33So0ePPPfcc3nhhRcyYcKEdO7ceb3FHZ/Hww8/nEcffbTKfXzrrbdy2223JUl69eqVhg0bbvQ8H330UZX5P/fcc3n00Uc3S2516tRJly5dkiT33HNPxo0bV2W7adOm5Te/+c0WeTe33XbbdO/efateI1D9yuquSFndFYIAAAAAAAAAAAAAqo1CivVo165drrvuurRt2zZTpkxJly5d8oMf/CB/+tOfMm/evCxYsCALFizIK6+8kuuuuy6HHHJIRowYkYqKisoxOnbsmDPOOCPl5eU566yzcv3112fu3LmVX8T/4IMP8tvf/jannHJKPvroo1x44YXZa6+9tuhzd+jQIcOGDcsNN9yQ+fM/+QvgFRUVef3119O3b9/ce++9KSsry0knnZTatWtX9vva176WTp06ZezYsRk0aFDmzJlT2ffll1/OGWeckdq1a6dNmzabdf0NGzbMEUcckSlTpuT+++/PxIkTc9hhh6VRo0abPPa//du/5Yorrshdd92VDz/8MEmyatWqPP/88/nJT36Sp59+Oscdd1zlaSYbk32S3H///bnvvvsqC1KWLVuWkSNH5oILLkhZWdlmy+6b3/xmvv/972fWrFk57bTTMnLkyMo1rFq1Kk8++WR69+6dsrKyHHrooVvk/dzQGlesWJFRo0Zt8TUCAAAAAAAAAAAAAFu3EhGs3ze+8Y38+c9/zsUXX5wHHnggDz74YB588MEq25aWluYHP/hBtt9++/8fbklJ+vfvn0KhkKuvvjoXXnhhLrzwwnX67rTTTrn11ltz/PHHp1AobNFn/u53v5s999wzp59+en72s5+tc79Dhw656aab1imI2GOPPXLmmWdm6tSpuf7663P99devdb9v37455ZRTcuqpp272Z+jSpUvatWuXoUOHpl27djniiCOqJdfTTz89c+fOzamnnlrlcxx++OG59tpr07hx440av3v37unbt28GDx6ck046KSeddNJa79eQIUNSUVGRBx54YLPk1rBhw/zyl7/M4sWLM2rUqHzve99bp03fvn1z3nnn5ac//ekWeT8/yxr79euXc889d4utEQAAAAAAAAAAAADYujmR4lO0atUqv//97zN16tRcdtllOfTQQ1NaWprkkwKII488MoMHD860adNy6aWXpm7dumv1r1u3bi644IJMnDgxl112Wfbbb7/Ke127ds21116bSZMmpXfv3ikp2fJ1LYVCISeccELGjh2bPn36ZKeddqpc66233pqnnnoqhxxyyHr7PfHEEznhhBMq+3Xv3j0PPfRQbrzxxrWKTDanPffcM4cddliST4phWrVqVS3jlpSU5IILLsiTTz6Znj17prS0NKWlpenZs2dGjBiRkSNHbtKJG/Xr18/111+f4cOHp2vXrpXvWJ8+fTJ27NiccMIJm73Qpk2bNhk5cmQGDx5cuYbS0tIce+yxGTlyZG688cbUr19/i76jG1rj448/nmuvvTYlJSVZvnx5mjVrlm233dYHGXyJnfR+45z0fmNBAAAAAAAAAAAAANWmMHbs2GLyyV/x/ywqZp+Z4gcPbbhRna+l9t4v5n/e/I98sHTSBps23G6/HNTyzpz932/m/WUrN9i2y24N0rdjU7u2GVx11VW5/PLLc+WVV2bAgAFf6mdZvnx5Lrzwwtxyyy15+OGH893vftcG1zDTp0/PD37wgyTJ/fffn7Zt2woFNsLixYu3+Bp2fOGTms9i91IbAgAAAAAAAAAAAGyScePGJXEiBV9Bb7zxRp588sn06NGjytMz+Op76623MmXKlDRu3LjydBQAAAAAAAAAAAAAgEQhBV8xxWIxTzzxRKZNm5ZDDjkkTZo0EUoNs3z58jzxxBNJkvbt22eHHXYQCgAAAAAAAAAAAABQSSEFXymzZs3KyJEj065du/zv//2/U7t2baHUIMViMQ8//HB+/etfp1mzZjn22GNTp04dwQAAAAAAAAAAAAAAlRRS8JVQLBYzY8aMXHLJJRk/fnx69+6dffbZRzBfMa+//nrOOOOM/OlPf8p7772XioqKJElFRUVmzJiRn//85zn99NNTXl6efv36pVOnTkIDAAAAAAAAAAAAANZS8nk71Nr99mT32z9T24Na3vmZx73lWy3tBp/bsmXLcs4552To0KGV10466aSccsopKSkpEdBXTEVFRSZMmJAhQ4ast01paWkuu+yy/Od//qd3AL4C7t35vTW/3cIAAAAAAAAAAAAAqoVvGfOlVigUsu222yZJ2rZtmzPOOCP/8R//kfr16wvnK6hNmzYZNmxYHnnkkYwZMyaTJ09OeXl5SktL07Fjx3Tt2jUnnnhi9t577xQKBYHBV8ABdZYLAQAAAAAAAAAAAKhWhbFjxxaTpEuXLtIAACotXrx4i6/h3XffTZK0a9fOhgAAAAAAAAAAAACbZNy4cUmSWqIAAAAAAAAAAAAAAABqihIRAABbqx++3yRJ8pIoAAAAAAAAAAAAgGqikAIA2GpNWlFHCAAAAAAAAAAAAEC1qiUCAAAAAAAAAAAAAACgplBIAQAAAAAAAAAAAAAA1BgKKQAAAAAAAAAAAAAAgBpDIQUAAAAAAAAAAAAAAFBjlIgAANhajdh5/j9+KhUGAAAAAAAAAAAAUC0UUgAAW6396qwQAgAAAAAAAAAAAFCtaokAAAAAAAAAAAAAAACoKRRSAAAAAAAAAAAAAAAANUaJCACArdW/v9ckSTKlnSwAAAAAAAAAAACA6qGQAgDYar28so4QAAAAAAAAAAAAgGpVSwQAAAAAAAAAAAAAAEBNoZACAAAAAAAAAAAAAACoMRRSAAAAAAAAAAAAAAAANYZCCgAAAAAAAAAAAAAAoMYoEQEAsLW6b+f5//ipVBgAAAAAAAAAAABAtVBIAQBstfats0IIAAAAAAAAAAAAQLWqJQIAAAAAAAAAAAAAAKCmUEgBAAAAAAAAAAAAAADUGCUiAAC2Vse/v0uSZKooAAAAAAAAAAAAgGqikAIA2Gq9smIbIQAAAAAAAAAAAADVqpYIAAAAAAAAAAAAAACAmkIhBQAAAAAAAAAAAAAAUGMopAAAAAAAAAAAAAAAAGoMhRQAAAAAAAAAAAAAAECNUSICAGBr9cDO8/7xU6kwAAAAAAAAAAAAgGqhkAIA2Gp9vc5KIQAAAAAAAAAAAADVqpYIAAAAAAAAAAAAAACAmkIhBQAAAAAAAAAAAAAAUGOUiAAA2Fp9d36TJMm0drIAAAAAAAAAAAAAqodCCgBgq/XaqjpCAAAAAAAAAAAAAKpVLREAAAAAAAAAAAAAAAA1hUIKAAAAAAAAAAAAAACgxvhCCikmT56cQqGw1r9FixZJHwAAAAAAAAAAAAAA+EJ9IYUUw4cPX+faI488In0AAAAAAAAAAAAAAOAL9YUUUjz66KPrXFNIAQB8mpFN5mdkk/mCAAAAAAAAAAAAAKpNtRRSTJ48eYP3Zs6cuc71Rx99tMrr/3wfAKjZ9i5Zkb1LVggCAAAAAAAAAAAAqDabXEjRp0+f7LfffvnmN7+ZZ555Zp37gwYNWm/fqu7dfffdadmyZY499tj06dPHDgEAAAAAAAAAAAAAANWmMHbs2GKSdOnS5XN37tOnT4YPH77WtY4dO6Z///6ZPHlyhg8fnkWLFm1wjBYtWuTkk09OixYtcsUVV6xzSsXJJ5+cu+66y04BwBds8eLFW3wN7777bpKkXbt2NgQAAAAAAAAAAADYJOPGjUuyCYUUjzzySI477rgvZLGTJk1Kx44d7RoAfIG2hkKKg6asTpJM/8ZONgQAAAAAAAAAAADYJGsKKWpt7ADHHntsmjdvvtkX2rVrV0UUfG6rV6/O0KFDs8cee2TQoEFZvXq1UAC+hP62cpv8beU2ggAAAAAAAAAAAACqTa1N6XzFFVds9gV+EXP8qwULFqRnz54pFAoZP378Z+ozfvz4FAqF9OzZMwsWLPBmbWGLFi3KH/7wh8yePTuPP/54Fi1aJBQAAAAAAAAAAAAAADatkOLkk0/erKdSdO3aNd26dbNLfG477rhjvv3tb2f33XfPt7/97ey4445CAQAAAAAAAAAAAABg0wopks17YsTJJ59sh2qYGTNm5Lrrrssll1ySZcuWVdlm9erVGTduXM4+++w8+OCDVbapXbt2+vXrl7feeiv9+vVL7dq1hQsAAAAAAAAAAAAAwKYXUixatOhT23To0CE33XRTnn766Tz99NO56aabPtNJFjNnzrRDNcyECRNy0UUXZeHChetts2LFivzud7/LrbfemhUrVggNAAAAAAAAAAAAAIDPbJMLKQYNGrTB+zfddFMmT56c/v37p1u3bunWrVv69++fmTNn5qabbtqksQGAr7ZHGs/LI43nCQIAAAAAAAAAAACoNhtdSDFz5sz84he/2OCpETfddFP69++/3vv9+/ffYDHFokWL0qdPn0yePNlOAUANtNc2K7PXNisFAQAAAAAAAAAAAFSbz1VIsWjRotx999057rjj0rJly1xxxRXrbduhQ4cNFlGs0b9//zRv3ny994cPH5799tsvLVu2zDnnnPOlLaqoqKjIhAkT8pOf/CR77713CoVCGjVqlKOOOir33Xdfli9fXmW/JUuW5P/8n/+Tb3/722nQoEEKhUK6deuWO+64I0uWLKmyz/jx41MoFNKzZ88sWLAgs2fPTv/+/dOoUaP8r//1v/LGG29sVetesGBBevbsmUKhkB/96EdJkqFDh2a77bZLoVBIoVDIiBEjKp9ru+22y9ChQ5MkP/rRjyrbdOzYMdOnT68c96qrrkqhUMhVV121zvr+9d57772Xa665pvIZ995771xzzTV57733PjWjOXPm5JprrskhhxxSmc+JJ56YCRMmpFgsbnAda57/tttuS48ePSqz2n///XPeeed9rr0CAAAAAAAAAAAAAODTlXyexg0bNvzMbU8++eTP3LZ///4555xzNthm5syZufnmm3PzzTenWCx+qUJesmRJBg4cmIEDB651feHChXnssceycuXKHHbYYalbt+5a919//fX853/+Z0aNGrXW9TFjxmTMmDF55JFHctttt6VNmzYTSBcyAAAQA0lEQVTrnXvu3Lm59NJL8+ijjyZJdt9996xevXqrX/cXacKECTnjjDMyZcqUymvTp0/PxRdfnEceeSR33XVX2rVrt06/YrGYJ554Iv3791+rgGPhwoX5/e9/n8ceeyxDhgzZ4Pta1dxJMmnSpEyaNCn7779/9txzT59UAAAAAAAAAAAAAADVpNbmGrhjx46bpe2X0X333ZeBAwemrKwsEyZMyOrVq1MsFrNy5cq8/PLL6dq1a2rVWnsr5s2blwsuuCCjRo3KT3/607z55pupqKhIRUVF/v73v+eEE07IqFGjcumll+aDDz6oct7ly5dnyJAhadKkSd59990Ui8VMnjw5bdu23arW3ahRo/zlL39JsVjM7373uyTJaaedlqVLl6ZYLKZYLOaHP/xhOnfunGKxmKVLl+a0005Lkvzud7+rbPN5nm2N6dOn5/LLL88xxxyTefPmVT7fY489lrZt22bixIkZNmxYlSdvvPjiizn99NMzffr0tZ61WCxm3rx5Oeecc3LFFVdk5MiRVc49Z86cXH755ZkyZUp+/vOfZ/HixZXPsnDhwowYMSKlpaU+pYAa7aj5u+So+bsIAgAAAAAAAAAAAKg2JSLYvJYuXZrnnnsuSXLhhRfm4IMP/v/hl5Skffv2ad++/Vp9Vq9endtvvz2PPvpo+vbtm+uuuy7169evvN+qVavceOON+fDDD/OXv/wlL730Urp3777O3M8880x22GGHDB06NLvsssuXZt1fpBEjRuSaa67Jeeedl5KSksrn69WrVxYtWpQf/ehHeeaZZzJ79uy1ToZYsmRJbr/99syaNavKZ23SpEkGDBiQ7bbbLj/72c+qnPv111/P6NGjc9xxx6Vfv35p0KBB5b2GDRvmxBNP9AsE1Hh/X7WNEAAAAAAAAAAAAIBqtdlOpJg8efJmaftls3LlyixatOhz9XnrrbcyatSodOjQIWefffZaX9Bfo2nTpjnqqKNSXl6ep556KqtXr65yrB//+Mefu4hia1j3F6WsrCzHH398ZRHFP+vSpUs6deqUF198MfPmzVvr3muvvZYnnngiZWVlOf/886t81pKSkvz4xz9Ojx49qpz78+YLAAAAAAAAAAAAAMCm+1yFFJMmTUq/fv3SvHnzT2179913f+ZxBw0a9KltunbtmrvuuisffPDBlyrg7bffPu3atUuSDB06NK+99tqn9pk6dWomTpyYgw8+OHvsscd6260Z97333svy5cvXud++ffvss88+X7p1f5EOOOCANGvWrMp7O+64Y3bdddckycyZM9e698ILL2TOnDnp2LFjmjZtut7xGzVqtM7JHWu0bt067dq1y+jRo/O73/1ui2cBAAAAAAAAAAAAAFATfK5Cio4dO+bmm2/OzJkzM2nSpPTu3Xu9bSdPnpybb775U8dcM9769OvXL2+++WaeeeaZnHzyydlxxx2/VAHXrl07P/zhD9O5c+eMGjUqBx10UHr37p3x48dn1apVVfaZM2dOkk8KGLbbbrsUCoUq/3Xt2jVJMnv27CxbtmydcRo1apQGDRp86db9RWratGm23XbbKu/VqVMnjRo1Wud6sVisfNbmzZunXr166x2/Tp06adiwYZX32rZtmz59+iRJzj777Bx44IG57bbbMn/+fJ9MAAAAAAAAAAAAAACbSa2N7dixY8cMHz48O+yww3rbnHPOORs8bWLQoEE555xz1nu/efPmufnmm9OiRYsvdcht27bNH/7wh1xyySXZZpttcs8996RLly7p1KlTRo4cuU5hQnV9kb5u3bqpW7ful27dW7uPP/44c+fOTZINnrzxaUpKSnLeeedl5MiROfTQQzN16tScddZZ2XPPPXPWWWdl9uzZPqEAAAAAAAAAAAAAAKpZrU0d4OSTT97g/f79+6dly5YZNGhQxowZkzFjxmTQoEFp2bJl+vfvv0ljb7ZQatVKSUlJkmTBggWfqc+adrvvvnuVJxQ0btw4v/zlL/Pmm29mxIgROfTQQ/P888/ne9/7Xm644Ya1ihK23377JMnFF1+cVatWpVgsbvDfX/7ylypPTqgOX9Z1f1FWr169wfvFYnGDbWrVqpUePXrkmWeeydSpU9OvX79ss802ue222/L9738/06ZN8ykF1Gj/1WRe/qvJPEEAAAAAAAAAAAAA1WaTCyk6duz4qW1mzpyZ/v37p1u3bunWrVv69++fmTNnfmq/LXUSRb169dK8efMkycsvv5xisbjB9sViMS+//HKSZLfddquykGKNBg0a5MQTT8yTTz6ZO++8M6WlpfnlL3+ZMWPGVLbZddddkyRvv/12li5dulW8KF/WdW+u92O33XZLkrz22msbLJRYtmxZ3nnnnU//RaxVK1//+tdz88035/nnn0+vXr0yceLEXHfddVmyZIlPKqDGal2yMq1LVgoCAID/1969hVhZ93sA/66ZgTFNmzdEjbQ1r6IxgjlGNKCm1nbfqHgo0CYzLbxJKCyiiyiwTEWCypvRIGg0y7rJkAQtDyMalRYpBBIdnImdpw6DTDXlds/si14GxLGXcuWM73w+V4vn//xP3/XwsC7Wjz8AAAAAAAAAlMwlF1KsW7fub1vc008/3SOh9OvXLzfffHOSZM+ePTl+/Pgf3n/8+PHs2bMnSTJp0qQUCoV/O0dlZWXq6+uzYMGCtLW15eTJk11tNTU1GT16dD7++ON88803veqBuVLXXWpjxoxJkhw6dCinT5++6H3Hjh3L+++//6fGHjlyZB5//PEkyYkTJ/Lrr796UwEAAAAAAAAAAAAAlMglFVI0NTXl8OHDf9vimpub09jY2CPB3HHHHamrq8vevXuzevXqi54K0N7enpdffjl79+7N7NmzM378+Euee9SoUZk0aVKOHj2ahoaGi87922+/5c0330xra2uveJhKue5ffvkl586d+7dz/vTTTz2y11tvvTV1dXXZtWtXNm3a1O1af/755zQ0NOTo0aPeNAAAAAAAAAAAAAAAvcQlFVJcjhMjeupUiurq6jz88MMZOHBgGhoactddd2Xbtm05depUfvjhh3z33XfZvXt35s+fnxUrVqRYLObRRx/NkCFDzhuntbU1a9asycGDB9Pe3t51vb29PW+99Vbee++91NTUpLa2tqttwIABWbp0aYrFYhoaGrJs2bJ89tln6ejoSJKcPXs2Bw4cyP33359XXnml63op9dS6q6urM3DgwOzatSt79+7t9p5+/fpl+PDhSZKtW7fmyy+/7JHno76+PkmyatWqrFy5sutkio6OjnzxxRdZtmxZvv322yxZsqTbMbZt25ZXX301x48f79pnZ2dnvv7662zYsCHJ7wUbVVVV3lRAnzXz9LDMPD1MEAAAAAAAAAAAAEDJ/OVCisOHD6epqelvX2Bzc3Pefvvtyx5MoVDI/Pnzs3bt2lx77bXZuXNn5syZk2HDhmXw4MEZMmRIpk+fnnfeeSc33nhjNmzYkClTplwwTkdHR/bt25e6urr0798/hUIhhUIh/fv3z6JFi5Ikzz77bMaOHXtev4kTJ+b5559PsVjMpk2bMm7cuJSXl6dQKKSysjK33XZbtmzZkpqamvTv37/k+++pdY8bNy7z5s3LiRMnMmfOnK6+r7322nnfzezZs1NTU5OdO3dm9OjRKRQKqa2tzeeff37Zno+lS5fmiSeeSFtbW5555pkMHTo0hUIh5eXlGTNmTL766qusXbs2I0eO7HaMtra23Hfffbn++uu79llWVpZRo0Zly5YtWbRoUR566KGUl5d7UwF91rFzFTl2rkIQAAAAAAAAAAAAQMn85X8m1tbWZvHixdm4ceN514vFYlasWJHm5uY0NjampaXlD8e55pprsnz58lRXV+fFF1/MkSNHzmtfvHhx5s6d2zPhVFTkwQcfzMyZM/PGG2/k3XffzcGDB9PW1pZisZi6urrMmzcvM2bMyKBBgy66v8ceeyzXXXddPvjgg64/+k+dOjUzZszI3XffnRtuuOGCfoVCIXfeeWduueWWbNq0Kdu3b8+HH36YJJkwYUJmzpyZBQsWZOzYsSkrKyv53ntq3YMGDcoLL7yQESNGZPPmzWlpacmECRMyePDg8+676aab8vrrr2f16tXZsWNHkmT06NF/S1HJxQwYMCArV67M9OnTs379+uzevTs//vhj6urqcu+996a+vj5VVVVdJ3pcffXV5/W//fbbs3bt2gueq2nTpmXhwoWZMmVKKisrvaUAAAAAAAAAAAAAAEqosH///s4kmTx58l8aYMmSJdm4cWNXAcWSJUvOa1++fHnWrVvXbd/FixensbHxvGtNTU1ZsWJF9u3b1207XEna29vzyCOP5KWXXsrmzZuzcOFCoQBXjDNnzvT4Gqo+/r3orvO/BvpCAAAAAAAAAAAAgEty4MCBJMklH2XQ2NiYrVu3prm5+YIiiuT3QoqL6a5t2rRpaWpqyqeffqqIgitea2tr12keI0aMEAgAAAAAAAAAAAAAQA8rK8Ugc+fOvWhbdXV1pk6desH1YrGY2trai/b7oza4Uhw6dCiffPJJJk6cmGKxKBAAAAAAAAAAAAAAgB5Wdjkm6e6kij8qvoD/BEePHs2aNWvS1taWWbNmZfjw4UIB+JO2DzmZ7UNOCgIAAAAAAAAAAAAomctSSNFd0UR3xRVwpWhvb8+TTz6Z9evX59ixYzl79mxXW2trazZv3pz6+vp89NFHmTNnTh544IGUl5cLDuBP+mfFufyz4pwgAAAAAAAAAAAAgJKpuByTVFVVpbOzU9r8R/n++++zatWqP7xn1qxZee655zJ06FCBAQAAAAAAAAAAAAD0AhUigD/vqquuylNPPZXx48dnx44dOXLkSFpaWpIkEyZMyPjx43PPPfdkypQpqaysFBgAAAAAAAAAAAAAQC9R2L9/f2eSTJ48WRoAQJczZ870+BpuOtyRJGmZ+g9fCAAAAAAAAAAAAHBJDhw4kMSJFABAL/bNOT9VAAAAAAAAAAAAgNIqEwEAAAAAAAAAAAAAANBXKKQAAAAAAAAAAAAAAAD6DIUUAAAAAAAAAAAAAABAn6GQAgAAAAAAAAAAAAAA6DMqRAAA9FY7h57616eBwgAAAAAAAAAAAABKQiEFANBrjSj/XyEAAAAAAAAAAAAAJVUmAgAAAAAAAAAAAAAAoK9QSAEAAAAAAAAAAAAAAPQZFSIAAHqr/z41LEnyPzWyAAAAAAAAAAAAAEpDIQUA0Gt9+39+qgAAAAAAAAAAAAClVSYCAAAAAAAAAAAAAACgr1BIAQAAAAAAAAAAAAAA9BkKKQAAAAAAAAAAAAAAgD5DIQUAAAAAAAAAAAAAANBnVIgAAOit3ht68l+fBgoDAAAAAAAAAAAAKAmFFABAr3V9+TkhAAAAAAAAAAAAACVVJgIAAAAAAAAAAAAAAKCvKOzfv79TDAAAAAAAAAAAAAAAQF/gRAoAAAAAAAAAAAAAAKDP+H/aKVMYzv3tlwAAAABJRU5ErkJggg==" id="0" name="Picture 1"/>
          <p:cNvPicPr>
            <a:picLocks noGrp="1" noChangeAspect="1"/>
          </p:cNvPicPr>
          <p:nvPr/>
        </p:nvPicPr>
        <p:blipFill>
          <a:blip r:embed="rId2"/>
          <a:stretch>
            <a:fillRect/>
          </a:stretch>
        </p:blipFill>
        <p:spPr bwMode="auto">
          <a:xfrm>
            <a:off x="3568700" y="736600"/>
            <a:ext cx="5105400" cy="27940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of example domain name under Azure Active Directory &gt; Custom domain names in the Azure portal.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Azure provides the default domain name onmicrosoft.com to all Azure AD organizations. You’re free to use it in your organization to create users and grant them access to resources. If your company chooses this approach, your users sign in with </a:t>
            </a:r>
            <a:r>
              <a:rPr i="1"/>
              <a:t>username</a:t>
            </a:r>
            <a:r>
              <a:rPr/>
              <a:t>@_something_.onmicrosoft.com.</a:t>
            </a:r>
          </a:p>
          <a:p>
            <a:pPr lvl="0" indent="0" marL="0">
              <a:buNone/>
            </a:pPr>
            <a:r>
              <a:rPr/>
              <a:t>You can associate a domain name that your company owns with Azure AD to make the sign-in names more memorable and identifiable for your organization. In Azure AD, you add your domain name as a custom domain name. For our scenario, let’s say your company owns proseware.com. If you add that domain name as a custom domain in Azure AD, your users sign in with names in the format </a:t>
            </a:r>
            <a:r>
              <a:rPr i="1"/>
              <a:t>username</a:t>
            </a:r>
            <a:r>
              <a:rPr/>
              <a:t>@proseware.com.</a:t>
            </a:r>
          </a:p>
          <a:p>
            <a:pPr lvl="0" indent="0" marL="0">
              <a:buNone/>
            </a:pPr>
            <a:r>
              <a:rPr/>
              <a:t>After users sign in, Azure AD’s access management features control their access to external Microsoft services. Such services include Microsoft 365 and the Azure portal. With Azure AD, users can also access your company’s internal resources like intranets and cloud apps developed in-house.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Buy a domain name</a:t>
            </a:r>
          </a:p>
        </p:txBody>
      </p:sp>
      <p:sp>
        <p:nvSpPr>
          <p:cNvPr id="3" name="Content Placeholder 2"/>
          <p:cNvSpPr>
            <a:spLocks noGrp="1"/>
          </p:cNvSpPr>
          <p:nvPr>
            <p:ph idx="1"/>
          </p:nvPr>
        </p:nvSpPr>
        <p:spPr/>
        <p:txBody>
          <a:bodyPr/>
          <a:lstStyle/>
          <a:p>
            <a:pPr lvl="0" indent="0" marL="0">
              <a:buNone/>
            </a:pPr>
            <a:r>
              <a:rPr/>
              <a:t>You can buy a domain name by using Azure App Service domains or another domain name registrar. App Service domains are top-level domains that Azure directly manages. They make it easy to manage custom domains for App Service.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 a domain name to Azure</a:t>
            </a:r>
          </a:p>
        </p:txBody>
      </p:sp>
      <p:sp>
        <p:nvSpPr>
          <p:cNvPr id="3" name="Content Placeholder 2"/>
          <p:cNvSpPr>
            <a:spLocks noGrp="1"/>
          </p:cNvSpPr>
          <p:nvPr>
            <p:ph idx="1"/>
          </p:nvPr>
        </p:nvSpPr>
        <p:spPr/>
        <p:txBody>
          <a:bodyPr/>
          <a:lstStyle/>
          <a:p>
            <a:pPr lvl="0" indent="0" marL="0">
              <a:buNone/>
            </a:pPr>
            <a:r>
              <a:rPr/>
              <a:t>If your organization already added a custom domain for a Microsoft 365 subscription, you likely don’t need to add it to Azure AD. The domain is listed and available to use as the primary domain.</a:t>
            </a:r>
          </a:p>
          <a:p>
            <a:pPr lvl="0" indent="0" marL="0">
              <a:buNone/>
            </a:pPr>
            <a:r>
              <a:rPr/>
              <a:t>If you set up Microsoft 365 in an organization different than your Azure subscription, or if you want to use a different domain, you might need to add a custom domain to Azure AD.</a:t>
            </a:r>
          </a:p>
          <a:p>
            <a:pPr lvl="0" indent="0" marL="0">
              <a:buNone/>
            </a:pPr>
            <a:r>
              <a:rPr/>
              <a:t>You can add up to 900 managed domain names to your Azure AD organization.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 a subdomain</a:t>
            </a:r>
          </a:p>
        </p:txBody>
      </p:sp>
      <p:sp>
        <p:nvSpPr>
          <p:cNvPr id="3" name="Content Placeholder 2"/>
          <p:cNvSpPr>
            <a:spLocks noGrp="1"/>
          </p:cNvSpPr>
          <p:nvPr>
            <p:ph idx="1"/>
          </p:nvPr>
        </p:nvSpPr>
        <p:spPr/>
        <p:txBody>
          <a:bodyPr/>
          <a:lstStyle/>
          <a:p>
            <a:pPr lvl="0" indent="0" marL="0">
              <a:buNone/>
            </a:pPr>
            <a:r>
              <a:rPr/>
              <a:t>After you add the custom domain and it’s verified, Azure AD automatically verifies any subdomains you add. The subdomains </a:t>
            </a:r>
            <a:r>
              <a:rPr>
                <a:hlinkClick r:id="rId2"/>
              </a:rPr>
              <a:t>www.proseware.com</a:t>
            </a:r>
            <a:r>
              <a:rPr/>
              <a:t> and sandbox.proseware.com are examples.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Manage DNS records</a:t>
            </a:r>
          </a:p>
        </p:txBody>
      </p:sp>
      <p:sp>
        <p:nvSpPr>
          <p:cNvPr id="3" name="Content Placeholder 2"/>
          <p:cNvSpPr>
            <a:spLocks noGrp="1"/>
          </p:cNvSpPr>
          <p:nvPr>
            <p:ph idx="1"/>
          </p:nvPr>
        </p:nvSpPr>
        <p:spPr/>
        <p:txBody>
          <a:bodyPr/>
          <a:lstStyle/>
          <a:p>
            <a:pPr lvl="0" indent="0" marL="0">
              <a:buNone/>
            </a:pPr>
            <a:r>
              <a:rPr/>
              <a:t>Your domain name would be useless without the Domain Name System (DNS). This distributed system of computers provides a lookup database that associates a domain name with DNS records. One domain name can have alias records that point to:</a:t>
            </a:r>
          </a:p>
          <a:p>
            <a:pPr lvl="0"/>
            <a:r>
              <a:rPr/>
              <a:t>Web servers by using A, AAAA, and CNAME records.</a:t>
            </a:r>
          </a:p>
          <a:p>
            <a:pPr lvl="0"/>
            <a:r>
              <a:rPr/>
              <a:t>Email services by using MX records.</a:t>
            </a:r>
          </a:p>
          <a:p>
            <a:pPr lvl="0"/>
            <a:r>
              <a:rPr/>
              <a:t>Name servers by using NS records.</a:t>
            </a:r>
          </a:p>
          <a:p>
            <a:pPr lvl="0"/>
            <a:r>
              <a:rPr/>
              <a:t>Proof of ownership by using TXT records.</a:t>
            </a:r>
          </a:p>
          <a:p>
            <a:pPr lvl="0" indent="0" marL="0">
              <a:buNone/>
            </a:pPr>
            <a:r>
              <a:rPr/>
              <a:t>You can manage DNS records with the company that sold you the domain name. Or you can switch the DNS provider by changing the name server associated with your domain. If you’d like to centralize DNS management with your other infrastructure, take a look at Azure DNS.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2022-04-22T11:26:18Z</dcterms:created>
  <dcterms:modified xsi:type="dcterms:W3CDTF">2022-04-22T11:26:18Z</dcterms:modified>
</cp:coreProperties>
</file>

<file path=docProps/custom.xml><?xml version="1.0" encoding="utf-8"?>
<Properties xmlns="http://schemas.openxmlformats.org/officeDocument/2006/custom-properties" xmlns:vt="http://schemas.openxmlformats.org/officeDocument/2006/docPropsVTypes"/>
</file>