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microsoft.com/en-us/learn/support/troubleshooting?uid=learn.azure.add-custom-domain-name-azure-active-directory.add-custom-domain-name-add&amp;documentId=ab99bd87-823d-c2b1-e6c1-e33710f89506&amp;versionIndependentDocumentId=83ace309-3cd1-1d52-94fe-837ec5d3c0f9&amp;contentPath=%2FMicrosoftDocs%2Flearn-pr%2Fblob%2Flive%2Flearn-pr%2Fazure%2Fadd-custom-domain-name-azure-active-directory%2F3-add-custom-domain-name.yml&amp;url=https%3A%2F%2Fdocs.microsoft.com%2Fen-us%2Flearn%2Fmodules%2Fadd-custom-domain-name-azure-active-directory%2F3-add-custom-domain-name&amp;author=ajburnle" TargetMode="External" /><Relationship Id="rId3" Type="http://schemas.openxmlformats.org/officeDocument/2006/relationships/hyperlink" Target="https://docs.microsoft.com/en-us/learn/support/troubleshooting?uid=learn.azure.add-custom-domain-name-azure-active-directory.add-custom-domain-name-add&amp;documentId=ab99bd87-823d-c2b1-e6c1-e33710f89506&amp;versionIndependentDocumentId=83ace309-3cd1-1d52-94fe-837ec5d3c0f9&amp;contentPath=%2FMicrosoftDocs%2Flearn-pr%2Fblob%2Flive%2Flearn-pr%2Fazure%2Fadd-custom-domain-name-azure-active-directory%2F3-add-custom-domain-name.yml&amp;url=https%3A%2F%2Fdocs.microsoft.com%2Fen-us%2Flearn%2Fmodules%2Fadd-custom-domain-name-azure-active-directory%2F3-add-custom-domain-name&amp;author=ajburnle#report-feedbac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 minutes</a:t>
            </a:r>
          </a:p>
          <a:p>
            <a:pPr lvl="0" indent="0" marL="0">
              <a:buNone/>
            </a:pPr>
            <a:r>
              <a:rPr/>
              <a:t>You use Azure to add your organization’s custom domain name and allow employees to create memorable usernames.</a:t>
            </a:r>
          </a:p>
          <a:p>
            <a:pPr lvl="0" indent="0" marL="0">
              <a:buNone/>
            </a:pPr>
            <a:r>
              <a:rPr/>
              <a:t>In this unit, you’ll see how to:</a:t>
            </a:r>
          </a:p>
          <a:p>
            <a:pPr lvl="0"/>
            <a:r>
              <a:rPr/>
              <a:t>Associate your custom domain with an existing Azure Active Directory (Azure AD) organization.</a:t>
            </a:r>
          </a:p>
          <a:p>
            <a:pPr lvl="0"/>
            <a:r>
              <a:rPr/>
              <a:t>Set the custom domain to be the primary domain.</a:t>
            </a:r>
          </a:p>
          <a:p>
            <a:pPr lvl="0"/>
            <a:r>
              <a:rPr/>
              <a:t>Add users.</a:t>
            </a:r>
          </a:p>
          <a:p>
            <a:pPr lvl="0" indent="0" marL="0">
              <a:buNone/>
            </a:pPr>
            <a:r>
              <a:rPr/>
              <a:t>You can’t complete this unit unless you’ve purchased a domain name and registered it with a Domain Name System (DNS) provider.</a:t>
            </a:r>
          </a:p>
          <a:p>
            <a:pPr lvl="0" indent="0" marL="0">
              <a:buNone/>
            </a:pPr>
            <a:r>
              <a:rPr/>
              <a:t>The following steps walk through the process to add a custom domain name to Azure. If you own an unused domain name, you can follow along in your own Azure AD organization.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custom domain name to Azure 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scenario, your company has an Azure AD organization where you can add the domain name.</a:t>
            </a:r>
          </a:p>
          <a:p>
            <a:pPr lvl="0" indent="-342900" marL="342900">
              <a:buAutoNum type="arabicPeriod"/>
            </a:pPr>
            <a:r>
              <a:rPr/>
              <a:t>In Azure AD, under </a:t>
            </a:r>
            <a:r>
              <a:rPr b="1"/>
              <a:t>Manage</a:t>
            </a:r>
            <a:r>
              <a:rPr/>
              <a:t> select </a:t>
            </a:r>
            <a:r>
              <a:rPr b="1"/>
              <a:t>Custom domain name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of the Overview page with Custom domain name highlighted.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+ Add custom domain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For </a:t>
            </a:r>
            <a:r>
              <a:rPr b="1"/>
              <a:t>Custom domain name</a:t>
            </a:r>
            <a:r>
              <a:rPr/>
              <a:t>, enter the domain name </a:t>
            </a:r>
            <a:r>
              <a:rPr b="1"/>
              <a:t>proseware.com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Add domain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On the </a:t>
            </a:r>
            <a:r>
              <a:rPr b="1"/>
              <a:t>proseware.com</a:t>
            </a:r>
            <a:r>
              <a:rPr/>
              <a:t> page, copy the DNS information.</a:t>
            </a:r>
          </a:p>
          <a:p>
            <a:pPr lvl="1" indent="0" marL="342900">
              <a:buNone/>
            </a:pPr>
            <a:r>
              <a:rPr/>
              <a:t>Screenshot of the verification page for a custom domain name.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your DNS information to the domain registrar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Go to your domain registrar.</a:t>
            </a:r>
          </a:p>
          <a:p>
            <a:pPr lvl="0" indent="-342900" marL="342900">
              <a:buAutoNum type="arabicPeriod"/>
            </a:pPr>
            <a:r>
              <a:rPr/>
              <a:t>Create records for your domain based on the DNS information you copied from Azure. The following screenshot shows a text record added to Azure DNS. Azure DNS is acting as the domain registrar.</a:t>
            </a:r>
          </a:p>
          <a:p>
            <a:pPr lvl="1" indent="0" marL="342900">
              <a:buNone/>
            </a:pPr>
            <a:r>
              <a:rPr/>
              <a:t>Screenshot of a domain registrar that shows a TXT record for the custom domain.</a:t>
            </a:r>
          </a:p>
          <a:p>
            <a:pPr lvl="0" indent="-342900" marL="342900">
              <a:buAutoNum type="arabicPeriod"/>
            </a:pPr>
            <a:r>
              <a:rPr/>
              <a:t>Wait at least an hour for the DNS updates to propagate.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 your custom domain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 Azure AD, under </a:t>
            </a:r>
            <a:r>
              <a:rPr b="1"/>
              <a:t>Manage</a:t>
            </a:r>
            <a:r>
              <a:rPr/>
              <a:t> select </a:t>
            </a:r>
            <a:r>
              <a:rPr b="1"/>
              <a:t>Custom domain name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your custom domain name.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Verify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of the Verify button on the custom domain’s DNS information page.</a:t>
            </a:r>
          </a:p>
          <a:p>
            <a:pPr lvl="0" indent="-342900" marL="342900">
              <a:buAutoNum type="arabicPeriod"/>
            </a:pPr>
            <a:r>
              <a:rPr/>
              <a:t>If Azure verifies that the correct record exists, the domain name status changes to “Verified.”</a:t>
            </a:r>
          </a:p>
          <a:p>
            <a:pPr lvl="1" indent="0" marL="342900">
              <a:buNone/>
            </a:pPr>
            <a:r>
              <a:rPr/>
              <a:t>Screenshot of a list of custom domains with the domain proseware.com listed as verified.</a:t>
            </a:r>
          </a:p>
          <a:p>
            <a:pPr lvl="0" indent="-342900" marL="342900">
              <a:buAutoNum type="arabicPeriod"/>
            </a:pPr>
            <a:r>
              <a:rPr/>
              <a:t>To add a subdomain, select </a:t>
            </a:r>
            <a:r>
              <a:rPr b="1"/>
              <a:t>+ Add domain name</a:t>
            </a:r>
            <a:r>
              <a:rPr/>
              <a:t> and enter a subdomain name like </a:t>
            </a:r>
            <a:r>
              <a:rPr b="1"/>
              <a:t>marketing.proseware.com</a:t>
            </a:r>
            <a:r>
              <a:rPr/>
              <a:t>. You don’t need to repeat the verification steps.</a:t>
            </a:r>
          </a:p>
          <a:p>
            <a:pPr lvl="1" indent="0" marL="342900">
              <a:buNone/>
            </a:pPr>
            <a:r>
              <a:rPr/>
              <a:t>Screenshot of a list of custom domains with a callout highlighting the subdomain marketing.proseware.com with the status set to verified.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the primary 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you add the custom domain name and any subdomains, set one of the domain names as the primary.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proseware.com</a:t>
            </a:r>
            <a:r>
              <a:rPr/>
              <a:t> from the list of custom domain names.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Make primary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of the information about the proseware.com domain with a checkmark next to Mark primary option.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Yes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In the list of custom domain names, the </a:t>
            </a:r>
            <a:r>
              <a:rPr b="1"/>
              <a:t>Primary</a:t>
            </a:r>
            <a:r>
              <a:rPr/>
              <a:t> column is now checked for </a:t>
            </a:r>
            <a:r>
              <a:rPr b="1"/>
              <a:t>proseware.com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Manage custom domain names by using Azure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might prefer to manage your domain names by using Azure PowerShell.</a:t>
            </a:r>
          </a:p>
          <a:p>
            <a:pPr lvl="0"/>
            <a:r>
              <a:rPr>
                <a:latin typeface="Courier"/>
              </a:rPr>
              <a:t>New-AzureADDomain</a:t>
            </a:r>
            <a:r>
              <a:rPr/>
              <a:t>: Creates a new domain. Use the parameter </a:t>
            </a:r>
            <a:r>
              <a:rPr>
                <a:latin typeface="Courier"/>
              </a:rPr>
              <a:t>-IsDefault</a:t>
            </a:r>
            <a:r>
              <a:rPr/>
              <a:t> to set the domain name as the primary domain name.</a:t>
            </a:r>
          </a:p>
          <a:p>
            <a:pPr lvl="0"/>
            <a:r>
              <a:rPr>
                <a:latin typeface="Courier"/>
              </a:rPr>
              <a:t>Confirm-AzureADDomain</a:t>
            </a:r>
            <a:r>
              <a:rPr/>
              <a:t>: Lets you try to validate the ownership of a domain.</a:t>
            </a:r>
          </a:p>
          <a:p>
            <a:pPr lvl="0"/>
            <a:r>
              <a:rPr>
                <a:latin typeface="Courier"/>
              </a:rPr>
              <a:t>Set-AzureADDomain</a:t>
            </a:r>
            <a:r>
              <a:rPr/>
              <a:t>: Updates a domain name and can set the domain to the primary domain name.</a:t>
            </a:r>
          </a:p>
          <a:p>
            <a:pPr lvl="0"/>
            <a:r>
              <a:rPr>
                <a:latin typeface="Courier"/>
              </a:rPr>
              <a:t>Remove-AzureADDomain</a:t>
            </a:r>
            <a:r>
              <a:rPr/>
              <a:t>: Deletes a domain from Azure AD.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After you add a custom domain name and set it to be the primary domain, add users.</a:t>
            </a:r>
          </a:p>
          <a:p>
            <a:pPr lvl="0" indent="-342900" marL="342900">
              <a:buAutoNum type="arabicPeriod"/>
            </a:pPr>
            <a:r>
              <a:rPr/>
              <a:t>In the Azure portal, go to </a:t>
            </a:r>
            <a:r>
              <a:rPr b="1"/>
              <a:t>Azure Active Directory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On the left side of the pane, under </a:t>
            </a:r>
            <a:r>
              <a:rPr b="1"/>
              <a:t>Manage</a:t>
            </a:r>
            <a:r>
              <a:rPr/>
              <a:t> select </a:t>
            </a:r>
            <a:r>
              <a:rPr b="1"/>
              <a:t>Users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Select </a:t>
            </a:r>
            <a:r>
              <a:rPr b="1"/>
              <a:t>+ New user</a:t>
            </a:r>
            <a:r>
              <a:rPr/>
              <a:t>.</a:t>
            </a:r>
          </a:p>
          <a:p>
            <a:pPr lvl="1" indent="0" marL="342900">
              <a:buNone/>
            </a:pPr>
            <a:r>
              <a:rPr/>
              <a:t>Screenshot of adding a new user for a custom domain.</a:t>
            </a:r>
          </a:p>
          <a:p>
            <a:pPr lvl="0" indent="-342900" marL="342900">
              <a:buAutoNum type="arabicPeriod"/>
            </a:pPr>
            <a:r>
              <a:rPr/>
              <a:t>For </a:t>
            </a:r>
            <a:r>
              <a:rPr b="1"/>
              <a:t>User name</a:t>
            </a:r>
            <a:r>
              <a:rPr/>
              <a:t> and </a:t>
            </a:r>
            <a:r>
              <a:rPr b="1"/>
              <a:t>Name</a:t>
            </a:r>
            <a:r>
              <a:rPr/>
              <a:t>, enter values for your pilot user. The primary domain name appears as part of the username.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Need help? See our </a:t>
            </a:r>
            <a:r>
              <a:rPr>
                <a:hlinkClick r:id="rId2"/>
              </a:rPr>
              <a:t>troubleshooting guide</a:t>
            </a:r>
            <a:r>
              <a:rPr/>
              <a:t> or provide specific feedback by </a:t>
            </a:r>
            <a:r>
              <a:rPr>
                <a:hlinkClick r:id="rId3"/>
              </a:rPr>
              <a:t>reporting an issue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2022-04-22T11:26:28Z</dcterms:created>
  <dcterms:modified xsi:type="dcterms:W3CDTF">2022-04-22T11:26:28Z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