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docs.microsoft.com/en-us/" TargetMode="External" /><Relationship Id="rId3" Type="http://schemas.openxmlformats.org/officeDocument/2006/relationships/hyperlink" Target="https://docs.microsoft.com/en-us/learn/" TargetMode="External" /><Relationship Id="rId4" Type="http://schemas.openxmlformats.org/officeDocument/2006/relationships/hyperlink" Target="https://docs.microsoft.com/en-us/learn/browse/" TargetMode="External" /><Relationship Id="rId5" Type="http://schemas.openxmlformats.org/officeDocument/2006/relationships/image" Target="../media/image1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>
                <a:hlinkClick r:id="rId2"/>
              </a:rPr>
              <a:t>Docs</a:t>
            </a:r>
          </a:p>
          <a:p>
            <a:pPr lvl="0" indent="-342900" marL="342900">
              <a:buAutoNum type="arabicPeriod"/>
            </a:pPr>
            <a:r>
              <a:rPr>
                <a:hlinkClick r:id="rId3"/>
              </a:rPr>
              <a:t>Learn</a:t>
            </a:r>
          </a:p>
          <a:p>
            <a:pPr lvl="0" indent="-342900" marL="342900">
              <a:buAutoNum type="arabicPeriod"/>
            </a:pPr>
            <a:r>
              <a:rPr>
                <a:hlinkClick r:id="rId4"/>
              </a:rPr>
              <a:t>Browse</a:t>
            </a:r>
          </a:p>
        </p:txBody>
      </p:sp>
      <p:pic>
        <p:nvPicPr>
          <p:cNvPr descr="https://docs.microsoft.com/en-us/learn/achievements/intro-to-azure-fundamentals.sv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949700" y="203200"/>
            <a:ext cx="43434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43 min</a:t>
            </a:r>
          </a:p>
          <a:p>
            <a:pPr lvl="0"/>
            <a:r>
              <a:rPr/>
              <a:t>Module</a:t>
            </a:r>
          </a:p>
          <a:p>
            <a:pPr lvl="0"/>
            <a:r>
              <a:rPr/>
              <a:t>8 Units</a:t>
            </a:r>
          </a:p>
          <a:p>
            <a:pPr lvl="0" indent="0" marL="0">
              <a:buNone/>
            </a:pPr>
            <a:r>
              <a:rPr/>
              <a:t>4.8 out of 5 stars from 165564 votes</a:t>
            </a:r>
          </a:p>
          <a:p>
            <a:pPr lvl="0" indent="0" marL="0">
              <a:buNone/>
            </a:pPr>
            <a:r>
              <a:rPr/>
              <a:t>5 star 83% 83%</a:t>
            </a:r>
          </a:p>
          <a:p>
            <a:pPr lvl="0" indent="0" marL="0">
              <a:buNone/>
            </a:pPr>
            <a:r>
              <a:rPr/>
              <a:t>4 star 14% 14%</a:t>
            </a:r>
          </a:p>
          <a:p>
            <a:pPr lvl="0" indent="0" marL="0">
              <a:buNone/>
            </a:pPr>
            <a:r>
              <a:rPr/>
              <a:t>3 star 2% 2%</a:t>
            </a:r>
          </a:p>
          <a:p>
            <a:pPr lvl="0" indent="0" marL="0">
              <a:buNone/>
            </a:pPr>
            <a:r>
              <a:rPr/>
              <a:t>2 star 0% 0%</a:t>
            </a:r>
          </a:p>
          <a:p>
            <a:pPr lvl="0" indent="0" marL="0">
              <a:buNone/>
            </a:pPr>
            <a:r>
              <a:rPr/>
              <a:t>1 star 0% 0%</a:t>
            </a:r>
          </a:p>
          <a:p>
            <a:pPr lvl="0" indent="0" marL="0">
              <a:buNone/>
            </a:pPr>
            <a:r>
              <a:rPr/>
              <a:t>Beginner</a:t>
            </a:r>
          </a:p>
          <a:p>
            <a:pPr lvl="0" indent="0" marL="0">
              <a:buNone/>
            </a:pPr>
            <a:r>
              <a:rPr/>
              <a:t>Administrator</a:t>
            </a:r>
          </a:p>
          <a:p>
            <a:pPr lvl="0" indent="0" marL="0">
              <a:buNone/>
            </a:pPr>
            <a:r>
              <a:rPr/>
              <a:t>Developer</a:t>
            </a:r>
          </a:p>
          <a:p>
            <a:pPr lvl="0" indent="0" marL="0">
              <a:buNone/>
            </a:pPr>
            <a:r>
              <a:rPr/>
              <a:t>Solution Architect</a:t>
            </a:r>
          </a:p>
          <a:p>
            <a:pPr lvl="0" indent="0" marL="0">
              <a:buNone/>
            </a:pPr>
            <a:r>
              <a:rPr/>
              <a:t>Student</a:t>
            </a:r>
          </a:p>
          <a:p>
            <a:pPr lvl="0" indent="0" marL="0">
              <a:buNone/>
            </a:pPr>
            <a:r>
              <a:rPr/>
              <a:t>Azure</a:t>
            </a:r>
          </a:p>
          <a:p>
            <a:pPr lvl="0" indent="0" marL="0">
              <a:buNone/>
            </a:pPr>
            <a:r>
              <a:rPr/>
              <a:t>Cloud Services</a:t>
            </a:r>
          </a:p>
          <a:p>
            <a:pPr lvl="0" indent="0" marL="0">
              <a:buNone/>
            </a:pPr>
            <a:r>
              <a:rPr/>
              <a:t>This module introduces you to the basics of cloud computing and Azure, and how to get started with Azure’s subscriptions and accounts.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After you complete this module, you’ll be able to:</a:t>
            </a:r>
          </a:p>
          <a:p>
            <a:pPr lvl="0"/>
            <a:r>
              <a:rPr/>
              <a:t>Describe the basic concepts of cloud computing.</a:t>
            </a:r>
          </a:p>
          <a:p>
            <a:pPr lvl="0"/>
            <a:r>
              <a:rPr/>
              <a:t>Determine whether Azure is the right solution for your business needs.</a:t>
            </a:r>
          </a:p>
          <a:p>
            <a:pPr lvl="0"/>
            <a:r>
              <a:rPr/>
              <a:t>Differentiate between the different methods of creating an Azure subscription.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should be familiar with basic computing concepts and terminology.</a:t>
            </a:r>
          </a:p>
          <a:p>
            <a:pPr lvl="0"/>
            <a:r>
              <a:rPr/>
              <a:t>An understanding of cloud computing is helpful, but isn’t necessary.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2022-04-22T11:06:05Z</dcterms:created>
  <dcterms:modified xsi:type="dcterms:W3CDTF">2022-04-22T11:06:05Z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