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certifications/exams/az-900"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intro-to-azure-fundamentals/what-is-cloud-computing/" TargetMode="External" /><Relationship Id="rId3" Type="http://schemas.openxmlformats.org/officeDocument/2006/relationships/hyperlink" Target="https://docs.microsoft.com/en-us/learn/support/troubleshooting?uid=learn.azure.intro-to-azure-fundamentals.introduction&amp;documentId=64271650-d7ff-d344-ea20-bbba532ae9c3&amp;versionIndependentDocumentId=ff1dc82b-d97b-5600-ff13-6fa501c05579&amp;contentPath=%2FMicrosoftDocs%2Flearn-pr%2Fblob%2Flive%2Flearn-pr%2Fazure-fundamentals%2Fintro-to-azure-fundamentals%2Fintroduction.yml&amp;url=https%3A%2F%2Fdocs.microsoft.com%2Fen-us%2Flearn%2Fmodules%2Fintro-to-azure-fundamentals%2Fintroduction&amp;author=rknapp" TargetMode="External" /><Relationship Id="rId4" Type="http://schemas.openxmlformats.org/officeDocument/2006/relationships/hyperlink" Target="https://docs.microsoft.com/en-us/learn/support/troubleshooting?uid=learn.azure.intro-to-azure-fundamentals.introduction&amp;documentId=64271650-d7ff-d344-ea20-bbba532ae9c3&amp;versionIndependentDocumentId=ff1dc82b-d97b-5600-ff13-6fa501c05579&amp;contentPath=%2FMicrosoftDocs%2Flearn-pr%2Fblob%2Flive%2Flearn-pr%2Fazure-fundamentals%2Fintro-to-azure-fundamentals%2Fintroduction.yml&amp;url=https%3A%2F%2Fdocs.microsoft.com%2Fen-us%2Flearn%2Fmodules%2Fintro-to-azure-fundamentals%2Fintroduction&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4 minutes</a:t>
            </a:r>
          </a:p>
          <a:p>
            <a:pPr lvl="0" indent="0" marL="0">
              <a:buNone/>
            </a:pPr>
            <a:r>
              <a:rPr/>
              <a:t>Azure is a cloud computing platform with an ever-expanding set of services to help you build solutions to meet your business goals. Azure services range from simple web services for hosting your business presence in the cloud to running fully virtualized computers for you to run your custom software solutions. Azure provides a wealth of cloud-based services like remote storage, database hosting, and centralized account management. Azure also offers new capabilities like AI and Internet of Things (IoT).</a:t>
            </a:r>
          </a:p>
          <a:p>
            <a:pPr lvl="0" indent="0" marL="0">
              <a:buNone/>
            </a:pPr>
            <a:r>
              <a:rPr/>
              <a:t>In this module, you’ll take an entry-level, end-to-end look at Azure and its capabilities. You’ll gain a solid foundation for completing the available learning paths for Azure fundamentals.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Azure fundamentals?</a:t>
            </a:r>
          </a:p>
        </p:txBody>
      </p:sp>
      <p:sp>
        <p:nvSpPr>
          <p:cNvPr id="3" name="Content Placeholder 2"/>
          <p:cNvSpPr>
            <a:spLocks noGrp="1"/>
          </p:cNvSpPr>
          <p:nvPr>
            <p:ph idx="1"/>
          </p:nvPr>
        </p:nvSpPr>
        <p:spPr/>
        <p:txBody>
          <a:bodyPr/>
          <a:lstStyle/>
          <a:p>
            <a:pPr lvl="0" indent="0" marL="0">
              <a:buNone/>
            </a:pPr>
            <a:r>
              <a:rPr/>
              <a:t>Azure fundamentals is a series of six learning paths that familiarize you to Azure and its many services and features.</a:t>
            </a:r>
          </a:p>
          <a:p>
            <a:pPr lvl="0" indent="0" marL="0">
              <a:buNone/>
            </a:pPr>
            <a:r>
              <a:rPr/>
              <a:t>Whether you’re interested in Azure’s core compute, network, storage, and database services, learning about cloud security best practices, or exploring the cutting edge in IoT and machine learning, think of Azure fundamentals as your curated guide to Azure.</a:t>
            </a:r>
          </a:p>
          <a:p>
            <a:pPr lvl="0" indent="0" marL="0">
              <a:buNone/>
            </a:pPr>
            <a:r>
              <a:rPr/>
              <a:t>Azure fundamentals includes interactive exercises that give you hands-on experience with Azure. Many exercises provide a temporary Azure environment called the sandbox, which allows you to learn for free and at your own pace.</a:t>
            </a:r>
          </a:p>
          <a:p>
            <a:pPr lvl="0" indent="0" marL="0">
              <a:buNone/>
            </a:pPr>
            <a:r>
              <a:rPr/>
              <a:t>Technical IT experience is not required; however, having general IT knowledge will help you get the most from your learning experience.</a:t>
            </a:r>
          </a:p>
          <a:p>
            <a:pPr lvl="0" indent="0" marL="0">
              <a:spcBef>
                <a:spcPts val="3000"/>
              </a:spcBef>
              <a:buNone/>
            </a:pPr>
            <a:r>
              <a:rPr b="1"/>
              <a:t>Why should I take Azure fundamentals?</a:t>
            </a:r>
          </a:p>
          <a:p>
            <a:pPr lvl="0" indent="0" marL="0">
              <a:buNone/>
            </a:pPr>
            <a:r>
              <a:rPr/>
              <a:t>Whether you’re just beginning to work with the cloud or you already have cloud experience and are new to Azure, Azure fundamentals provides you with everything you need to get started.</a:t>
            </a:r>
          </a:p>
          <a:p>
            <a:pPr lvl="0" indent="0" marL="0">
              <a:buNone/>
            </a:pPr>
            <a:r>
              <a:rPr/>
              <a:t>No matter your goals, Azure fundamentals has something for you. Take Azure fundamentals if you:</a:t>
            </a:r>
          </a:p>
          <a:p>
            <a:pPr lvl="0"/>
            <a:r>
              <a:rPr/>
              <a:t>Have general interest in Azure or in the cloud.</a:t>
            </a:r>
          </a:p>
          <a:p>
            <a:pPr lvl="0"/>
            <a:r>
              <a:rPr/>
              <a:t>Want to earn official certification from Microsoft.</a:t>
            </a:r>
          </a:p>
          <a:p>
            <a:pPr lvl="0" indent="0" marL="0">
              <a:buNone/>
            </a:pPr>
            <a:r>
              <a:rPr b="1"/>
              <a:t>Preparation for Exam AZ-900</a:t>
            </a:r>
          </a:p>
          <a:p>
            <a:pPr lvl="0" indent="0" marL="0">
              <a:buNone/>
            </a:pPr>
            <a:r>
              <a:rPr/>
              <a:t>The Azure fundamentals learning path series can help you prepare for </a:t>
            </a:r>
            <a:r>
              <a:rPr>
                <a:hlinkClick r:id="rId2"/>
              </a:rPr>
              <a:t>Exam AZ-900: Microsoft Azure Fundamentals</a:t>
            </a:r>
            <a:r>
              <a:rPr/>
              <a:t>. This exam includes six knowledge domain areas:</a:t>
            </a:r>
          </a:p>
          <a:p>
            <a:pPr lvl="0" indent="0" marL="0">
              <a:buNone/>
            </a:pPr>
            <a:r>
              <a:rPr b="1"/>
              <a:t>AZ-900 Domain Area</a:t>
            </a:r>
          </a:p>
          <a:p>
            <a:pPr lvl="0" indent="0" marL="0">
              <a:buNone/>
            </a:pPr>
            <a:r>
              <a:rPr b="1"/>
              <a:t>Weight</a:t>
            </a:r>
          </a:p>
          <a:p>
            <a:pPr lvl="0" indent="0" marL="0">
              <a:buNone/>
            </a:pPr>
            <a:r>
              <a:rPr/>
              <a:t>Describe cloud concepts</a:t>
            </a:r>
          </a:p>
          <a:p>
            <a:pPr lvl="0" indent="0" marL="0">
              <a:buNone/>
            </a:pPr>
            <a:r>
              <a:rPr/>
              <a:t>20-25%</a:t>
            </a:r>
          </a:p>
          <a:p>
            <a:pPr lvl="0" indent="0" marL="0">
              <a:buNone/>
            </a:pPr>
            <a:r>
              <a:rPr/>
              <a:t>Describe core Azure services</a:t>
            </a:r>
          </a:p>
          <a:p>
            <a:pPr lvl="0" indent="0" marL="0">
              <a:buNone/>
            </a:pPr>
            <a:r>
              <a:rPr/>
              <a:t>15-20%</a:t>
            </a:r>
          </a:p>
          <a:p>
            <a:pPr lvl="0" indent="0" marL="0">
              <a:buNone/>
            </a:pPr>
            <a:r>
              <a:rPr/>
              <a:t>Describe core solutions and management tools on Azure</a:t>
            </a:r>
          </a:p>
          <a:p>
            <a:pPr lvl="0" indent="0" marL="0">
              <a:buNone/>
            </a:pPr>
            <a:r>
              <a:rPr/>
              <a:t>10-15%</a:t>
            </a:r>
          </a:p>
          <a:p>
            <a:pPr lvl="0" indent="0" marL="0">
              <a:buNone/>
            </a:pPr>
            <a:r>
              <a:rPr/>
              <a:t>Describe general security and network security features</a:t>
            </a:r>
          </a:p>
          <a:p>
            <a:pPr lvl="0" indent="0" marL="0">
              <a:buNone/>
            </a:pPr>
            <a:r>
              <a:rPr/>
              <a:t>10-15%</a:t>
            </a:r>
          </a:p>
          <a:p>
            <a:pPr lvl="0" indent="0" marL="0">
              <a:buNone/>
            </a:pPr>
            <a:r>
              <a:rPr/>
              <a:t>Describe identity, governance, privacy, and compliance features</a:t>
            </a:r>
          </a:p>
          <a:p>
            <a:pPr lvl="0" indent="0" marL="0">
              <a:buNone/>
            </a:pPr>
            <a:r>
              <a:rPr/>
              <a:t>20-25%</a:t>
            </a:r>
          </a:p>
          <a:p>
            <a:pPr lvl="0" indent="0" marL="0">
              <a:buNone/>
            </a:pPr>
            <a:r>
              <a:rPr/>
              <a:t>Describe Azure cost management and Service Level Agreements</a:t>
            </a:r>
          </a:p>
          <a:p>
            <a:pPr lvl="0" indent="0" marL="0">
              <a:buNone/>
            </a:pPr>
            <a:r>
              <a:rPr/>
              <a:t>10-15%</a:t>
            </a:r>
          </a:p>
          <a:p>
            <a:pPr lvl="0" indent="0" marL="0">
              <a:buNone/>
            </a:pPr>
            <a:r>
              <a:rPr/>
              <a:t>Each domain area maps to a learning path in Azure fundamentals.</a:t>
            </a:r>
          </a:p>
          <a:p>
            <a:pPr lvl="0" indent="0" marL="0">
              <a:buNone/>
            </a:pPr>
            <a:r>
              <a:rPr/>
              <a:t>The percentages shown indicate the relative weight of each area on the exam. The higher the percentage, the more questions that part of the exam will contain. Be sure to read the exam page for specifics about what skills are covered in each area.</a:t>
            </a:r>
          </a:p>
          <a:p>
            <a:pPr lvl="0" indent="0" marL="0">
              <a:buNone/>
            </a:pPr>
            <a:r>
              <a:rPr/>
              <a:t>This training helps you develop a broad understanding of Azure. Having real-world experience will help reinforce the concepts so that you’re more fully prepared for the exam or to apply your skills on the job.</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After completing this module, you’ll be able to:</a:t>
            </a:r>
          </a:p>
          <a:p>
            <a:pPr lvl="0"/>
            <a:r>
              <a:rPr/>
              <a:t>Describe the basic concepts of cloud computing.</a:t>
            </a:r>
          </a:p>
          <a:p>
            <a:pPr lvl="0"/>
            <a:r>
              <a:rPr/>
              <a:t>Determine whether Azure is the right solution for your business needs.</a:t>
            </a:r>
          </a:p>
          <a:p>
            <a:pPr lvl="0"/>
            <a:r>
              <a:rPr/>
              <a:t>Differentiate between the different methods of creating an Azure subscription.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You should be familiar with basic computing concepts and terminology.</a:t>
            </a:r>
          </a:p>
          <a:p>
            <a:pPr lvl="0"/>
            <a:r>
              <a:rPr/>
              <a:t>Familiarity with cloud computing is helpful but isn’t necessary.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is cloud computing?</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2022-04-22T11:06:06Z</dcterms:created>
  <dcterms:modified xsi:type="dcterms:W3CDTF">2022-04-22T11:06:06Z</dcterms:modified>
</cp:coreProperties>
</file>

<file path=docProps/custom.xml><?xml version="1.0" encoding="utf-8"?>
<Properties xmlns="http://schemas.openxmlformats.org/officeDocument/2006/custom-properties" xmlns:vt="http://schemas.openxmlformats.org/officeDocument/2006/docPropsVTypes"/>
</file>