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True or false: You need to purchase an Azure account before you can use any Azure resources.</a:t>
            </a:r>
          </a:p>
          <a:p>
            <a:pPr lvl="0" indent="0" marL="0">
              <a:buNone/>
            </a:pPr>
            <a:r>
              <a:rPr/>
              <a:t>False</a:t>
            </a:r>
          </a:p>
          <a:p>
            <a:pPr lvl="0" indent="0" marL="0">
              <a:buNone/>
            </a:pPr>
            <a:r>
              <a:rPr/>
              <a:t>True</a:t>
            </a:r>
          </a:p>
          <a:p>
            <a:pPr lvl="0" indent="0" marL="0">
              <a:buNone/>
            </a:pPr>
            <a:r>
              <a:rPr/>
              <a:t>What is meant by cloud computing?</a:t>
            </a:r>
          </a:p>
          <a:p>
            <a:pPr lvl="0" indent="0" marL="0">
              <a:buNone/>
            </a:pPr>
            <a:r>
              <a:rPr/>
              <a:t>Delivery of computing services over the internet.</a:t>
            </a:r>
          </a:p>
          <a:p>
            <a:pPr lvl="0" indent="0" marL="0">
              <a:buNone/>
            </a:pPr>
            <a:r>
              <a:rPr/>
              <a:t>Setting up your own datacenter.</a:t>
            </a:r>
          </a:p>
          <a:p>
            <a:pPr lvl="0" indent="0" marL="0">
              <a:buNone/>
            </a:pPr>
            <a:r>
              <a:rPr/>
              <a:t>Using the internet</a:t>
            </a:r>
          </a:p>
          <a:p>
            <a:pPr lvl="0" indent="0" marL="0">
              <a:buNone/>
            </a:pPr>
            <a:r>
              <a:rPr/>
              <a:t>Which of the following is </a:t>
            </a:r>
            <a:r>
              <a:rPr i="1"/>
              <a:t>not</a:t>
            </a:r>
            <a:r>
              <a:rPr/>
              <a:t> a feature of Cloud computing?</a:t>
            </a:r>
          </a:p>
          <a:p>
            <a:pPr lvl="0" indent="0" marL="0">
              <a:buNone/>
            </a:pPr>
            <a:r>
              <a:rPr/>
              <a:t>Faster innovation</a:t>
            </a:r>
          </a:p>
          <a:p>
            <a:pPr lvl="0" indent="0" marL="0">
              <a:buNone/>
            </a:pPr>
            <a:r>
              <a:rPr/>
              <a:t>A limited pool of services</a:t>
            </a:r>
          </a:p>
          <a:p>
            <a:pPr lvl="0" indent="0" marL="0">
              <a:buNone/>
            </a:pPr>
            <a:r>
              <a:rPr/>
              <a:t>Speech recognition and other cognitive services</a:t>
            </a:r>
          </a:p>
          <a:p>
            <a:pPr lvl="0" indent="0" marL="0">
              <a:buNone/>
            </a:pPr>
            <a:r>
              <a:rPr/>
              <a:t>You must answer all questions before checking your work.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2022-04-22T11:06:13Z</dcterms:created>
  <dcterms:modified xsi:type="dcterms:W3CDTF">2022-04-22T11:06:13Z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