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Completed 100 XP</a:t>
            </a:r>
          </a:p>
          <a:p>
            <a:pPr lvl="0" indent="0" marL="0">
              <a:buNone/>
            </a:pPr>
            <a:r>
              <a:rPr/>
              <a:t>1 minute In this module, you learned how to:</a:t>
            </a:r>
          </a:p>
          <a:p>
            <a:pPr lvl="0"/>
            <a:r>
              <a:rPr/>
              <a:t>Describe the basic concepts of cloud computing.</a:t>
            </a:r>
          </a:p>
          <a:p>
            <a:pPr lvl="0"/>
            <a:r>
              <a:rPr/>
              <a:t>Determine whether Azure is the right solution for your business needs.</a:t>
            </a:r>
          </a:p>
          <a:p>
            <a:pPr lvl="0"/>
            <a:r>
              <a:rPr/>
              <a:t>Differentiate between the different methods of creating an Azure subscription.</a:t>
            </a:r>
          </a:p>
          <a:p>
            <a:pPr lvl="0" indent="0" marL="0">
              <a:buNone/>
            </a:pPr>
            <a:r>
              <a:rPr/>
              <a:t>Learn more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2022-04-22T11:06:13Z</dcterms:created>
  <dcterms:modified xsi:type="dcterms:W3CDTF">2022-04-22T11:06:13Z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