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2-protect-threats-security-center/" TargetMode="External" /><Relationship Id="rId3" Type="http://schemas.openxmlformats.org/officeDocument/2006/relationships/hyperlink" Target="https://docs.microsoft.com/en-us/learn/support/troubleshooting?uid=learn.azure.protect-against-security-threats-azure.1-introduction&amp;documentId=523bfbf8-f661-5940-e530-34ada332a8cb&amp;versionIndependentDocumentId=b4a92153-13b4-b950-e0dc-60365bc9f664&amp;contentPath=%2FMicrosoftDocs%2Flearn-pr%2Fblob%2Flive%2Flearn-pr%2Fazure-fundamentals%2Fprotect-against-security-threats-azure%2F1-introduction.yml&amp;url=https%3A%2F%2Fdocs.microsoft.com%2Fen-us%2Flearn%2Fmodules%2Fprotect-against-security-threats-azure%2F1-introduction%3Fns-enrollment-type%3Dlearningpath%26ns-enrollment-id%3Dlearn.az-900-describe-general-security-network-security-features&amp;author=rknapp" TargetMode="External" /><Relationship Id="rId4" Type="http://schemas.openxmlformats.org/officeDocument/2006/relationships/hyperlink" Target="https://docs.microsoft.com/en-us/learn/support/troubleshooting?uid=learn.azure.protect-against-security-threats-azure.1-introduction&amp;documentId=523bfbf8-f661-5940-e530-34ada332a8cb&amp;versionIndependentDocumentId=b4a92153-13b4-b950-e0dc-60365bc9f664&amp;contentPath=%2FMicrosoftDocs%2Flearn-pr%2Fblob%2Flive%2Flearn-pr%2Fazure-fundamentals%2Fprotect-against-security-threats-azure%2F1-introduction.yml&amp;url=https%3A%2F%2Fdocs.microsoft.com%2Fen-us%2Flearn%2Fmodules%2Fprotect-against-security-threats-azure%2F1-introduction%3Fns-enrollment-type%3Dlearningpath%26ns-enrollment-id%3Dlearn.az-900-describe-general-security-network-security-feature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 minute</a:t>
            </a:r>
          </a:p>
          <a:p>
            <a:pPr lvl="0" indent="0" marL="0">
              <a:buNone/>
            </a:pPr>
            <a:r>
              <a:rPr/>
              <a:t>In this module, you’ll learn about some of the security tools that can help keep your infrastructure and data safe when you work in the cloud.</a:t>
            </a:r>
          </a:p>
          <a:p>
            <a:pPr lvl="0" indent="0" marL="0">
              <a:buNone/>
            </a:pPr>
            <a:r>
              <a:rPr/>
              <a:t>Security is a small word for a significant concept. There are so many factors to consider in order to protect your applications and your data. How does Azure help you protect workloads that you run in the cloud and in your on-premises datacenter?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Meet Tailwind Traders</a:t>
            </a:r>
          </a:p>
        </p:txBody>
      </p:sp>
      <p:sp>
        <p:nvSpPr>
          <p:cNvPr id="4" name="Text Placeholder 3"/>
          <p:cNvSpPr>
            <a:spLocks noGrp="1"/>
          </p:cNvSpPr>
          <p:nvPr>
            <p:ph idx="2" sz="half" type="body"/>
          </p:nvPr>
        </p:nvSpPr>
        <p:spPr/>
        <p:txBody>
          <a:bodyPr/>
          <a:lstStyle/>
          <a:p>
            <a:pPr lvl="0" indent="0" marL="0">
              <a:buNone/>
            </a:pPr>
            <a:r>
              <a:rPr>
                <a:hlinkClick r:id="rId2"/>
              </a:rPr>
              <a:t>Tailwind Traders</a:t>
            </a:r>
            <a:r>
              <a:rPr/>
              <a:t> is a fictitious home improvement retailer. It operates retail hardware stores across the globe and online.</a:t>
            </a:r>
          </a:p>
        </p:txBody>
      </p:sp>
      <p:pic>
        <p:nvPicPr>
          <p:cNvPr descr="fig:  data:image/png;base64,iVBORw0KGgoAAAANSUhEUgAAAeAAAACACAYAAADTV7p7AAAAAXNSR0IArs4c6QAAAARnQU1BAACxjwv8YQUAAAAJcEhZcwAADsQAAA7EAZUrDhsAAC0DSURBVHhe7Z0HeFTF18YPIT2UUEJREJDea0KRaseOgAUVewERsf0tWLF+CooFEJUiYEOpgiAqLYgQeofQOyGkkJAO4bvvZJbcvSXJ7t5tyfnx3AfmsOXu3bvzzpk5c065iwrEMAzDMIxHCZB/MwzDMAzjQViAGYZhGMYLsAAzDMMwjBdgAWYYhmEYL8ACzDAMwzBegAWYYRiGYbwACzDDMAzDeAEWYIZhGIbxAizADMMwDOMFWIAZhmEYxguwADMMwzCMF2ABZhiGYRgvwALMMAzDMF6ABZhhGIZhvAALMMMwDMN4ARZghmEYhvECLMAMwzAM4wXKXVSQ/3aK+f/8R+GhIbLFMP5FVnYO3XpNV9lynXL1r6aoqCqy5Rp55y9Q/Tq1aNPvX0uLcyxZtYFuePBliqpaWVrsSUxIolMb5lBNi87bxrc//0FPv/0FRVaMkJZCEpNSKW7ueIpu01RaSk7c1j3U+Y6hFFUtUloKOZueQZ+/+TQ9NehWaXGdvLwLFNzwGqpesxqVkzYb5zKzach9t9KY156SFmPq9byP0s9lUGD58tJSwPkL+RQaGkwnVv8iLcaMHDOZPp30G1WMCJOWAtB5n1G+vyNrf6W6taMKjCWkdpe7KCc3Tzknez8sN+88XXFZDdr6x7fS4hg3PzqSYtdto9CQIGkpID0jiz548VF67pH+0mJMaPO+VCE8jAIC7K82fg9VK1ek/cunS4tj3Pjwq7R6ww7deZUUnP8nrzxBwwbfIS2u47IABzW9gS6rUU22GMa/OHE6mfL2LJYt19i9/yhdO/glql7FWOgcBT/NBEWoTq2ZKS3O06rv40I8yms627zz5xVhrkLLfxwtLdZSI2YA1Y6qSuXKFXamF/LzKTf3PO35e4q0OE7Tax+m4OBAKh9Q+HlwvU4q3+epuF8pQPV+VvDYq59S7PptFBYSLC0FJKem0/xv36V2zRtKizFjp8ymr6bNpQoaAc3Iyqb7b7+W3hr+gLQYk3AmhTreNoSqawZRENDG9evQ/G9GSUvJ+XzqbPri+7k6UU9TBgpvDR9MD955vbQ4xt//bqRHXxlNVRSxVHNBGWycv3CBdi2ZLC3GvPLJdzR7cSyFh4VKSwHp5zLpxcfvEgMeZ5gx9x9647MpVNlgQFhSTp5OohcfG0gvPXG3tLiGywJcI7o/XVazumwxjH9xQvEeTq/7TbZc47fFK+nFDyZSZKUK0uI66Hi3L/6OqkVWkhbneOqNsbR8zRZl9G8vIJgBuOXqLsV6cM5y6xOv0/7DJyk4KFBaiDKzcmhA3x7CG3KW10ZPot8WoZMunH07Dw8psiKt/PkzabGOjTv20a2PjdR53WmKx/32iIdocL9rpcWYeX/9SyPem6Dr/NMzMumVJ++hx++5WVqMMRO1pJQ0mjbmZerTpZ20lJzDx0/TVQOH60T9tDLo2/3XFKpUIVxaHKdW54FUSxl4aUlMTqU5X4+imCJmPtZs2kV3DX9XeLtqEpPP0vq546i2kw7foWOnqPtdI3Sf11FOKb/JIYNuLXbQVBJ4DZhhLGJH/GEKCiwUGiuAcG3bfUC2nOevVRvtRNBGcFCQmKJ2FxB87Rj/ovInONC5aUAbeD5eRw3eRzvAsIoOLRsJcYcXpyZIuaZxW3bJljmr1u8wvDdgW7V+u2yZE7d1t3gvNfn5+RQaFuyU+ALcD9prCHAdgwPtp8odxcyvqxgRTl9+P0e2jME1MXo+bEHK/eosAQEBBp/WcWpVr0Jjp8yi7fGHpMV5WIAZxiK2xx+kQBc7Li14vW27D8qWcySnplFGZpbogLRgShpedk5urrRYi0k/bNpBlxSz57v6ukXRt1eMmPJVA1Fcu2W3bJmzVhHpoCD9vQER/G/zTtkyB+vewRoBz8k9T9d0aS9bjlPUtXLXdQwJDqJFK+JkyxijQYENV87Lys8UER5q+HtyFBZghrGILbsOiB/5uYwsMbWoPjKzsk07ANgzMrN1z4GtnPJnqyLsrrAiDgEx5p5hWEgILV+7RbYYMzq1aSrWzNVgDfrQ0VOyZQ7iA7QBWACd+Nm0DMrVCLuWDVvjKVDjAeNccE7+BGIBKlWIoPEz5kuLb4BrmZJ2TncgIM0UC8IMWIAZxgIu5F+gvfsPU/NG9Wj4Q/1oxMP9acRDd4rj+UcG0H23X0Opyg9aK8Jow/7wwBvE42zPeU75N4JgqlWpRH+sWCsf7Rwr47ZSsOJ5mIFgplXrip8GLet0bd9C5wFDUDC42brHfJlgz8FjwtNVB6KpCVGev2azuReNQC8EL2kDy3Lz8qhLu+ay5T9EhIXQuOm+I8AQXwROzhjzCn397rOXjuljXqb6l9csWoRdhAWYYSwAUb0XDy2jORPepuEP9qNnBt9Bz+Bv5Xj6gdtFVKnRFCbaN/XuTK8NGSQeZ3vOMOXfrw+7j9bO/or2/j1NPto5linebYjGe1KDdWD2gIsH23zyL+brBlGYWl6veKhmrDNYv1WDqeV12/bIlh48H9+RGpwD7p1WTepLi/9Qvnx5ZdCZThu375UW74Lo6gmjnqUe0a3Fb9R29Ixuo4jwK2Jrm7tgAWYYCwgrwV547Gs08oCL2zGjjvR1FGz5OXEqUXR6ZmAf6O4DR2WLKYpOLZsoHtMF2SoAQUNFCuiWeOEBmwFxXlfEOvK6bfG69WMEgzVpUEe2/I+KFcLpy2lzZcu74BeJ/dxGYJuYO2EBZhgPYbwCbG63ghVrthQ7OMDUKPa3rtlcfDRvWadzuxaUl2cQiLXJXEDjFHEtKjo+KLB8kdd+nUEAFqZFu7T3v+lnGwjGWrB0jWx5F4x/zQK/tANmq2EBZphSzMr123TTl/Ce4BmrwWNKsh2mrNOlfTPdmiCCq46ePC1bevYdOa5LgKIGgVjZObmUdi5TWuzZsB0esL0AY92yc5tmsuV/YNAHL/ibnxdKi3exIJ7KKViAGaYUs2ItArAKO2+Ib1S1ylQ9srKdCOMxK+J4Hbg44HVq1/EBArE27dwnW4Vgryi8PbMALBt4DLYqaTmTkia+M+3zEYDV2Q8DsNRgaeXLafNkq2zCAswwpRixN1m1/gvPqWPLxtS2RUPKU3lyYh1zi/k6JlMAEkkgRSKSYKiBh2oUiLV+254i139tiHVgg+djbVgbwY5p0fPn86ne5TWlxT/BfZmUcpa2WpBoxlXcPdVsBgsww5RSELwDz0ztPUF02zZvRG2aNhBibAOPQaDWngPHpIUxo2uH5naDFyAE1CAQC+u32vVfsQSgHGqwxou1Yi3rle9Qm5UKQWAdlEFUaQB5qJEj29t4R35ZgBmm1PLv+u269d9cRXTbtrhSbF/RRvNiGnTlOp6GLo4ubVuI66gGIrnWIJAK+3vV67cQ3lpRVcShFmHhQZsJuMaDhvh3budfCThsIF+3GgwQ5/z1r2yVPViAGaaUsmLtZt3+35ycXGrdpIHiBTfUZV/CVGksJ+Qolph2zXQeMGYPTpxOkq1CjpxIsKvYhFmHNs2upPaKB6udgYAgo1iBmg074nUeNMS/c1v/W/+F+NavW8tOhPG5K4aH0aSZ1lQkcxovucAswAxTSjHyvmpUL6hQA28XKSjVa5kQ4JVx22SLMaNz22aUpQxktMCbQ8Syjc0791FosGYJQBHPlo3rKyLcQCfiIhBrc6EXfFoR4/x87BPXBGApAyd/3IKUmZ1NLz06kFLT7TPChYeH0lfTvTsNzVPQDMNYxt5Dx8X2Fm3n31XVcXdsbZ9UAo9HUQYUZ2CKpk7NKGVAY5SQo1CAEVSlmz5WrjdmINo0a2jnAQM8f/22wnVgBMVBlNVAkPE4bVlCfwCeb93La1KvmLZ2W7kQjHUqMZl27jssLWUHFmCGKYXErtuq67zR6XVSRNdGh1b206AAXtyKuK2yxZhxVaeWuv3AmEFYr4okR1CWVoDhvbZuqnjATRtQtmYJAI9Ve8AbkAFLM/2M78sf8z/bQLH/Zx68QxQsUYPaw1987y0vGINU+6A4T8ECzDClEEwla7e/oPO2E+CWjSgvz96Lw3NWreNp6OKIaatPyAGxXKPay7tm8067DFbwXjEoCpWZyapWrmS3FxsZsTbtLMyPXBCApYmAVt6zczv/TcCRnZ0rBhAYbKiXPzDwm/1nrPi3FWX+HMVLu5BYgBmmNCIqIGkEGNmWOrYqFGDsB847rw3ECqJlazgSuji6GAZiBdDpM4VBVCdPJ9tlwDqvDIAw62ADa8nq18ByAcTn2KlE0TYMwFIeH+PHAmzTuSfvuZkys3Jkq+CzR4SF0s8Ll1N4CfKqWw4LMGOEdp2JYYojMfmsCBJSexK4jy6vWV22CoiqFql0PPYFIkSB/qQUnbgw9jRpUFcRwzxdAoeQkCCRWGLbnoPCq1OD9d/2LRrJFtbg9UsAGDRt3L6PzmUWTNFqA7Cyc3Opa7sWsuW/PPNQP0pNz7C7fhDgr76fQ5GVIqTFg2ius6dgAfZhsF6CCEF3lsNiSh9Yw9Wt/yqdf/eOrWSrkE5t9NV9UJiBveDiQTAV6vSqwZTzlt37afOu/XbTzwBiqxbgDqisZLAEsGX3PhFBrcvhnZ9P1SIrUaAmMYc/Ai+3e0f7dXR8rmOnztDS1Zt096+7yec1YMYGRoUnTyfR/XdcR2tnfUVDBt1Cx5UbUzvaZhgjYuO26Tsw5d5B8nstBXmi7e8rpD6M5XXgYunSoYV+HRgCuvMAbVEEWBcBrTy2vWoKOqZtU11eaTxn4479woPWBWApz+/WoaVs+T+oe23z9G0gGGvcjPken4Yu56WulQXYx8hXOsqjJxPps9eH0qgRDwrb/568h7778AVh1+agZRgty9Zu0nlPKEmIIJca0f0Lj5gBtHPvYd1j4YVxgf7iQSCWdqoeArphx15dBSMMnvMu5FMd1TIArnPFCmF2v2lsyYk/cFS5/vZFNEDB+q9/ZsAy4ppu7cXnVX9+LJukZ2R6PhCLBZjBOt2JhCRa8v3/0aDbrpbWAm6/rhvF/vwZnTqTokvnxjA2MM156nSKXfCPDYjwZYoAXDpqVNOJL0CnuPvAEdlizMCeaq0Hi6xXZ1LOiipG6gxYmKpu2egK2Sokpo0i4qp1YKz5YioWRTSMPODOrf27ApKWx+6+iTKzC4OxgDeioL0FC7CPgP2BZ9MzadeSyXZbRdS0bFKf9i39njKzsg1LojEM1m7DQu2DfxwFIoAAIqPiAEwhNapVKfDgNEtDEF61+AKs9aojoG10aKVfB8b114ovPGhEsbdr2VBaSgfDH7yDUtPOyZaXKFcw8+gNWIB9AAhqkOKJHFn1I0VVrSytxlSqEEEHVsygiPBQytCsnzDMKoMC/M4QorzGSl4HLpbotk1109BGwMvtoArAstGpdWNdYQcjkEa0wRW1Zav0gPKOXdu11OUlLyuwAHsZ5EW9UvlhbVk4UVpKxvq546l5o3qUctbLo0fGp1iueMDatUNnwGtgLzFTNF3atSixALdraSDArZqWSHzw/G7t/X/7kRHPPHSHLhirrOCyACeeSRF5PD15JKemyXf3b04npdKN3aNp8ZSPpMUx5n/zLvW7vpvI3VsaIqRTzqYbft/uPHD/liZ27T8ipkW1ZGXniO1sRgf2s2rBFGjcVp6CLg4k0yiJB5uTkyeKMGipEBGqK4phhAjAUt6rNHJ9945i2t2bAabe6j3LKR23S++NqRGjgA93svfgcbrmgRepamQlafEvcMmPJ5yhV4cMohceHSCtzjPhh/n0+qdTqU6t6uJG9kcgvhhQoEyeJ/Hk/Tvkzc/FHkcEQ9mAMF7drT1NGPWstDgP1mz7P/2O2CuqBt7F9d070TVXtdd5WziX72YuogNHTuimrpHQY9kPo6lJgzrS4jgDho2iHfGH7LZFZWRl06BbrqZ3niuI8neGtz77nn5csFQkb7ABT7RO7Sj6c6pzA1pnwB7qOt3upto1qkmLHgRXolzh5gXGs1xG10gLvouVP31KDetdJi2ug4DP6H5DKapqpLQUgAH9gWXTKEx1bR2lZswA3TWB4/TLl2/aFQSx8e6XM2janCUUER4mLXrgsGxZ+E2xy3RmHD6eQN0GPqt7frLS9/w89nXq1lE/w4B+OqbfMN1zEGi3ZNrH1KKhPrDOEVzueTwtvgDvibyq/ghGecdOJtK00S9bIr5gyH230W9fvSk2satzy/oT+D4DAjyfYMAb96+7wJot1m7VoPOPCAuj8aOGU/8betC9t15td9xx3VW04Nv3RAevHYtDEFDUwV8oF1DOqYCeTTv2iZkAZ0D+ZlQmKup3B5E2C6wE0QjEKsKLxveCwYWV4utriMxYad5JOIQZo0PHTsmWPRDtQDf2EX7Z+/ir+OKHiFHc6llf0E29O0urNfTp2o42zJsgRmZF/Zh9mfyL/jl48BVWGuwdzVE6btwbxdHKKKtTUCCt8KNALHSkyB7X857n6IHnP6JBI94v4viA7nn2Pap71b3U4banqHJF59MfduvYssh1YLH+axCAZQPJOYp6PrYdtml+pWyVTiKV6x/dpqnhcoi7qRgRRq+OnkT9h75Dtz/55qVjwNOj6P7nPqTIShXkI62n9Az/fRxsIUCt1f3LplPTBnWl1Vrq16lJh1f+IH6wWdn6guFM6Wbt1t267SuYcu4Z3Vq2zOnTpa3yWHsRgAD7W4H+kOBgSk5Np/Xb42nTzv1FHPtoy64DVKliuF2BCmfo3La5WKM1Q2xBKkKAY1pDeMyfjzVmfyzA7yjDkRkrI1u2PAeW7ZB/etf+w7T30LFLx859h0T2OHcu67EAewDUvsQoat/SaWL7kDvBOt6ev6dSjWqVKf1cprQypZ09B44JD1DbWWDg17tzG9kyp2dMa8Vbtvc+kBAhR3n+6WT/ClRDIgtMn5fkQAxA2xauxR0YVUZSA6/OaA+wjcjKFcR3Z7YXFa8do3iHpZ0be0WLv70RjIXfDfpO7WEqvspXla/cO67CAuxmsMCPwKI1s76UFs8Q+8tYUbYsqZREjJcGAkx+zGZ2R/h3gz7/MzoyrP+WJFixd+d2lKUqD2cDCTli47bLluMEBJh8ZhN7SXH1+TYwPdymWQPZcg78vo0qIwF8BxWUQbe2MpIW7Cc+byLi8I67trc+B3RRGafclY2quO/tkYE3FDl758r3btVnwneKwMZaUVWlxXlYgN0EfozY5nL3zb1p1vi3pNWz/DR2JD3U/3pR2MGoc2A8CwZD2k4AbSsGST/MXyqqGKlBx31t9w6yVTyNG9TRrQOHhgTRrMWxsuU4iWfO6jpNDDiSUtNlyznwfCsGLliuad3E9fXVKpUrGf7GEJzV4Irig6ca16tjGsgFL93ZyN+iSDmr3I/l9BIg7knFcXAFI7GDLaWY7x3T0MiNYATuI1fyHiAK29WBG8T3eEIS/ac4VNWruL4LhwXYDeCHiKLa77/wCH3yyhPS6h3efe5hGjNyCB1Vzsdb6daYAhYtjxP3BtKI2g60YXeFdVv30KYde8X3q35tTD87kpYSAl4Qq1D4GsjTt2DpGjp0PKHgQQ6AiOSNO+KVTsv+vDCt9+PvS+WjnAPPx+uoX9eZ41xmtuIBuybAKWnplHAmWQRZal8f4hm3ufj91AuWrdHdG7bjovIH37HVTJm1RESOa98PIjXl18XyUY7z/WzldQ2+G9gmF/O6mK1BwFp6Rpbu+RgsTJ3l/HnNXrIKWSd1r1vSA78NbN1a/dsX1NzF7Uc2XN4H7A32HTpBvQc9T9XdMCp0FfzgTige57xvRhnWX/UWccoP+OZHXqNaUVXEnkRfIykljRZMep/autgZ+irL1mymTyf9JiIutaCzwZa03l2Kj1Y24qWPvqGDR08SgqbU4JeNqOCFkz6QFnNQgabfU2+L2AEt6HzaNm9Ebz5zv7SUjDlKhzdV6eQjwvSl5ZD3/P0XH6F2Tuz7Rq3dkaMnU+WK+vKKjgKPatGUD2XLOZat2USfTZotkmoYkXYukz586TFq3dR4qhvT4Dcpv00zLzczO1dsIXug37XSYg2I8sUWG61XiD4MJSmnj3lFWhwD9+Oho6coKMi+n8H9iCIVf037P2kxZsXarfTp5N90980FbFVURPynz0dKi2M8OfIzZbB0zultRYjl+ejlJ6iFQVENZ2EBthBM+aWlZ9Da2V/R5bUKy475CglJKdTp9qFCBBBg4EuUdgFmGIbRwlPQFoGMRgAFFXxRfEHNalXo6KqfKDAwUBSAYBiGYbwHC7AFYJrv8prVaeefk0Sgga+zdeE3VL9OLaez/zAMwzCuwwLsIsg81TO6DS39YbS0+Aco+n9Ntw6UmJwqLQzDMIwnYQF2EiydI1H3U4Nupamf/E9a/YvvPnyeRjx0p8gh7YehAAzDMH4NC7ATYFsFCipMGDWCXn/6Pmn1T1564m6a8tGLdFT5PN7IQMMwDFNWYQF2ECQqOJWYREt/GEMD+vaQVv/m1mu70qqZY+nUmRSRmIBhGIZxPyzADoD9cRmZ2RT/9/fUtpRVJ2nRqB7tXzZNRHPjczIMwzDuhQXYARBwdXDFDJE8vTRSMSKc9i+fLj4nwzAM415YgB2grKyRsgfMMAzjfliAGYZhGMYLsAAzDMMwjBfgXNAOgLJ+CXG/yVbppUb0ALqsZjXZ8gylJRd0uQbXUI2oKrLlGqiuc8VlNWjzgonSUnJQ4KFS874UVau6qADjKKishO12yO5Ws7o1n8eIyb/9SUNeH0uRlSKkpRB0TIkJSXTx8LICg4W8+skk+nzqbMPiGCUBBSpQPGPu1+9Ii/N07f8M7TpwlEI0xTQcBd85qp+98NgAaSk58/5eTQOGvkNVIytKi2Ng98TltaNElj0rmfnHCnrwpY/F91TS+xi1et8cPphefuJuafFdWIAdgAXYfZQGAd617zBd9+DLVL2KNfclfpoJZ1Lo1NpfpcUx+j7yGh0+nqCrklRSEAuAAh4b5o2nurVrSKv11O56F9WoGinK1amByKFY/i9fvCEt1rHv8Anqde/zLtXZRZWjZg3r0h8lqDZVFDMXraCXP/qWKlfUD0IcATsYru3WkcaNekZaHOOyrneL66H9HkoKyvUFli9P2xd/Jy2uMWHGfHpj7FSR5tfRc0It9mEP3EGvD/PtPA08Bc0wFrE9/hAFBbrmxahBp4NScWeSnYtKv/OG7oqI5cqW45QvHyC83w63DaH4g8ek1XoiK1YwzMR24cIFsT3OHTSqd5nynvkuZYCrVCGc9hw4RtcOfklanOOW3p3FYMNVAgMV8dt7QLYc5/oeHSk3z/nzCA0Jpgv5+dTsuofFd+cK7345nd5Wjjq1opwaENSKqkrjZsyjt8Z+Ly2+CQsww1jE9vjDwgOwEgj6lt37ZcsxAgMCFIGRDScpr7xGjWqRdNsT1nuhIOVsujiMipigZOaS2A2yZT2oLesqmBrdvf8ofTV9nrQ4TjnljxUTkbj3MCBwlqDygS7fLyHBQaK+8RMjx0qL4+xRrueYybOotiKiroDBI5YZDhw5KS2+Bwsww1jE9viDwguxEuHV7DkkW45xUayiug48EOwRdwcr120TnpMR8MDd6XlbBQYK4SafoWRY9z3hSE5NlxbHsOp+wUAgIty5tXVQXnl+hbBQ2XINnAfuI1+FBZhhLAKeKvaKp5/LFOuD6gOBIWZeDuz4f91zMrJE37x1j/PTimZgvdDo/Uw9MdedRUNWxm0VAmYExCQsNJhWb9whLZ4B06jwypM1R6as+W2Im64Ppqa152F24DsE2/c6N2Azw+z+LLKmuJuuB6a2teeBw19T6HIQlgNwEJb78PcgLEy7BTe9ke67/Rrq06WdIh6Ffg2mcZNS0+iLqXMoslIFISw28PNLScuglx4bQBUiwkT0McD0KOwLlq2h3XuP0Ik1vwi7I0z+dRG9N+5HsVapBp1p316dKbpNYxFpDfB+2Upn/9GEn0VEsvockf88LDSE1s0ZJy3WgfVlrDuaTd3jXB+/+yZ6+cl7pMU66nS7m6pVsQ86gviCb95/nvKU87J9h/DSZy5cQb8v/Y/ClWuhBgLw+tOD6JGBfaXFMbIUIbuyz2BdtDnEt12LRvTCo/0pI6sI8VcIUq7fjn2Hacbcv+j6Hp1o5FDHg48ee3UMrVq/3W5GAvdnato5evahO6lqZAXl+hRcEXxfew8fpx/m/qMLHsPg7oZeMfTFG0OlxTHM+neIb0hwML34+EDlehSKP76PcdPnKeeZoZuBSkw+S6t//ZzqXV5TWnwLFmAHYAF2H/4uwDk5eRQSYuzJ2Xj6rS/on9Wb7Do4RI5e0609jXtnuLRYh5EAI7I5ODiQNsybIC32fDjhJ5r822KKUE0BukuA0fHUiO4volzNyM07Tw3q1KKFyr1hNUYCDDH94IVH6J5b+0iLPTVjBlDtGva/DXcJ8OmkVDqwfLrpFL3VGAlwcfdn34dfpSMnTlOQKtLeXQKcrAxiF03+kFo2qS8thZxIOEMxdw7T7UDwdQHmKWiGsYDixBdgrKsd7xrZ3AnW+QICzNephQfoofNZvmazzpvUEqR4NOu2xcuWZ8jMLmJq1cNgb683Ke7+DCgXcGmWwN3gfbKVga4RWdm5BQ8wQD3A8jVYgBnGQ5h1VJ7qwAop4h09eDKx67aZrv/aQOcZHFSeduw9LC2MpynqlrAqcKukmL2fiKI30VmjCHtfgQWYYRivsGLtFkVc7fdNY8pZ63GFKCINsWYYM1auQzCffg8+bMuV+8xXYQFmGMYrbN1jv20L4tu1fXMRfKQWYaxZI1qaYcwYP2O+mK5PTE61OxDZ/9W0ufJRvgcLMMMwHmfjjngKDQ62W59D1q6benUWAYC2aGQQFKh4wOvZA2bM+XHsayJn+ro54+2OzQsn0g+fvSof5XuwADMM43Fi120Xnq2aPMUDbtW0PrVv0Vj82wbScSJ6+/ipRGlhGHsaXnGZiKbH4E19wIb/81VYgBmG8Tgr1+oTcCDCtemVdcVWNOyrVoMUh8iaVdZQbwdjClKzliZYgBmG8TirN++0C5qBh1u9WsEezg6tGon1YDV47Iq4siXAEWEhNHbqbPFvZJ3KycmlQ8cT6O2x02jIG58Le1kiWBHfDdv3ylbpgAWYYcoQWHEtaldkiEjC4N59k/sPnxCZt9Trv/B4u7RtLv7dqkkDkdjEPhArSERNlyWQx3jKr4uodpe7qGGfwVS/1/3UfeCz9N2vf4gEGZ4B28DMvU5P5llGprhRX06jLnc+Q9H9njY9UI3pz5Xr5bN8GxZgL4CsTxN/WkDT5vxl2YHXw+syTFEg0f0Z5T5576sZtGh5HM3/e7U4fv/nP5r95yr6+of5FK54Xu4EU8mYUlaDNd9OrZvIFlGDurXtArGQzhNFBs5l+k6SDE8AEUaGLNuB7FAVPFhgIDQkiOb9tZpmzP2HFixdc+l++WPZWvpy2hwRyY5kKZ4AAzakvTyXlSWybZkdiKy/d8T79Pe/G+UzfRdORekAVqWixE3b/a5nqVpkJWlxHeQaXjXzc2rTtIG0OA+nonQPQ978nJau3iTSOtpAh3F1t/Y0YdSz0mIdZrmgQYYiZNp1VnRweKzaMwVWp6J85OXRosCCOuUh7t9Z49+imDbNRHvYO1/RX7Hr7a4VchKPf2c43dSns7S4hlkqyqLSSnoyFaUZ8H67d2pF3334grRYg1EqSgCJwBYfFBpRU1D1KFR3v+CediUVJcoR9r7vhRJfDyNwzkdPJtLML9+ga6/qIK2+B3vAXgAjNHR0GM1ZdeD1tInIGcYMdJwoDKE+cB9pO1MbVg7Tl8fpE3BgfdMmviC6dVO7SGiA55TFQCxvYxuYae8XTAmb3y/O3zAN618mii6gSIez4Lzq1o6iO556S+wH9lVYgBmGKRJ4Ptk5RVfjKSmY6cjMyrFLD4gArBrV7YuvR7duQrkaDx1R076c1YgpAAF05zXfnSPAsz60cobyGvkiKYuzQIQrVwwXsz2+CgswwzCmYPo5NT2DVv78mbS4xoq4rRSqXf9FAFa7ggAsGy0a19NlxMK65/4jJ2SrbJCrXAN1zd+zyncBm4dTMJcYTD9jadCKJZX4f6YKEcVnRvnBog51vIA99sF+vgYLMMOUQSBs8GzzZX1XIyC+6PR3/jmZqlauKK2ugSlkRDSrgcfUvWNL2Sqk2ZVXCO/YBjrSsJCQMpMVC0LbvFE9mjP+bZo+5hX68bPX6JNXn6QmV9alxJSz8lGewXa/FDW1DPGtVDHCslgBsPPPSdT/xh507y19TI+H+98gzstchH0XFmCGKaWYdZXorFC8HB5mZlaW4VobOlsIMMQ3UulUrQIlCEM067/YkpSjWe8FYaHBuuo3yJ61yqJ1YB91Ii+B4K7xo4ZTx9ZNqFdMGxF4NUARo8VTPqR5E0fJR7kf3AfwQnG/pGVkGgodZjEQnGZ1zWgwWhl0jHruIdPjtaGDaNa4t0WQnr/BAswwpRSjibcC8T1HmxZ8TXv+nkr7lk2nqKqVdRHRCIDqFd3GUvG9oHjbKJyOrVBqEMzzyTe/iAhj21Gr80A6rjxWm/kI68Ar1lpTmMF3JyYLST/n3XrAmIHAFrBDK38Q98vB5TNEgQPtzAkisx91MgrcChCAerGI2RxfhQWYYcoQ6KLKly9nN6V85w09RRpINUGK0C1auU62rGHZf/ZbsNRAhOFB2Y5aUVUN0w5iz+nGHftki3E3F/IvUMN69rmUe8a01c2aYGCEfcLewh/FF7AAM0wZQ7uMd1XHVroOFQUQ4AWfSkyWFteJXb9ddNSugHVgTENv231AWhh3o16HBz2jW4p1ezXYIrZqw3bZcg0kFvpx/j/00+9Ldcc3Py+UjyodsAAzTBmnU+vGYgpRG2CDhAyIWraKFWs26yogOQMK9K/k8oReo0dMG932IAyMcP8cOXFaWpwHWbZe+GAivTZ6st0BG7JwlSZYgBmGEfmXEWyjRng1Fgrdjr2HxR5PV0EU9coyVpjBl2hSv47iFV/QDdhExSoLBmyD+10nXkubbAj349D7b5OPKh2wADMMQ707t6HcXIPEF2us8YDXb91DoaH2BfhtIFECAsOMDm1wGCgYGFgz3ck4R+d2zQwylQVZskWsUYM6usEgOH/+ArVsVF+2SgcswAzDUPfo1rp1YCS+SEhK0XW0ziD2/xqs/6acTacH+19Pn785lEa/9qTdMeHdZ6lq5UqGOautmu40IrC869PkVuGpQgeO0iNaGbBpBTg40JJMZUbiayNfG8Ag8WRVJithAWYYhq7u0o4ys/XpJsNCgmmZBZ2qqICk2f+LRBPtWzam15++j26/9ioacGNPu6NvrxhaNPkDUQVJi1XTnVqwnWXn3kOyZQ8KEngy3zrea8+hY7JVMnbEH/JIKb6eyoAtRztgCwgg7C9Pz8iUFmsJUEQ2Jc14ry/s+H9/gwWYYRjhVSJ5vX4dOIj+tWC6d82mXRSkEWB04BD+osD2pPDQEJEYRI1V051a8F4zF62kq+97ka4f/DJdN/h/4rjx4Vep0+1DqFqk5yqwYd3zyZGfUt+HX7t0HmbHjQ+9KmoGdxnwDMU7KNrOENO2GWVn6wP3MGCzap+2liqVKtBdw0bRgy99TINGvH/pQBt2/L+/wQLMMIygjyKGunVgTCu66GnGHzoupgi16794L0x9F4c4L4PpzmX/uacwAyr/JCSlikQgJxKSxHH0xGlRoQfbszwFrlelChF05ETCpfMwO46ePE0RYSFChDq2Kqyr7E6aN7rCMHAv1k0Vq3A9UMUrbstu2rRz/6UDbaOyiP4ACzDDMAJMK2rXgRG1vDPeeEq2pMQqAq4twA/PCVufOrRsJC3m9BABYvrpzrRzGSJdozvA2is8dvVhLr4XReUedwBR0Z6H2YEKU3nnL1CrxvXks91LL5GQQzMwQuBenGsDI+w7NlnqFdcD95L2MBNf3GdF5Tv3NizADOMhypt04GZ2V1GX/FNj5ij06dpe16GiY0P0sivZp+ARwTNSg4jWti2ulK2i6a109NkaAQbYp+wub6ukoINPOXuOGtStLS2OY/Y9OQrOBVKDggjOgEGNEWb2Pl0VAdZ8L1i33n/4pGw5R51a1UVhB20CEEfB87HM4Uphf3fDAswwHiIhMVXXmaENuztITD6r89rQytKknbSBqVejRPsQujlLYmXLcf7+d6PwUtTA077uqk6yVTT1Lq8hBFy73ojz+mXBMtlynPMuekY4n2OnztCEd0fQdd07SKvjnExMMRU5R8B0cLMr68qW4yScSdENBnBeR04myJY9dWpFGXqXFcJDaf4//8mW42Aafcfi70TFp6IioosC4osI/q0Lv6XwMOP0p74ACzDDeIjFsevENgpMvdoOtGF3B9/8VJC2D94EDkQ5Z2Xn0oXz+TRz4Qrxf2pWb9wpPNPMrGy7A0Izbvp8+SjHeH/Cj+L5yJyk/txZyuHIFhtsDcJnUL8GmL1kFSWnpIl/O8KfyjW/qAw2tOflyHH0ZCJNfO85uueW3vJVnWPanCViZGT0Ho4cKJLgrADje/979UaRYEN9v+Tknqf4g8fp4LFT8pGFLFoRR3nK47X3C/jo65/F386CfOC7/5ws9oLjNY0+r9mBc4f4bvp9Il1es5p8Rd+knPLj8N0JchP2HTpOve59nqpV9VxEIjh5OokS182SLefZue+IiFysVqWStLhOktIJ/TXtY2rR6AppcZ6oTv2ptodvXHSiCyd9QG2bl2xa0t/AlpnxP8xXvIMwaSnkXGYWDb3vNuoZ00ZaXCcxKZWGvPUFRVWpLLwaTHNjmwY8Gni5TZWOesigW+WjC1gSu4EWLV9LoQYFE9C5P3nvzdSqaQNpKRkDh42iihHhOk8cHgoyWk18b4S0mLPv8Al65eNvKdIgyhUDiqu7tqNH73KsEs/EnxZQ7LrtihftXG5qdPT9+/agftd1lxbnGfb2l8o9kK0MMlzzh3AtcE53Xu/4OS39bxNNnrmYKlYMp/LlAi7dK7h3MFtxy9Vd6IYe9jMWE39cQHuVvhjrz1rOKN7ruHeG65YeHAXVoB4fOYYiwsJMl0604F798KXHqEHdWtLiu/ilAO/af5Ri+g2lapHWCVhJOHUmmbJ3LpIt59m6+yB1v2s4VbXw/JNT02jVzC+oTTPHOkgjQpv3FdVoPAkKvy+dMZo6tfZMBCfDMIy38UsBZhiGYRh/h9eAGYZhGMYLsAAzDMMwjBdgAWYYhmEYL8ACzDAMwzBegAWYYRiGYbwACzDDMAzDeAEWYIZhGIbxAizADMMwDOMFWIAZhmEYxguwADMMwzCMF2ABZhiGYRgvwALMMAzDMF6ABZhhGIZhvAALMMMwDMN4ARZghmEYhvECLMAMwzAM4wVYgBmGYRjGC7AAMwzDMIzHIfp/3pHUW+7zQlwAAAAASUVORK5CYII=" id="0" name="Picture 1"/>
          <p:cNvPicPr>
            <a:picLocks noGrp="1" noChangeAspect="1"/>
          </p:cNvPicPr>
          <p:nvPr/>
        </p:nvPicPr>
        <p:blipFill>
          <a:blip r:embed="rId3"/>
          <a:stretch>
            <a:fillRect/>
          </a:stretch>
        </p:blipFill>
        <p:spPr bwMode="auto">
          <a:xfrm>
            <a:off x="3568700" y="1460500"/>
            <a:ext cx="5105400" cy="135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This is a logo for Tailwind Traders, a fictitious home improvement retailer.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specializes in competitive pricing, fast shipping, and a large range of items. It’s looking at cloud technologies to improve business operations and support growth into new markets. By moving to the cloud, the company plans to enhance its shopping experience to further differentiate itself from competitors.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will Tailwind Traders run securely in the cloud and in the datacenter?</a:t>
            </a:r>
          </a:p>
        </p:txBody>
      </p:sp>
      <p:sp>
        <p:nvSpPr>
          <p:cNvPr id="3" name="Content Placeholder 2"/>
          <p:cNvSpPr>
            <a:spLocks noGrp="1"/>
          </p:cNvSpPr>
          <p:nvPr>
            <p:ph idx="1"/>
          </p:nvPr>
        </p:nvSpPr>
        <p:spPr/>
        <p:txBody>
          <a:bodyPr/>
          <a:lstStyle/>
          <a:p>
            <a:pPr lvl="0" indent="0" marL="0">
              <a:buNone/>
            </a:pPr>
            <a:r>
              <a:rPr/>
              <a:t>Tailwind Traders runs a mix of workloads on Azure and in its datacenter.</a:t>
            </a:r>
          </a:p>
          <a:p>
            <a:pPr lvl="0" indent="0" marL="0">
              <a:buNone/>
            </a:pPr>
            <a:r>
              <a:rPr/>
              <a:t>The company needs to ensure that all of its systems meet a minimum level of security, and that its information is protected from attacks. The company also needs a way to collect and act on security events from across its digital estate.</a:t>
            </a:r>
          </a:p>
          <a:p>
            <a:pPr lvl="0" indent="0" marL="0">
              <a:buNone/>
            </a:pPr>
            <a:r>
              <a:rPr/>
              <a:t>Let’s explore how Tailwind Traders can use some of the tools and features in Azure as part of its overall security strategy.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Strengthen your security posture and protect against threats by using Azure Security Center.</a:t>
            </a:r>
          </a:p>
          <a:p>
            <a:pPr lvl="0"/>
            <a:r>
              <a:rPr/>
              <a:t>Collect and act on security data from many different sources by using Azure Sentinel.</a:t>
            </a:r>
          </a:p>
          <a:p>
            <a:pPr lvl="0"/>
            <a:r>
              <a:rPr/>
              <a:t>Store and access sensitive information such as passwords and encryption keys securely in Azure Key Vault.</a:t>
            </a:r>
          </a:p>
          <a:p>
            <a:pPr lvl="0"/>
            <a:r>
              <a:rPr/>
              <a:t>Manage dedicated physical servers to host your Azure VMs for Windows and Linux by using Azure Dedicated Host.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Protect against security threats by using Azure Security Center</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2022-04-22T11:06:14Z</dcterms:created>
  <dcterms:modified xsi:type="dcterms:W3CDTF">2022-04-22T11:06:14Z</dcterms:modified>
</cp:coreProperties>
</file>

<file path=docProps/custom.xml><?xml version="1.0" encoding="utf-8"?>
<Properties xmlns="http://schemas.openxmlformats.org/officeDocument/2006/custom-properties" xmlns:vt="http://schemas.openxmlformats.org/officeDocument/2006/docPropsVTypes"/>
</file>