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base64"/>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10" Type="http://schemas.openxmlformats.org/officeDocument/2006/relationships/viewProps" Target="viewProps.xml" /><Relationship Id="rId9" Type="http://schemas.openxmlformats.org/officeDocument/2006/relationships/presProps" Target="presProps.xml" /><Relationship Id="rId1" Type="http://schemas.openxmlformats.org/officeDocument/2006/relationships/slideMaster" Target="slideMasters/slideMaster1.xml" /><Relationship Id="rId12" Type="http://schemas.openxmlformats.org/officeDocument/2006/relationships/tableStyles" Target="tableStyles.xml" /><Relationship Id="rId1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azure.microsoft.com/services/azure-sentinel/"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azure/azure-monitor/platform/workbooks-overview/"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learn/modules/protect-against-security-threats-azure/4-manage-secrets-key-vault/" TargetMode="External" /><Relationship Id="rId3" Type="http://schemas.openxmlformats.org/officeDocument/2006/relationships/hyperlink" Target="https://docs.microsoft.com/en-us/learn/support/troubleshooting?uid=learn.azure.protect-against-security-threats-azure.3-detect-respond-threats-sentinel&amp;documentId=a9c597b6-5928-280c-b983-54edbcfc65c0&amp;versionIndependentDocumentId=dfa3e461-848e-8566-6a93-424b8fc7cdd2&amp;contentPath=%2FMicrosoftDocs%2Flearn-pr%2Fblob%2Flive%2Flearn-pr%2Fazure-fundamentals%2Fprotect-against-security-threats-azure%2F3-detect-respond-threats-sentinel.yml&amp;url=https%3A%2F%2Fdocs.microsoft.com%2Fen-us%2Flearn%2Fmodules%2Fprotect-against-security-threats-azure%2F3-detect-respond-threats-sentinel&amp;author=rknapp" TargetMode="External" /><Relationship Id="rId4" Type="http://schemas.openxmlformats.org/officeDocument/2006/relationships/hyperlink" Target="https://docs.microsoft.com/en-us/learn/support/troubleshooting?uid=learn.azure.protect-against-security-threats-azure.3-detect-respond-threats-sentinel&amp;documentId=a9c597b6-5928-280c-b983-54edbcfc65c0&amp;versionIndependentDocumentId=dfa3e461-848e-8566-6a93-424b8fc7cdd2&amp;contentPath=%2FMicrosoftDocs%2Flearn-pr%2Fblob%2Flive%2Flearn-pr%2Fazure-fundamentals%2Fprotect-against-security-threats-azure%2F3-detect-respond-threats-sentinel.yml&amp;url=https%3A%2F%2Fdocs.microsoft.com%2Fen-us%2Flearn%2Fmodules%2Fprotect-against-security-threats-azure%2F3-detect-respond-threats-sentinel&amp;author=rknapp#report-feedback"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4 minutes</a:t>
            </a:r>
          </a:p>
          <a:p>
            <a:pPr lvl="0" indent="0" marL="0">
              <a:buNone/>
            </a:pPr>
            <a:r>
              <a:rPr/>
              <a:t>Security management on a large scale can benefit from a dedicated security information and event management (SIEM) system. A SIEM system aggregates security data from many different sources (as long as those sources support an open-standard logging format). It also provides capabilities for threat detection and response.</a:t>
            </a:r>
          </a:p>
          <a:p>
            <a:pPr lvl="0" indent="0" marL="0">
              <a:buNone/>
            </a:pPr>
            <a:r>
              <a:rPr>
                <a:hlinkClick r:id="rId2"/>
              </a:rPr>
              <a:t>Azure Sentinel</a:t>
            </a:r>
            <a:r>
              <a:rPr/>
              <a:t> is Microsoft’s cloud-based SIEM system. It uses intelligent security analytics and threat analysis.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Azure Sentinel capabilities</a:t>
            </a:r>
          </a:p>
        </p:txBody>
      </p:sp>
      <p:sp>
        <p:nvSpPr>
          <p:cNvPr id="3" name="Content Placeholder 2"/>
          <p:cNvSpPr>
            <a:spLocks noGrp="1"/>
          </p:cNvSpPr>
          <p:nvPr>
            <p:ph idx="1"/>
          </p:nvPr>
        </p:nvSpPr>
        <p:spPr/>
        <p:txBody>
          <a:bodyPr/>
          <a:lstStyle/>
          <a:p>
            <a:pPr lvl="0" indent="0" marL="0">
              <a:buNone/>
            </a:pPr>
            <a:r>
              <a:rPr/>
              <a:t>Azure Sentinel enables you to:</a:t>
            </a:r>
          </a:p>
          <a:p>
            <a:pPr lvl="0"/>
            <a:r>
              <a:rPr b="1"/>
              <a:t>Collect cloud data at scale</a:t>
            </a:r>
            <a:r>
              <a:rPr/>
              <a:t> Collect data across all users, devices, applications, and infrastructure, both on-premises and from multiple clouds.</a:t>
            </a:r>
          </a:p>
          <a:p>
            <a:pPr lvl="0"/>
            <a:r>
              <a:rPr b="1"/>
              <a:t>Detect previously undetected threats</a:t>
            </a:r>
            <a:r>
              <a:rPr/>
              <a:t> Minimize false positives by using Microsoft’s comprehensive analytics and threat intelligence.</a:t>
            </a:r>
          </a:p>
          <a:p>
            <a:pPr lvl="0"/>
            <a:r>
              <a:rPr b="1"/>
              <a:t>Investigate threats with artificial intelligence</a:t>
            </a:r>
            <a:r>
              <a:rPr/>
              <a:t> Examine suspicious activities at scale, tapping into years of cybersecurity experience from Microsoft.</a:t>
            </a:r>
          </a:p>
          <a:p>
            <a:pPr lvl="0"/>
            <a:r>
              <a:rPr b="1"/>
              <a:t>Respond to incidents rapidly</a:t>
            </a:r>
            <a:r>
              <a:rPr/>
              <a:t> Use built-in orchestration and automation of common tasks.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Connect your data sources</a:t>
            </a:r>
          </a:p>
        </p:txBody>
      </p:sp>
      <p:sp>
        <p:nvSpPr>
          <p:cNvPr id="3" name="Content Placeholder 2"/>
          <p:cNvSpPr>
            <a:spLocks noGrp="1"/>
          </p:cNvSpPr>
          <p:nvPr>
            <p:ph idx="1"/>
          </p:nvPr>
        </p:nvSpPr>
        <p:spPr/>
        <p:txBody>
          <a:bodyPr/>
          <a:lstStyle/>
          <a:p>
            <a:pPr lvl="0" indent="0" marL="0">
              <a:buNone/>
            </a:pPr>
            <a:r>
              <a:rPr/>
              <a:t>Tailwind Traders decides to explore the capabilities of Azure Sentinel. First, the company identifies and connects its data sources.</a:t>
            </a:r>
          </a:p>
          <a:p>
            <a:pPr lvl="0" indent="0" marL="0">
              <a:buNone/>
            </a:pPr>
            <a:r>
              <a:rPr/>
              <a:t>Azure Sentinel supports a number of data sources, which it can analyze for security events. These connections are handled by built-in connectors or industry-standard log formats and APIs.</a:t>
            </a:r>
          </a:p>
          <a:p>
            <a:pPr lvl="0"/>
            <a:r>
              <a:rPr b="1"/>
              <a:t>Connect Microsoft solutions</a:t>
            </a:r>
            <a:r>
              <a:rPr/>
              <a:t> Connectors provide real-time integration for services like Microsoft Threat Protection solutions, Microsoft 365 sources (including Office 365), Azure Active Directory, and Windows Defender Firewall.</a:t>
            </a:r>
          </a:p>
          <a:p>
            <a:pPr lvl="0"/>
            <a:r>
              <a:rPr b="1"/>
              <a:t>Connect other services and solutions</a:t>
            </a:r>
            <a:r>
              <a:rPr/>
              <a:t> Connectors are available for common non-Microsoft services and solutions, including AWS CloudTrail, Citrix Analytics (Security), Sophos XG Firewall, VMware Carbon Black Cloud, and Okta SSO.</a:t>
            </a:r>
          </a:p>
          <a:p>
            <a:pPr lvl="0"/>
            <a:r>
              <a:rPr b="1"/>
              <a:t>Connect industry-standard data sources</a:t>
            </a:r>
            <a:r>
              <a:rPr/>
              <a:t> Azure Sentinel supports data from other sources that use the Common Event Format (CEF) messaging standard, Syslog, or REST API.</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Detect threats</a:t>
            </a:r>
          </a:p>
        </p:txBody>
      </p:sp>
      <p:sp>
        <p:nvSpPr>
          <p:cNvPr id="3" name="Content Placeholder 2"/>
          <p:cNvSpPr>
            <a:spLocks noGrp="1"/>
          </p:cNvSpPr>
          <p:nvPr>
            <p:ph idx="1"/>
          </p:nvPr>
        </p:nvSpPr>
        <p:spPr/>
        <p:txBody>
          <a:bodyPr/>
          <a:lstStyle/>
          <a:p>
            <a:pPr lvl="0" indent="0" marL="0">
              <a:buNone/>
            </a:pPr>
            <a:r>
              <a:rPr/>
              <a:t>Tailwind Traders needs to be notified when something suspicious occurs. It decides to use both built-in analytics and custom rules to detect threats.</a:t>
            </a:r>
          </a:p>
          <a:p>
            <a:pPr lvl="0" indent="0" marL="0">
              <a:buNone/>
            </a:pPr>
            <a:r>
              <a:rPr b="1"/>
              <a:t>Built in analytics</a:t>
            </a:r>
            <a:r>
              <a:rPr/>
              <a:t> use templates designed by Microsoft’s team of security experts and analysts based on known threats, common attack vectors, and escalation chains for suspicious activity. These templates can be customized and search across the environment for any activity that looks suspicious. Some templates use machine learning behavioral analytics that are based on Microsoft proprietary algorithms.</a:t>
            </a:r>
          </a:p>
          <a:p>
            <a:pPr lvl="0" indent="0" marL="0">
              <a:buNone/>
            </a:pPr>
            <a:r>
              <a:rPr b="1"/>
              <a:t>Custom analytics</a:t>
            </a:r>
            <a:r>
              <a:rPr/>
              <a:t> are rules that you create to search for specific criteria within your environment. You can preview the number of results that the query would generate (based on past log events) and set a schedule for the query to run. You can also set an alert threshold.</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Investigate and respond</a:t>
            </a:r>
          </a:p>
        </p:txBody>
      </p:sp>
      <p:sp>
        <p:nvSpPr>
          <p:cNvPr id="4" name="Text Placeholder 3"/>
          <p:cNvSpPr>
            <a:spLocks noGrp="1"/>
          </p:cNvSpPr>
          <p:nvPr>
            <p:ph idx="2" sz="half" type="body"/>
          </p:nvPr>
        </p:nvSpPr>
        <p:spPr/>
        <p:txBody>
          <a:bodyPr/>
          <a:lstStyle/>
          <a:p>
            <a:pPr lvl="0" indent="0" marL="0">
              <a:buNone/>
            </a:pPr>
            <a:r>
              <a:rPr/>
              <a:t>When Azure Sentinel detects suspicious events, Tailwind Traders can investigate specific alerts or </a:t>
            </a:r>
            <a:r>
              <a:rPr i="1"/>
              <a:t>incidents</a:t>
            </a:r>
            <a:r>
              <a:rPr/>
              <a:t> (a group of related alerts). With the investigation graph, the company can review information from entities directly connected to the alert, and see common exploration queries to help guide the investigation.</a:t>
            </a:r>
          </a:p>
          <a:p>
            <a:pPr lvl="0" indent="0" marL="0">
              <a:buNone/>
            </a:pPr>
            <a:r>
              <a:rPr/>
              <a:t>Here’s an example that shows what an investigation graph looks like in Azure Sentinel.</a:t>
            </a:r>
          </a:p>
        </p:txBody>
      </p:sp>
      <p:pic>
        <p:nvPicPr>
          <p:cNvPr descr="fig:  data:image/png;base64,iVBORw0KGgoAAAANSUhEUgAABWIAAAJZCAYAAAAj0EwLAAAAAXNSR0IArs4c6QAAAARnQU1BAACxjwv8YQUAAAAJcEhZcwAAIdUAACHVAQSctJ0AAP+lSURBVHhe7J0HlFVF1oXVcWYcHXV+8zjqmCY5Y84554Q5i5jAgCKIIKJIFpUgKCAioqIiSpQsUXLOuck55xzO/77zuujL43XT3XTTgb3X2t3vprp1U9WpXadOHbBkyRITRVEURVEURVEURVEURVEUc48HrFu3zkRRFEVRFEVRFEVRFEVRFMXc4wEmCIIgCIIgCIIgCIIgCIIg5CokxAqCIAiCIAiCIAiCIAiCIOQyJMQKgiAIgiAIgiAIgiAIgiDkMiTECoIgCIIgCIIgCIIgCIIg5DIkxAqCIAiCIAiCIAiCIAiCIOQyJMQKgiAIgiAIgiAIgiAIgiDkMiTECoIgCIIgCIIgCIIgCIIg5DIkxAqCkD1s32q2bXMat29J3SAIBQ9btu+wjdt22NYdO1LXCELug/duu945QRD2BrEyhLIEbtu+3ZcFQRAEQci/kBArCEK2sGNgJdvR/j7b0fER29HhAdvR502zrRtStwpCwUKJvgvtxK+nWpMJK1PXCELuYeySdfbBkHlW4tfpVqHfLOsyY4WLKIIgCJnF7BXr7KeJC63ab9OsRPdp9nz3FCvTY4p9NGC69Zmx1NZtUge5IAiCIORH5KkQO3XxBvtt2mrrn8B+MaYs3pi6lyAI+RE7er1mO364wna0us52tLzKdnR91mzL+tStgpA/sW7zdlu+cVvqUhoe7DbPDvhsgn08annqmjTMWaPGrJBzGLRgjT3WcYrd32GyPfzLZHsw9v++9pOs6dhFtk2ebIIg7AGrN2y2piPn2GMdJtl97Sbai10mW9X+M6zusLlWofc0e6bTJCvSdoKV7DrJuk1ZLAdZQRAEQchnyDMhtvmgxXZM+SF27DtD7biKu5J1x7891H4YtiR1b0EQ8ht29C5lO1pebTt+utF2/Hit7ej2vIRYIV8DAfaRbvPshg5zbPH6ralr43i4+zw7oOFEqzN6VyG266y1dkaLFGs0boXJYVHYW2zYut1K9Z5pD3SYbI92nLKTj/wS/z9+mcpQQRDSx8LV661sz6l2b9uJVn3ATBsxb4Wt37zVVixfbpMmjLetW7faqo2bref0JfZmlwl23qf97POhcxQCRRAEQRDyEfJMiP3fByPtya8m25qNW231hl25dlOssRzbdkWdsal7Zx3btm2zDRs22JYtBdOTqU+fPla5cmX/n1fo37+/56Fnz56pa3IOY8eOtXbt2tn69Wp0FlRkVYjdvn27bdy40b9LGgrpgf3YB/IdZxek88UXX9iHH36483wDBgywbt26+TZh/8P4pZvslG+n2QGNJtnNv8zeRYy9t8tcO6D+eKs1clnqGrNus9faCV/H93+46zxbvyXj9ya84zAZQr20N++1ULCRsnKjPdFpqj0SEWEDi7SfZG2mpr1/uYWlS5dalSpVrH79+rZjL8QZ3uPOnTvboEGD9iodsHbtWlu2bJmtXLnSNm/enLpWEIQo1m/eYhX7Trci7SZau8mLUtfG0bt3b6tWrZptiNjV62J11vu9ptk5DRBjZ6euzRjUYytWrLDFixfbunXrUtemj2DXRZGSkrLbuijYltF3Th5oHwTbjbbckiVLnJs2bfJ1yUD5sXz57qNaAiinyFviuVmmXFy9enXqmqyD4+fNm5e6lAbyNGvWrAzLyDVr1vj9XrVqVeqa3cG2RYsWZSmPe7oflOHkm/NnBTwPnmEyWzrYQXuydYI9xL7J0hEEQSjs2CdC7MoN26xyjyX2XOsFVrztAnv25/l2TJXxdkmDafZK+0VWot3CnSzeZr49/0OKnf3BKDuy3GB78pup9sx30+yp2P93O862dZv2XFhT2b344ot21llnWZEiRdzAL2h4++237YADDrA333wzdc2+x/vvv+95eO2111LX5AyoeM8//3xPu0uXLqlrhYKGrAqxU6dOtYsvvtj+97//+XeZnjFdqVIlO/vss32/X3/9NXVt1oGhSBp//OMf3chesGCB/fnPf/b3buDAgal7Cfsbhi7cYKe2SHFx9dr2s23G6nhnXfNJK61Uv0XWZ94693xtO32NHfv1VDug8SR7uNs8W5kknEEiRo8ebRdeeKGdc845LnIlonv37vbf//7XWrdunbpG2N8we/Ume6pzOkJsu0nWacaK1D1zDxMmTPBy8Pjjj9+rToG+fft6Ov/3f//nImpWga3WqlUru/vuu+24446zQw891P70pz/5N/LGG2/Y5MmTU/fMG1CHSBQW8g1i30uzUXPsnjYT7Jcpi23OzOkuogV07drVqlevvot4umTJ4lgbaJ291yNmfzUaYANmZVy+4IBx/fXXu630hz/8wc4880x777330u1cxJbCXnvrrbd8efz48fbEE0/4tzx06FBflwg6yPnGn3nmmXQ75Unv3//+t4vL33zzjV1yySVuyx1yyCF2wQUX2FdffZW6ZxyUFQ888IAde+yxduSRR9rtt99uY8aMSd0ax/Dhw+2uu+6yo48+2qZPn566Np6fiy66yNP+61//ai+//HKG4mUiaNN8+eWXdtppp9ljjz2WujZefrRv397botddd13Sa124cKE98sgjXv79/ve/9/yTRjR/2BWPPvqoHXPMMf5MTjzxRHvuueds/vz5qXvsjkmTJrmdfdRRR9lf/vIXu/POO23cuHGpW+PAGebqq6/2Z3XyySfbK6+8kqEQHIBIf8MNN/gzpK2aiH79+rkNhP39/POxdkE6KFGihO/DvjjnCIIg7G/YJ0LssLkb7XfvTbU/vD/N/lA5ziOqT7fDqqXssu4PVWKN4/Jj7IBX+tkBrw+wA0oNtANe7R/nKzGW7G99puy5kqACOuyww7yBAHv06JG6peAAMYq8V6hQIXXNvkeNGjU8DzktBtPziaftrbfealOmTEldKxQ0ZFWIxSj+3e9+l+F3iUfA3/72t5370EjPLjCCEX4xREPv/AsvvGAPPvigG7/C/ouBC9bb379NsT9+Mdk6zty9o27Lth32TI/5dsBnE+2hrvNs1abMiVU0Yg888EB/d3nvJk6cmLoljh9//NG3ff7556lrhP0NxICtNGCO3d9+19AED/0yxZ7uMtXmrsl94Q8bifcU4WBvhFiEgHvvvddeeumldIWa9ICnFoID3wMiyAcffGA//PCD1a1b15599lkXRRBMWJcX+Pbbb+2KK65wEUgQ8gOYmOuRDhPto0GzfHnxokU2YsSInZ6WjPaJCrEIf3zrO7ZtteXrt9gdXw+z4u3Gxeq39B1aOJ6OFcRUvu2DDjrIv1G+z2R4+umnd24vWrSof7cswyFDhqTulQZsvL///e++/fLLL3c7LRFz5syxww8/3E4//XQXT9kXYRgx8corr/RlBEmuF1AO/ec///H1V111ldt9/KZ8o4OIexC9FoRHvGJBw4YNd6Z3zz332KmnnurLiLoZebAGUJcjJnIMfOihh3x927ZtvfwI68lXMiEWsRoBls6op556yoVY9r/lllvcZgUItayjk/e+++7ze8Py448/njRNvHL/+c9/+j7XXHPNzvuBsB1s306dOnk7GZv8jjvusJNOOsn34RnuyTsVu5x9IWV0oj3dsWPHndu514kCMECwZ1vYj1EVgiAI+xv2iRA7ZO5GO6TyNDu8WkpS/jmVh1WZageWGZImwibytQHWPiF+XzLUrFnTC3Z6DflfrFix1C35E8kq+30hxO7JyMgtIVYoHMiqEEuPd9RIT/Zd4pkQtsOff/45dUv2EITYYNDmFjJjsAv5C7/NW2ctp6Y/xG/phm324fCltiITnrABhL6gQRfeXxqOUaHrp59+8vW858L+ixkrN1rJnjM8FAETdjFR1+OdpljXmStT98geMju8c9q0adkSYnOqnEN8CSIsAk5IN4i55AkRB4EWD9ncCI+0JyAGk7+mTZumrsk6ClK9oDos/+OHcQvs/nYTbcKi5PVWohCbiKbD59hFDQfYmIXpD0PHOYJh9AFVq1b17+Daa6/drXyZOXOme5/i8ckoD/ZD+AuiXjIhtnTp0r4N4o2ZTIilTGA750bkK168+M48MZIKAZLtYbTeRx995MuIp2xnmD1psw5P1SAc3nTTTS7oIgCSd8obxN6DDz7YO0nB7Nmz7V//+peLo5kJDXfppZf6yALuD+dANAWUH5RdN998swvA6QmxCMV4vAbQmUsejzjiCB9FBrgPbdq02Xk8Iiq2NJ6uhCpIBGFnyAuiMPeXUAaXXXaZr2vcuLF/6+SL5Xr16vkxI0eOdFs5PeE0gGPvv/9+rz+CaMw9joJwNawPfPfdd1O3pIF10X0GDx6cukUQBGH/wT4RYkfO32gnf5hip9eevhtPS/1/Rp0Z9veaE+3YCkPsmBiPfWd3Hl1+sHUam7EQi+By3nnn+RAWeiqpzBBko5UVvaN4xjF0dNiwYT504rbbbnMDgd7aKH777TcfPoH3Jj2qDNFhiHMAlRhpYXDUqVPHezUxBhiyRwWImMmxVFzff/996lHmFeNnn31mDz/8sA8D4hiG2oRGUTIhlvMSLoAeUdIk/AJDQAL4TV6iQ3a4H6+//rq9+uqrO4facE0Ma2FoCWnVqlUrqRGeTIjFiwWjh3xj1NB7ytCbKIjrRJrcL/j111+78BDuE+BekX+eBcB4ZDtiHUI6Agbn2Juh6ULuIjtCLMbtP/7xDzcgMfrwfAjge8GDgG82eCVEhVi8HhgGxZAzhlzx/UaHjfLtVqxY0d8dDFA8EjA+g0cs7yXH8z3wLcydO9ffOYzW6PtPTFnWM3wXw5dj+H7w6C1Xrpyfn++HoWOck/T4FmgcqFd//wZCLB4meKOcccYZ/g7jWReQTIilzKchg6c2jaOSJUu6tw7vJI0V3sXgvQM+/fRTX0eDLeCTTz7x4ZSKuV1wsGT9Fvtx8lKrP3KBfTlukU3M5iRdlGPEhaQux5agHGKIchTBzsFu4D2hzkZ8QIjlPUN84Z3CG5X3Cs8sbCIEAMpYbAbKVLy0sJOCPYXnFelhl5AOjXnSoc5HxCAdyst33nnHbYcAvFz5DtgXMDoCTzc88bCFEDWwIcgXQg/L0VA2nIdyF08u6gJslSBSINww4gabi/xy3QxvDsDDjvMiSHCtTz755M48IuAgYnGNwaOMOon9QzgbBCHsMs7L/UQkipb7iFVcH/crPA+++wDqDeoUvO+4xwwHxqsxIyCcM1SbY6jfyGsYkk4dxHOKXm+vXr18G+DY8Gwpn/Bg5LykwT3FI4+8hrIno+HOQt5h27btVqHnFHul22TbvDV55wn2MiJmevXAxMVr7ZJGA+z70Zl/xrRb+A4oXxLbCXyjbMN+J3Yr7xdtDsIIsD5RiKVDhY5KhE7aaIiTiUIsthoepgiC6Y2Yw/YjfdofAM9alvHEDKB9xTq+C95pvnvC1CEeImIiuFKvUl8TjiBqS2LncSztvT2Bb5/ysEWLFn4M7RaAvUj6bGc910rZQDnId0aZmSzsCWUqXqaEKoi2NaPg22c7eefaqAP47rkv3E/sXoRSBNsAvn/ywbdOGcQ9SGwbU56yD17C6YFrQmCmfMRWZn/Kwei7EYRYBHqeIzZ/NK4t4Q+oe0444QQn+0qIFQRhf8Q+EWJnL99kb7aeaeXaztqFZWLrPuuz0KYv3WDTFse4aJ1Nmr/GanaYaq9/O97eaLErS3w11npPyji+EQ0GKic8KTBGMIQp5KPDy2iksA4xiIqIuDthOCmVVBBDEVnD0An2Cd58GAkzZszwfej9ZR1DbWgwUEGxTA8pxi6NHRoXrKNXlBiBgEYA6zAKqKT4DUMDPVGIRcQK+zGcBHEp/MYAAMHwIJZQABUe4hfraaBw7WFYC8YQ10+FmGgMgUQhlsqe3l/WYUSF3lCuC0MMYFhgsLEeBqMnhIqggQZC72xoMIZhRVwjQlzII/c0o95ZIe+QHSGWd4XvgsYvz7dBgwapW+MGLd8u3yBxvNgehFg8AzDqWIcHQ3j/aQQDDNNg/PO+Y8jy3vEe8S3yXiK+8h1zDhrTNObZH4My6ulB2cF6jEkaFRzPMuIw33IY3kZcK4aKUUaEcgJPkGSTNQh5i83bdliJvgvtoV/n2yMxPtBtnvWam4lJSLZut2ojllrx3xbay/0X2Yux/21S0vcmoiHKe0C9w7tL+X/KKad42QkShVjqGjqkWEd9FMp44vLxHiG6sIz4CmjMhJEedBCGdbzv1D3Rxo6Qf7B1+w5bvXlbnJu22botyYUU3lO2h/14//YERDbeB0K6UJfzm3cBWwjwn3KP9dSneFtRflKOUZYCPOnYTjmGKBHKV0jjnOODHQPx+qLMHDVqlC9zXpZbtmzpy5SZCAXhvJD3HLAf3wfnwCZBbAnvPmJBEFUQQwBxJCnTEU4A9k7IH7YCv7EvEHAIBRK1k/gu+E1dEDqo6RhhHdu41mgeEZWJf8h9CeU85+a+4DHH9fI9s566JdwT8hHiPgdvNM5JDEXueYgbybMgFmM4huvmN+lERaQoEKnDN881kV/yhBcdIit2HNvIY7henn/w5EWEZl2oC6PPlrqYexB9tjgTJPPcE/IWm7Ztt+e7TrUa/afHnk98oqREYZRvg++FdzgKnif7r9qw2e75drhV/DXjkGDYU7RxEPKwzXmfiCcaBR0WtIUoT6KCKefCLuJdigqxfOukhfBGOUEbgs6XxLbHL7/84scGQTMRlB90nLAP5QXfPfUlAm80pjTfDftwjmDf0Sbk++HbpDzBK5Y6mm8iKkgSn5pjszKasnnz5knzjYMM6xFiAZ0kLEO+X4BATF64XyEMAXlIfL4BlEXYsYQawIYI56asQZilLqCsiHbgIoKzDx1LdEDxG5s5CtqbrMehIT3gRMM+2N7Y1MHWJtRAQBBiQ0ccv3GMCAh2EOVtCJsgIVYQhP0R+0SIHTp3ox1WZZr9pXrKLvxj5Wn25M8Ljc7dVRu325oN22zV+q12fb1xduBrA+ygNwbu5IHw9QH2y5iMPWKJVUahjogIgjhJYyJUxvQaB+GV3mMMCioJKnIMDhrNVOgYrlTSeNbiKYEYRGXKcXjEATwQWMYYppeRfYI3H8dT+WHUhMqoVKlSfhyC7HfffbfTCGnSpIlvxysBhImy8Fog36GnEu8KvAgxtNjGOhoGNMDxqmI59BID1mPsYyzRY41hEdIFnB+PiCA+R5EoxNLjyjKNKK4T44F7g0FA+hhuwYjCuOfaMf7wDuG+sp5rBgSuZzl4vBJ8n2WGE3F9iBDBmAvPUshfyI4Qy3dH7znvBr95xuEbCIIURhzeRvwOQizGLct8F4D3/9xzz/XvE6H+448/9u00DPBE4HsNIUow/BFiOYZvhQYwRjgNWbaTTigbQBjShjjB+xvEDTwrGEbGBHOhY4HvHmOX8iJ893kV01BIH+u37rAjvppqB3w60eO+HlB/gn0/ac/xxrdu22Hn/TzTDmgwwQ5oGDsu9v/1vunHFw5CLGIS71QQyRimCHifWQ5CbBjOSQcX5TOgEcQ6OuMoL/kdGncIObzzrKNBRUON8ptvCQEl+h4L+Qfjl663l3tM38lSvWbYlOW7hktZv2Wb1Rg810r8mmKvxPZ5sVuK/TR5zxNg0bkZHTnCcF3eD7w6eT9CXcs7iNgQFfiDEBtEC94jvKqwG/DaZB2k7qf85H1EBMSmwBOTshe7iU4y3r3wfmMTYI9QfmLbkC4iIN5g2EP8Jl8Aj1D259sBlK+kgZc3oEOcZTrPsM2CB1X58uVd3CFN7A7OxTfANr4X7Ai2haHViBOcO4gAXAdiJcfRMY7wyj5cF+nioc5+dDJzz+jU5ptjHfcSbzXqAzxVWcc9QARhRBbLHTp08PwjVlAnYS+FjmyumWfBN89v1lF3JU4sS/4Rc9mOwMY9YB+eF+cKeeQ/28gjQjD3GxuM68WTN5QZeDBSN3JP2Cccy7Nl6DP7YbcGRwMh/wAhtmjXaVZv2GxbuWK5l/uIkAF8f4h42OJ8G3iAhomXeA9GjBhuq9dvsAe/H2mvd5rg69MDtg7vRmBwtIiC95ttYSh+APZcohBL+4IOdtbhFINox/eWTIhlFB37JZvIl3TKli3r27Hl+Ab4NnH4gNERVpybcgXxN3RQ0tYLQizvOHYh9h/pUWYwcoDyNHRoECc3s8iMEMsz4vvFNm3UqNHODo/g4RuI53t6naqUk3zb7BfCClCOYC8g0HJPaG8lissh1i6OBqGcZiRXFMHDNT0BmmcVhNPgVBRCzETfkSDEUm+EsBA8V0CdFJyUcL4IbT8JsYIg7I/YZ0LsoVWm2ZHVU3bhn2Lrrmoyx/rO2GADZqy1gdPXWI9JK+2saiM9TqyLr6k8AO5BiKUyonKmp5UGK5UuQ77oJUQ4CcPgabRQ8FNBB0OGCobeRYxTjGYERvbBsI8i9CpSeYAgxIZGA6CXj3WIpgHBA5bhdAEY8vQyU4EF4QljHgQhlsqVipVroGKN9nCS9zB8jt5UPD74nUyI5foxxjDQwnnwDMEATw9BiKWhgcFCo437kzjjfPA6pjc+pB+E3oDQQNqTEBsdSsN9YR2VuZD/kF0hlpAYvLv0xmMo0zvPe4ghjWcD26K96DRG8QiiwY/xyjqG1gYxgcY0hh2/o2E5GHaJdxSGd04IsdHhp+eff76vwyMjgN5/1kW9fIX8gW07zNrOXGvfTVtt38f47dTVlrJqz5Mibdy6w97qv9ge6jLXHu06zx7oPNe+npB+HM9EIRZBBy9pGp00XEJHVRBiwztDJwTbqA9CuUvnG+IKZTflPN8F22hoI+jQ2KLOC52NoVEm5D+MXLzOHvplsvPhGJmo662+M3fxjP1q3GK7L7ae7bBIu0m+LjPAs4oOIIbSBrEQQRahkPeEdwjBIgARh30o20AQYnnPKCtBCCWDMBcmncOeCB1O2BwIKsmE2OD9BSi/EV55b8knYgnfQ7CF+Fb+9a9/7Txv8BgLHVqU+SzzLYXhv4xEipbZAHsKr1DK9+BpBvhuGL3AcdQ11B/85j4FcJ8QYamPgo0VOgaxBQHruR94j0YFDq6PEVEIC3z/oS6iw5E6JFwXtijH4xGLLRbAuan7OD5xKHJ4LtRjiSItdiGCEbZhdFJAbFlmsec4ng8CB/UuzzqIO1wLz4P84OULuE/Uv+QjcUi5kPfYvG27vdxtilXqm+LvfjJvSb4PxEPEeLwbaT8QWgBBlv2XrN1stzUfapV7xmOPpge+OYR/vjPaU7xniIUBpEWbhfeKdzyKRCGWfUN7JnzzQYjF1oqCNhrlFZ0ZvI9RcA1hYjDKE9pigG+db5IOmjDyBHBuzsG3EL6dqBCL4wzAEz0Ir4GUIfwPXvyZQWaE2PQ8zbkW2jnYtOSPb5D2I/mNgjIxeLQTLitRxAbYtlwf1xQ6d0FUiA3hJmi/RhFi7YaRZomg/KSMpLyjPCZ/wQGI+xyeWRBieV6hzqC84Z7zjHmnCDdD2RjKKgmxgiDsj8hTIRYeUX26Hfb+RDuw9KBdRNeoCBvW7UmIDZULpEGBhwFiKxUH64JnZRBiEQODJygVZPB2xTANXg6JQzSo9KncMTRAEGLxJggIHk1RMTJ4NgVDBEMH4wFDBpEJgYjtNEhAMFyIdRYEIyoshKEoQoB4GuxBiMWACsD7IQixGO54ewQBC2LgB3E0EUEQQFylgUDFTlqkE0Xw6MDoC4ZSNB4uQBxm/Z6E2GgDIAgMpCnkP2RXiA2eUMELAC9xxFR+04AANGJZxusC72veX747Go4YqRABAIOOY/jO2R+PhgC+bRrbGK5ZEWJDuJEgxGJEku/QQKdhESY6CF5PIHTAhGHkwv6HqBAbGkl4ALGO8jt0yIVhw6H+4F0O7zb/WSY8B+8aoit1GKE0qKP4NkLZSL1Dec/20NEo5D+MWrzOHuk4xfloKhFjm4+PC61DFq71deltTw+8Ywxh5X2BiHzBYxSPWDxWKbuwK6IxVvEGozxNFGLxdgqg3KWspNGN3QBIgw5r9s1IiA1D8QE2COdHHEAwRBCm3A52CnU/24NIEeJOBo8rbAfyEbw92UaMxUQEoYEyPoifAWFEEddJZwe/sYMCEBQQIVnPdQOEEZax1UAY4k8nXHQEEb+DPYMAQb0SOuog3yw2JfUJy9hsfNcB/MbrlW8fcSOKIEInijsg1F/YcNzjKEL9SZxzBA5+UyaF+4I9h/1JvYoQDHi2ISxP8E4W8g92xL6v6v1S7LnOk23d5oxDR/At8n0iMuIkEgT+UQtW24UN+9sPYzIfIxbxj3cT2z94nPIdI5jynkfLFRAVYnlHESKp0yhvypQp4983thLlEt8qbZ0Q0zg4ckRFX8B3ceONN/o2vpVoOwGxERuNTpjw7YLQzsNRJNh3yYRYQDnGqCryR50aRhUk8wROD3sjxEYRDa8SjS3Nc6Seh8QEj5ZBUdAxRFstCJ8BwYkIR4jQ2YVtEUUYBZHedWOrs53ym+dAGxsHHdaRryCOByE2eBSH9jT3mDYtv0OYOtJgWUKsIAj7I/JciIW/Lz/CDii1qwdsIvckxGLMMpyDAp3GCA0DjHsEGhoSrMc4oPIKFRIGcagYo0IsDd7QM5goAgZPEgwQEBrSeFkEBCE2OlNkEIlpHDFUDS8TvCCIkUrFGUQq8gyCEMt/KlMqPgTbqCcGxkXoTcToCg3+aIxYjBTORaWM+BTAPSBOJ8YRBkyyOKxBiCVWGz3KeHZhkGHcRxGGEtEzSsgGfid6BQYPx+wIsVEPXyH/YG+FWIxrvgG8G2jc846GGF+hIUmjOXQC0BinYcE3iNHGfxrfdEIEYy46nC14s6bnEcs7zzEYlNGGexg+mhkhFi/GAAmxBQttp6+x6iOW2pbtyeOwLVq/1cr0X2zz1u7udZIekgmxlNNMQMT6MIIhCLFhPXUG7zLvNWUgv0PcPTq42AfBjXeZYY00OCmL8ailIYSAksw7RsgfSCbE8vvxTlOtY8oKK9V7hj3UYfLObZkVYoO4h23DO0N5FTp9aTRTZvGeUMZGxbrwniYKsdGGeRBiKf+CEEs5mRkhNmqDRIVYbAfEEN5ZymzA0GbKV4awYpeEeKg02OnoooGfODs6w5wTgZ3EtSYOycXmC/HDox6xdHQEZCTEBo9YRkphLzEsOOqdStxJ7gnbwmghrhkBK3TqYVti67EP+3K+AI4P3riJHrHhWTKEOxFcL7YbsXijnoAgCKrBI5bfdEruSYgNw44lxOZPdJy6xIq0nWCD5qS1g3iXosJ+FKyPCqW1+8+wyxoPsKnL9hwfPYC2Ed9k9P0Ogmmy0T9RIRabLwxNz4jUbRxHW433Muq9zzsb2nZ0qES/bcD20H6I2n+ho586MiA9ITYRfD+USZSLmUVOCbEAb1iOCYIo9zCUbSEWdXrgeeNRTP6j9yOUndip2NmUN7Tpot75we4mhm8isJ9DWxo7hnKMch37GTue9SFufaIQS9lJWcUEprTPeZ9om/J+SogVBGF/Rh4LsdPtz5Un7+INmx73JMTSaEVwpLBHoAHBOKHSoXKn4mFb3759veBPT4hlH4YhY3gw7CtUxhjXIZB68ObIqhBLfCM8l/hNZRaMJARa1lG5gSDEkgbDPYJhw3CjMPwD4ZOeZox4xFyG9bMPlV3oua5du7ZXyNwbxCcqxBA3CiQLCRAQhNgQIzaIqVSuYYgbXivcc0ijj5i77EO6IQ+IVWxnvYTYwoO9EWKDh0IQ7iFD3QKCQYjRSUM6NBDpUQ/g2wmzTQfDlRAYvJt8+3gQsC5ZjFhEBN5PGqK8m8EjA8M1vKsSYgsvOs5Ya8c0n2YHNJpk30/ZNRYb1QaTJhXtMd/jyV7fYbYtWJe5BlQyIRbQ6AueijAIsaGMxUuFDroAPOhCA4nZ52mEhaHEeH3z/VBX8P7ybuJxIuRfJBNiIcuEIXjkl13Xw8wIsWEkAUIFoEwMEx0iXmIrhHiChFHhvcGOCbFFE2PE5rYQSx0AiEGIfYXdhAcYgjDHUfZi44TJPEk7xDAFeKXyvvPeUzdwTuoHvgnOE+wIvgfKbsBwbb6fEP81xIjdkxAb4jsjOvEt831iW7EOkZh7wfmD1yr2HKOFqJOitid55dungz90xGCXkSZ5D/HNcRpA4KVewisPm468cDy2KzOZc05AJyLnQqDlWOxHBF3A9XLfEN8RrRDP2EdCbMHH0nUb7ZlOk6xc7xQPVTBn1kwX+sL7lgjeCWz0zRvWWcryDXb1F4PszS6TbHs6+/N+EGc0eGbzjhJGh/eP94X1Yag5gmbi6DjAMaG9wnfJN0cnBLZ+IAIu3zEiHjYUtlXoIMGOiiKIenxDeNjyTiPU0vkQ6kjaSeyDlzvfMvuE2K9RMTKZEMs3Fq6DciaIzJSFlJ+QPJJOtE5PRGaEWL53iG0ZvjHuDdcVQPszCJ7cE/YPHSsIs1wz1x/IM+PbJY+07wDOM+yPTc07wHMLTju8D7R3Q9mBQEs5hg1M+Us5mSh2gyCoUwZSNoHw3oVtCKy0L0MHYRBiuYZg08PQsUY+JMQKgrA/I2+F2BrT7Q8VRtmBe/CGhXsSYsOQNSqsZL2OYTg+k3nRsOU3jeWoEBu8Jqg4QYgRhlFLJUpjgmWM6RCDLAiK0V7KUJEzzCPg29SZeqmAaDCERjnGAhU+Rg7LoWEUxNzQwMYzJAhExDsLDRUa5hgAgMoWoYn1VOTsw3AilvGopdImCD/DXu67776deeecbEtEuKdhgjEMhJBv7gH3hHRZpmECaJzhocE6elu5x3gzYvywjkYCoFHAMhU2CJVxNA5n6NGOxtoV8g+yKsRiJPI8efYYZiAIVzA6Ky/CFOtoFAAaz7zrrMPIJw4f7yCe6RiRfLM0KtnOd8q3zPdCA5xvAGOVhjSNU95Zvl+++RDPD08D4pXRs0+jg3UY3jTmg5ARvnmMTzpxWEes2oBQXkTjRQv5D11nrbVjm0+1AxpPsoe6zbOlG7b5rPblBy+xOzrPtTFL4h1dfeeus9NbpLhYixibGc/Y0OjiHU1stIW44zB42dHgCQ0kyksEfspMlkPnQGj4si7qTReE/+i+Qv5EekJsRsyMEEv5iaDJO0B9j22AYM9yiPMXYq1DbA3Kx2BL0OgGNM5ZDiN9AJ3blJWUf6FhTjmKvcC+hDcIowoQMSmHQ4McT+8A7B2EVoSXIBRwHCIv3lHYFYg15CEItZTVLCPkhLoC8BuvK84BKeex+Si3yRuiRqgH+K6idhKThoHgZYowEMA3RV5YH0ZlhMkeEW24LwgdCKTB5mFdsBkZpo0ITTrYV+QJGyvEpg1hRrDVsCdZh2gcBBaeRwhzE4R0xFoQ7DDIOSkfqK+4h3z34XljQ4Wyg3ovlDHB3uVc3COA8BTqxyBmIeYE8SrYwEL+Q8cpi+yethOt4fA5/uy2bE7zeMWmCc8zYMO6tTZ/xRor2nqMXdt0sE1Zmr43LO8A3xKCGt7coWODb5fvAYS2DCHJkoF6L9RpUXs+ihBWI9rxgy3GeRIFudAWgthv5A/SrghzeFAWhU4OOoVCxw7tnWg9zPeJUwrnCR3rlCe0a2jPhLKNNgze8yDYreQ1WdsyIMRK5buPIjj+UFYA0mWZcgqvUNo3lDF8u+SBsoTttFkRUbk2ykrW8d2Tt3APIOmFST95btisHBOuBbE73A86yEIZEC3L6IDhHNyXxLAQgLI92oZOBAI2dQnbaeOFUadRURpbnnXBIQpwP8NzS5x7RBAEYX/APhFih8zdaH+sPM3+XC1lJw+P8dDKU+yANwbZAa8NcJF1jyzZ3zqMTi7EEo8VIYXKMBkQTNiOlwMVI78RRYORz3/ijrEeAxfQE0rPLRUklRpGNZU2YmMAnggcw+RgAeSBdcHrCWAwsy5UcjQYEKRowDDcBo9UYhmFYTTNmjXz/cOkLoB808NJY5zKi4qRdKLA6EYkojHA8VS2HIPnLo0bGiNcB4ItadBjGe2NjQKDizRCjDSAUcIxVO7knTzj7UtFHYAhRd5IH+Ofijl44ISYR9x70mY4JcAzkuXopBPhmWUlTpOw75BVIZbvBuOeYWihJx0jGe8oPLqiwz2J1cWz530O4H1AqKJHHvKeY9yFd4+GLOv4Vnnv2IZYxbvIeYInGAZ/6HjAGMdY55tiOBffHR0PnBsRgIYJw2DJd7SzAi9x9ol6DuFxxjq+OSF/YuySjXYMImyjSfZI13m2dnP83dm8dYdd3maWi7P95qa9w4MWbIiLsQ0n2t2d59qmrWnlXDIw9Jp3gPcuKiABGh3UH2wnxEYA38Xzzz/vQgodaJTPdMAFrxNAeAKOQ5QJoKOAdZTvvNtC/kVuCbGUfXhKUnZR5zObP8NKeS/q1Knj+2DHMFIFUYUGOe8LHaDU3aGhTD3MMdFJWijvGAVD+Rc8UnmHCWnEvnT80uAnHUI4UaZTXrMtdMwChAHsGmI8sn8AtgAiImIAI4U4ltFC2CN4wdGhHTxxo+B6KGsRRrgehBfK4/C9YYuFMh0bJNhXAXj/kke8xgIo54lry/owkgeRhGvFU5VvM3QaIxAH+wZRm7ordIQgcmATcgw2FseRt6iHGXkJHYnkkbxG7Uc8ZHlW3APAdRF2io5z6jbOib0UPOipg0iDc5ImaUdHamCzcV0IKEGU4ljuC/VpGN3Es+X5sy+ezkL+BO/DhwNn2F1tJliDYbNt5Ya4sAY2btywmz2PJywi7IWfDbCuU3cVaRNBeRLev9BG4H3CM5NtnJvvHTEtOnotCt4j6jPeo/TiltPJg63GhFOUG4wAIU3STqw3aX+QFiIlbbEow1B4QNsBoZHvgw4FHGGiNiWg7KCjg7IoeP3SPqH8pCMGAZm8hwnsANtpu0RHYyVDqI8ZzRhF+P5CXGtGJmJPIthSNtKGIz9825RnlGt4qYaRi4Te4lslDdqMifcAO5UOLGxebGnuP+AbZgQn94PrQ9AOnbgB2Ko8B9pypE85kwyU/4je7BO1eaPANmE7MYAZFcDvaNuNNAhjRx0V8sizpu5g32jbTxAEYX/BPhFiR8zbaCfWnGZ//zAlwul2es2Jdnrl4TGO2CNPg5WGW4+J6c9YnZugoZtoIOwtMGyy04Cm8oYZIaN0uQ4qxT2lkRFocCRW6omgcQPYj4qe3lb1ehYeZFWIzSnwbmf07mHABnE2s8Bgz+oxQsHDms3b7cU+C+2hrvNszaa08hwh9rr2s+2PX0y2AfN2fYcHLlhvF/w4w76fwszTqStzAZSpvLuhk0IoPMgtITYgM/Uxjd9oWKL8AEQEvGfx9ELswEbAwxevUbw/gyiaHrie4OGVCESXvbFxAqgbgnAQBd5qnCMZsH2wsaLeeInI6Pj0jkM0Te+aSIs0hcKP9Zu32Ocj5tg9bSbYy10nWetxCyxl2fpYnbbVNm7easvWb7YxC9d4TNhrvhjkbDN+9+HmGYH3N/F9CiM+EExzyl6ivgujO0Losr0B30dW88b+dE4k+84RDskboUVyCsnyh127N+Vzeu3TzNyPPdUdgiAIQu5gnwixG7dst6mLN9q0xZt24Zzlm2zxqs22KAskLSH/gt5evCrw+qBXmXhQIY4uw18Se6iFgosdPV+xHd9dYjtaXmU7vr/MdnQpuk+EWEHYG2zZtsM2JNQjOz1iG+3qERuwYmPOdsIJ+xdGLFpn97Wf7ERgzQzvajPJvhybNfGkoAK7AU8rvE0Z+YNneXoipSAIcTGv98xlVuHXyXZRw/52ZZOBdt93I+yRlqPszm+G2QWf9bdLGw2wNzpNtEmLc8buJvwGHuDBOzwngPjJKCnmgshvHUWAUZSMpEqvw0cQBEEQsot9IsQK+w/CcEZI7COGAd10003+P70hLULBxI6xTWxH37K2o18F2/FbOdsx4pOYVZ0Wr0wQCgq2btth5QYvsXu7zrWJy/QOCzmL6Ss32gdD52WJ1QbPtR6z8mYEkCAIBQMbtmyzEfNX25fD5li5bpPtlV/GW5Ve0+zn8Qtt8hI5Puwt8DTN6dGQgiAIggAkxAqCIAiCIAiCIAiCIAiCIOQyJMQKgiAIgiAIgiAIgiAIgiDkMvK1EMtMs4lxwpjpkpk4sxqMXRCE3ENuTDDEt644gUJuQBNiCYIgCPsriM26YMGCTLelqDPZP3EiuZkzZ9qMGTNSl/Y9mMBu/PjxOWorhmtVXFhBEAQhN7HPhFjE0+uuu87GjBmTuiZjIMKcfvrp1qhRo9Q1cbzzzjt26qmnZmmWR2b/HD58eNIZMQVByD569uxpt956q/3jH/+wO+64w7+1nACxhs8880z78ssv3SgeMmRIvpzIQShY6NKli914443+vt59993eqJwyZYqlpKSk7rE7aJCNGDEidUkQsg7smddff93+85//2DXXXGM//PBD6hZBEITMYfLkyW5v9e/fP3VN5oBQOnHixNSlOJhw68QTT7TRo0enrskYtOHYv0OHDqlr4mDyLmy/rGDOnDk2duzY1KW9Q7t27ezII4/0Cf6SIbPnIg4s9Tw2LOIy1/rTTz+lbhUEQRCEnMc+E2IHDRrkM+f36dPH1q9f76IKPZlUklEgwGA0MLv+F1984T2dgOX58+dbyZIl7S9/+ctOIXbu3LneyAH0Xi5dutQ2bdpks2bN8h5SKlcaQP/617/8eEEQcgYYrKeddpr973//s2+//dYqVapkixcv9m2IV3ybgG995cr4pDN8k0uWLPHfdIxMnz7d1qxZ48v8Zz/+kw4i7NSpU108+9Of/mSdO3f27zukhYiG17wmUhAyA96dI444wi666CJ/X99++20XYXmHS5cu7e8T7ySNsPDuUpfcdtttdvHFF/t7SZ0V3j/+swzYRkN1+fLlviwIARs2bLCbb77ZDj/8cCtTpoz/xhZiBnLKULYDykVsGLhs2TK3k3if2I49E/XOSrR7OJb9OE4QhMIJOqQpO9q0aZO6Jm5HUT7Mnj07dU28TKBuo4ygTLjwwgvtiSee8DIlgDKkYcOGXgZhowX7K9R9AG9Z6kPaTuyDYwznAtSnpH/99dfb1Vdf7esA+Qg2HvYe5+c/x1HHkgc6oxBvow415Jk0uR72p+yjE548sR/bsCsDSIv24zfffOP3BLEVWxCbMrT1kp2L62SfRMecrl27un3AvaW92bhxY2+LclzIA+1TwDVF25Pknc7c6PUIgiAIwp6wz4TYwYMHe2WJIEsD+KyzzrJzzz3XjjnmGGvatKlXqiVKlLBjjz3W/va3v1nbtm3tnHPO8Up22rRpvu9f//pXO/roo307FSXesXjN0pBu1qyZ/fbbb3byySfbVVdd5em+9tprfr5DDz3Ufve739lLL72UmhtBEPYWGLR8f2eccYb16NEjda3Zxx9/7OvxXK9Vq5ZVrlzZO0Iwrt977z07//zz3bjHs+Of//ynnXfeed5oKFu2rKf13//+1z788EO77LLLrE6dOv6fsgMPhfvuu8+3Y6RjKP/73/+W+CBkCjQ4qV/oOOjXr5+vo2OPd4sGWOvWre2tt97y9/Pvf/+7v8ffffed/f73v3c+88wzVrx4cbvrrrv82FtuucWX6SykPuM9ZlkQouBd4x1r0KCBL1NuHn/88Xb77bf7KKEKFSr4SCHsm6+++so7oK+99lp/9ygPL7/8crdnXn75ZRdGypcvv9Puad68ufXq1cuPRWzhHRUEoXBi6NCh9oc//MG9QAOwm6h7KA/effddFywRH88++2y79957vR100EEH2WGHHWbvv/9+6lFm3bt3dxsN2+v555/39hYe+9SRiJGkQxlF2UOdOXDgQB9JwigovGlPOeUUb2/RwYQtR6clZRRlFqOZyCPtOPa74oorPB1sQdpqtMcOOeQQtwcDSJf84PXbsmVLvybaeUWKFPE6mTQpN9mGMEr9e9xxx3n6f/zjH93j97nnnvN9yRflKG3LcK6qVau6xyvXid2JJ2/oSOU/HbSU06THiAXKWO5R7dq1fX/KV8731FNPuT17wgkneJ4Ro2+44Qa/N+yTnmeuIAiCICRinwux/H/xxRd9KAkebjR4n3zySfd6YzuN31GjRnmFSeVJ4+XVV191MbV3797uTYIgQwXI/oirrKMC//HHH30dFScNYnpp8RIhfSrVjIafCoKQdSDAIozy3T3++OMuKGCYP/LII77MN/z999+7MdypUyc3VF955RX3nuWYmjVr2v/93/+51zqNARoMiK8Y/YhjeGy0atXK92VIHEPyDjzwQBfN8MTgPIr3KWQWeL3QiOI9o9E2btw479yjjqHRh6hF/cE7DWmgXXLJJf7e0uBChGUZ0ODj/WvSpIm/n9WqVXOvWEGIIpRfffv2TV1jLq7edNNN3qjnd5UqVXyfokWL2kMPPWTPPvusCw6swwvt0UcfdaFg5MiRvg7BA7sHgSB4hGHnKISGIBReJBNiGWVYt25du+CCC1ysZJnygPqN8gBPVMTRhx9+eJdOa0RS9sOTFMEWBxfqR9pmb7zxhttm1JOca9iwYe6Ni+2FPUfbivqPMo22FR6niJakhzDMCBLKK4RQ1vH/gQcesPvvv9/rVERiyj/E3gDsQzo86dhErEX0pNOKjnjad3RoIQiz/Pnnn3teEEwZzcJvjsMepf5GFOV84VyUlVw7AjX1P6Is+QqhB+jgIi3sVP4jprIdQRqxmHuOzYlQjQDLPWFkJteKLYudi9MB+adsFgRBEITMIE+E2BdeeMErcRAaI3i3sR3vV8AQEMTXevXquRccFTBAeMX7g6Gl7E8FW6xYMe/1bdGihRsO9Ix+/fXXXukCttFgocdWEIScAd8TXq78L1WqlH+PiFIYpXhA0BBAjGUIFwYsQ7zxikBkDaIr3z77YFgjQuCNABgehxBLeILgUUYHDaARcOmll7p3BA0HQcgMeE/pmINPP/20v1O//vqrd+zRMGN4ISIrnjI09vCcAXgnIpYBtiHK0nBDqH3wwQd9GCb1Ep5EvOOqZ4QownBiPFnpNCLcCt5pdEiFBj3CBcIBHdOIKQgE8M9//rMPv0VooUyl85q08EDD7kEwwSs2Wj4KglA4EYTY9u3b+zJ1Ge0cPFeppyg7GB5PfYb4yoghHFAQI2l3RUHZQ7lBZyTx0mmLATxRGSmCMwttrTCEH8H24IMPdlGV9hQ2HKBcot5DPCU9Oiux5Sjv6Egnv3RifvDBB96WA4i04XcAZRtCJp35n332mdt3CLHYenjFAtp71MuMqjzqqKM8XEJo9+GcQz1NOYooTScp4FwIwIDyFRuTvNPhhXgcgKhMOrRRsT+5FsRqvIw5jjqf+PIhDANiL2U45TBtVTrCHnvsMb9mQRAEQcgM9pkQO2DAAK/Y+E8jmIqciu3KK6/0SpJKnsYJRgCVOEYCleInn3ziPbMcS2VMby0VMJU1DV+MEHolqYzpUWU/gs8jCNG4ATRiWI+oKwhCzoBYYBi+GKIYuwgKeE5g/GP4lytXzj3cAV4FfIN0qCBGILCyjOcXxiweCAiyGN+A0AV4J2CQ42WIgY4RTOzY4PmOQR6NeSYIGYEGKSFu6CCgY4B3DVGMhh5ePXggInzRQCPUAA1ZQKONxiSjM2gA8u5RZ4X/dAbgFRM8kvCsFYQA4hZi0/C+EDYJzzPEf8o8PMLouIKEUeI/jXrEfTqTOYZ4hogYlKl4t9GZheiC3UOH9C+//OL7SYgVhMKN4NCC7XPnnXf6KAzsLjxa6SA86aSTXKwl3AnrGLJPOYNQysgPbKcAYlSTFm0pBE4EVdpktM3w6gye/HT6UGcyIpFl6kkER8oq2mSsY2h+GA2FdyxeqoxgCp1EdCYRFgHBGGDrUdfiXRtAu419ETrxWqUjnrqUZfblXHi+IvB27NjR98UmpM7lN6FcaEMSC5f6nOsHnIt8ce10mHK/iNXNNYbQBIAQDQjN3IuQPp1h2LG0Nelgxd7lPmPDUoYjVodrROgmTe6DIAiCIGQG+0yIRbR58803/T8GAOIolRmCKUPrAN5JNHqJFYswS08kQ5HxumPoHoINx/EbgwFRlzAHVID8plFN44TeVwSh0DNJo4YGtHoqBSHnwHdJGAE8ATBIw9Bbvl2+VUTWMMMu3ybfP6IB4NvHg4KYhnybCKwY/jVq1PDtxACrWLGie88G4ZaygW8bkZYGBtsFIbNAtOf94n2lwYSnIiC2OO8v/xl+SP1DB2DouEPAJXQG63j/+E0dRAchDUkax7zH1EUhTUGIAm9rPMkQNGjY0+gH2DG8Vx999JHvg30TOq8YVkwcfOJhU7aG9xGbCJuH9xS7h7QoWzUZqSAUbuCpiRBJHUQ4HYbO47RCWVC/fn23xxhVSH1GBznbwPDhw30fRNQAhvJTblCnEZuaUUnYWpRBYTIwHFzoRKIcwu6i7GLEISMWGQWF4MuQfI4FxI7FTqN+RVilc4j84rmKxyqiJSAN9kE8DeDcn376qdejjJCkrsbjF/EThx2ulxiziLPsS3uO8pT/5IOJvOi8QmzlGsg7COci5AA2AOI110R5SpkbQJrkj3tHpxj3hnvENZEXOtTIF84BgM4x7AXKcOLRYgNwn7ifgiAIgpAZ7DMhVhAEYW+BpwJeZQyZY0ZbQRAEQRAEoXCBSZwZRUV8W0EQBEEobJAQKwhCgQExvRhWhse7IAiCIAiCUPiAFyqTFTJaShAEQRAKGyTECoIgCIIgCIIgCIIgCIIg5DIkxAqCIAiCIAiCIAiCIAiCIOQyJMQKgiAIgiAIgiAIgiAIgiDkMiTECoIgCIIgCIIgCIIgCIIg5DIkxAqCIAiCIAiCIAiCIAiCIOQyDli3bp3BNWvW7OTq1audq1atEkVRFEVRFEVRFEVRFEVRFLPBoLOiuR6wYsUKW758uS1btsyWLl1qS5YscS5evFgURVEURVEURVEURVEURVHcCwa99QCU2ZUrVxqCbBBlgzAriqIoiqIoiqIoiqIoiqIoZp9Bbz0gGoIAQTYqyoqiKIqiKIqiKIqiKIqiKIp7RzTXnTFiA9euXSuKoiiKoiiKoiiKoiiKoijmIA9Yv369iaIoiqIoiqIoiqIoiqIoirlHCbGiKIqiKIqiKIqiKIqiKIq5TAmxoiiKoiiKoiiKoiiKoiiKuUwJsaIoiqIoiqIoiqIoiqIoirlMCbGiKIqiKIqiKIqiKIqiKIq5TAmxoiiKoiiKoiiKoiiKoiiKuUwJsaIoiqIoiqIoiqIoiqIoirlMCbGiKIqiKIqiKIqiKIqiKIq5TAmxoiiKoiiKoiiKoiiKoiiKuUwJsaIoiqIoiqIoiqK4D7hu3bqd/0VRFAsio2VZVrjB/6/z/zvTirCgrvPri/3nuuLXmDElxIqiKIqiKIqiKIpiLjE01Pm/du1a55o1a0RRFAskQzkWLduiZV4i2b5u3XpbvmadLV291pbFSDqrY1y6ao0tiXHp6njavi72m3XLMlgHk61bksF+yc6RbN2ezsuyHxujr4vdC64Lrli753siIVYURVEURbGQMm74pjEYzYlMdqwoiqKYMwxlrTfsV6+2VatW2cqVK50rVqzY+VsURTG/MlpWUYZRllGmZcae3BjbNmflOvt3/zV2Wt9VdvWgVbZs+XJLWbTMruy/ytfdPHiVLV62zKYuXG5XD4it67PK7hyy0hYuja+7InXd3UNWxdctWm6XsC527D2xdYtj66bF1p2Xmt6dsfSWxtJLia27LHXdDanrSO+q1PRu59jYuimxdVemriO9RbH0WHdp6rp7U88xNZbn81PTKxJbt2xZ7DqWLLezY+tO7bvarhgSK+cRYzO4HxJiRVEURVEUCxGDMRw8rjCWo43+YEAnM6KTpSeKolgYuWHDBtu4caP/ZzmUg4nrc4JRD9gdO3bY9u3bRVEUCzQpy0K5FvWOTcYNsW0py9fa33qvsJ8HjbLuw0bbqFGjbESM3WK/Ow8dvcs6frPu1yT7JVvXI7Kua2x5t/1S1yU77879RiZPL+k5UtdxbP8hI61vjG0HjLAmA8baGf1W28o1Gd8PCbGiKIqiKIqFhBh9GMSIrHguLFu2zBYvXmwLFixwzp8/f+fvRYsW2dKlS2358uW+P8cFISJZ2qIoioWBCKwQL6YZM2bYxIkTbezYsTZ69Gj/P378eEtJSfEykv0RZRPTyCoRKUKHmCAIQmFB6NjPSIj19WvXWMqyNfa/vsttyMjRtim2fsMGOrw22qYYN6f+L0jrtsTqhoUr1tlJ1SfYXyqOs7NqjrGfB46yCweuthWrM7apJcSKoiiKoigWcGLoYQTj4YqwiviK6Dpz5kwXGvg/a9asCGf6Ojhv3jwXHBBt92RMi6IoFmQiqi5ZssTGjh1no0ePipWP023p0iW+bfPmTbZp00YvQ2fPnr1TnKWMZPveeMjS0UXnGJ1feJEJgiAUBlBewtCZn1j2BTGS7ctXrLQpc+fbqFi5unnzFtu6dVuB5vZt22zR6k122HsT7YCy4+3oSmNt4LCRNn3hYu90y8jBQUKsKIqiKIpiASYGHuIpRh8CAwLs9OnTY0xxz1fEVcSF7du32Y4dDCfb5oLDmjWrbdGihb4v3l9z5sz144PxSJrJzieKolhQOXXqVBs5cmSsrFvsQ2szBsNuV9uECRNszJgx3tGVXTGWY+nsotNLQqwgCIUF2I10MFHGpdeR70IsZeDy5TZh1pxUIXazbdmytUBz29atLsQeXmmiHfDWeDv2/XE2YOgImzp3QYbiNJQQK4qiKIqiWEDpxm3M0MPTCi9YvF2nTZtmCxcutE2bNqWayQE0/gPTsHXrFlsaM6QRY2fOnOXHYkBiVJN+ekakKIpiQeKECeNtypTJsQb0ltTSL1ompsc45s6da8OGDfOyMTtiLOUpggXlq4RYQRAKC+hcwv4MQmyy8g87cm1s+6SFy+ysvsts0MgxtqUQCrF/rTzWWg0YZef3X+mTekmIFUVRFEVRLGQMIiwerBjCs2fNdu9WPLjSkCgqJGMcGzas91AFpIFYgLibkREpiqJYEIhwilfrtGlTYyVdKPMSy8E90Wzx4kU2fPgwH2WQVTGWY0K8bgmxgiDkZ/z888/WqlUrL6uqVq3qI63SA/YiZVsIbZWs/GP92tWrbPzCZXZSr+WFWoj9YcAoO6PvKluEEJuBOC0hVhRFURRFsYDRvQtixp037pcscQGVWLAbN25INY0TRYTMMO4dO3v2LBdjEXejMa6S5UMURTE/k5iwlI/jxo1LFUD3hnjGzvHYsdkRYkPoGAmxgiDkZ9Bh9MILL1j79u2ta9eu9uijj/q6ZMiKEItH7CW/LbXBhViI/WngKLtq4AoJsaIoiqIoioWNCKMh5uCcOXPc0wuP1jh2Fw/Sx+77btmy2UVdwhwgHATjWmKsKIoFiYillF/Dhw9Pp5Mqs0g7hjjbCLEIqoi8yc6bjN5ptjg+iaKEWEEQ8jso30qUKGG9evWy7t2723333ecjpRKBEBs67jMSYkNn1IyZM30SRCbrSiZuFiTuFiO28jgbOHS42+XRuLnJ7omEWFEURVEUxQLE4A2L0YuHAjFhly9flmoSpwkGcZpPSDNu7Dj7vkVLq/1hXWv4aWP7pX1HWxQzntOw6zHr1q31dBEN9jThgCiKYn4kQgKxr2fMmO7l2q7l4jYb0G+AtWr5k/30I/zZ2rZuaz+3au3LrP+l/S8uHsSRduyKFctdSEh2zvQoIVYQhIIEOuNffPFF73hq3LixlSxZ0u3ARGRFiF24eIkNmDY7dbKuwifEHld5nP02ZLgNmTFPQqwoiqIoimJhYvCGxchjyC3GMl5aaUJBmmAwY/oMq/Z+DWtQ91Mr+0Y5e+O1N+2px4tZ/XqfWbXKNeybr76NGZPJJq6JD03DM3ZPQ85EURTzI+lQGjlypP+OI61827x5k71a4nVr1rS5/dK+k3Vo94tVqVTNvv26hf3SoZN3Vr3+yhveiRVHWvmIkIoQy4iEzIYokBArCEJBAeXbgw8+6OVnw4YNXYSlYysZMivEro2VgRMWLLPTexfuGLEtB4yy//xGjFgJsaIoiqIoioWGGHU06jF88fbidxxpQgEYN3a8lXvzbf+/INb4/7hWbfeOHTlipDVt3NS2xgzIn3/82dcTjiCOtOMJdUD6CAfBwJZXrCiKBYEIpEuWLHVvrrjwGaXZpk0b7c1SbxkTcIF5c+da+bIVrPVPbXwZNKj3qY0ZPSZ1adfjZ82KT2yY2fAEuSHEbt+elg5pUr7vLQVBEAhHMGzYMP/dokULL0/TQ1aE2PELltnf9oPJuk73ybokxIqiKIqiKBYKhrAExOmaN2+ee8QywVYcaSLBiuXLrVyZt23e3Hm+3OqHn6xv777+G3xcq46HHABtfmpjX3/5tf9OSyPu9cXEXcS6UngCURQLEhFIZ8+eY1OmTPGSLVq2AYRYRgkEr39GFXTr2t3mzZkba2BvttWrVmcoxC5ZstjGjx+fZ0LsurXrrFTJMtbj156+3LZNe3u26Iv2fLES9vwzxbPMF599yV568VWbPy/92dEFQRASkVkhdk2sDJyycJndNGCJDclBIXbr1m1GpxS/t23bHitfY6V0FkkaielmholC7AmVx1qbgSPtjsHLbbGEWFEURVEUxcJBhFAEUYRRQhLMnTs31RSOWZIRkeCrZt94GIKePXpZty7d/XeLb76zrrHfv3brYRXKvWufNWhk3WO/GZL79OPFbN7OBnhaOkuXLnGxN8S6khArimJBIAIpHqu7x4eNl22EJnijZBlr+UMrK/36mzZh/ARfD5o0ampfNf0qVk5WTBqaAKxcucLGjRuXJ0IsImylilXsv/841+654/5Y3idawwaN7dz/XGilXi1tZV4vmzWWesteeKa4XXjOpTZt6rTUswiCIOwZWYkRu3TJElswa0aOTdaF8Lpu3XpbsGChC6orlq+0lJQZljJteqY5Pbb/2jXrsiXGJpusa9DQ4bZk7mzFiBVFURRFUSwsDEIssQlnzJgZM37DhFtpAgFeBm+Vftu+ad7Cfvzhp9j/b93bqcW337vowCQ0NavVcpGBCWpaxVi9Sk1r26adHx9Na+3aNTs9xiTEiqJYUIhAmnyirnjZ5kLsa29a+7YdfBLDqCdoy+9/9Em73q9YOV0hdvXqVXnmEdvz114umhLr++H7H7O3y75jn37S0K6/6mZLi/mdNUwYN8GuvORaCbGCIGQJmRViV8fKwPmLl1inyXNsZA4IsQinhNj6ovGX9sA9D9u8ufNjNm1ru/GaW+yRBx7PFCk/b4jtP3jQUL+WZOfJiMkm6+o9ZIR1nzbflkiIFUVRFEVRLBwMQiw97QikeKzGkSYQYBTXqPqB/wYbN2ywz+o3TF2KY+rUqe4hGzBp4mSrV7t+6lJaWsSJjU7YJSFWFMWCQARSyi7E2DhCuRYv20JogtmzZsd+b4o1qrd4g37QgMEulG7evDnD0ATLly/LM4/Y7l1/tYvPu9x69+xjxZ972a/Dhdirb7Zt27al7pU1TJowSUKsIAhZRlZixDJZ10k5FCMW9Ovb3+64+W579ukX3LP/80ZN7dWXXre5cwjdNStDzpo1J1bepdiDRR61Pr1/8/SSnScjphcj9gzFiBVFURRFUSw8TBRily1b6sZjVCBgOG6tGh/5b4AXQqNPG8ca6HHDFXDsV182T10yb3zjFRZHWlpxIXa6hFhRFAsUmVwG0XPixIlelqWVa/GyLUzWtWDBAl+eFWuYV6lUzVr90MqXQf26DdIVYjlu0qRJeSLErlq5yl57+Q07778X2c3X3WbDhg6PlfFN7KLzLreGDRrZF42beniFzLLp519a1UrV7ZLzr5AQKwhClpAVIZbJuk7MQSG2c8eu9tB9j1rd2vV95NdnDRobobcyC8ripx4rluNC7GkSYkVRFEVRFAsPgxBLaAJit2L8xpEmEGAMV3m/+k7hlf3r1f5kFyF25IiR1uKbFqlLLI9ysTaOtLTWrVu70yNWoQlEUSxIRPwcOXJkpOxLK9sQYl8t8brH0B47ZpyNGzvehddOv3RyL6vBg4Z4+Jb0hNiJEyf4hIkIvsnOncicFGLB4oWL7borb7SvmsY71AhFc9tNd9mdt95rd96SRcaOufu2Ilbkrgds1szZnp4gCEJmkFkhlsm6pi1cag8OXmxDRu29EEtoAuLDvlvhfbv6suttxPBRsXLwO7vqkut8AsLnir64BxZ3T9pLL7jSfouV+SDZeTJissm62g0caY8PW6bJukRRFEVRFAsLgxCb/mRdsb+xRn6VStXtzTfe8v/vvvO+3X/PQ/Ze7H/l96q51xezY7/43Mv+u+r71a3YU8/bgH4D/PhoWgy/LciTdZHfRLpnRozJtiVLQxTFgklE0rFjxyYN4YI4+92339vHtep4RxWhWT6uVdvLQ8rFmtU+8PWIDHGkHUt82REjRniZmFdCLF6xN197q/3wXUtfxjOXdatWrd4Lrordl+yFNiC0w+TJkz2kQ06BvPTq1cvvGZgzZ47XRYIg5B9kVoilfGGyruWzZ9iYHJqsC/Ts0cdeKFYiVl5sj9mrs61Lp27uKZtZdu3cPVY2L/Hjk50jIyabrGvw0OG2ap4m6xJFURRFUSw0RCzEqFuxYoWLsIikcW+vIBLEG/j9+/W3WtU/jBm9S2MG8mKfnGvI4CH+e0nM4Kz7UT3r8WtPWxLbTmzASu+8H0t3jR8bTYdz0PjFAxcBuKCIlUFY5V6Rb4xhGgE0FKJkHdvYh33DccnSFEWxYBFxEhFvzJgxqeJnIjOLXY+ZNWtmlsISwJwWYteuWWs3XXurTywGiBtb7s23rVyZt+2tbLB82Qr2boVKXkckA3l+5ZVX7Pzzz7cLLrjALr74Yv8Ny5Ur54L3sccea0OHxie9yQkgcp9xxhn2/fff+/Jtt91mDRo08N+CIOQPZFaIJUzWvMVL7bsJc23EqJwTYrt36+nOBAipI0eOtrof17d6tRtYvTqZY/26n9rMGbNs+/YdSc+REZNN1tVz8AhrNXmBJusSRVEURVEsTMSow+DF+GXSLUTEONLEgu3bt1vjzz63gf0H+pZuXbtZ2zbt/DeeS9Uq17DNmza5kEBs2JHDR/q2tDTiXl9MdINwgPAbhMpkecovjAqwGMDkGxEZAYSGAnEdIde0YEG88cA29uGeBqNZgqwoFh6OHj069s3P83ItWk5mnYRrWWfDhg3z8iKz3rAwJ4VYJmBkQsbz/nuxPXzfYzZtWop91qCRnfOfC63Uq2WszOtvZZkM5b3wnEvTjRFLnnv27GnfffedVatWzf74xz/axx9/bC1atLDffvvN65KBAwf6teYUuL///e9/7ccf42Izk6OljQIRBCE/ILNCbIgRe0KvFTkSIxY7d/68BVb0iefssguvslYtW1vzZt/abTfeZR/W+Ng+qP7hHkk5SliDvn36+bUkO09GTC9G7N/7rlaMWFEURVEUxcJEhACMuyVLluwMT7C7t1dcMPj0k8+s1Q8/uVcrQ25pZP/w3Y/uRTV50mQ3RHv36uv7Jx6/ZMliF2IRDxAR0jMm8wu5XvKIMI0Ay/1BdJ09e/bO2dOnT0/x30xAxjJkmX1oTDCUjGODh2yy84iiWHCImMc3jafm6tWrvGzbtazLLOPhDIg5S3maFW9YmJNCbJ9YmX3RuZf5SIe7b7vPYyR+Wr+h3XD1LdlOe0qsPrjykmszNVkXE6Adf/zxfh8CCEnAev4jkCCaIsxw37t06eLlKRg+fLi1adPG70MUdIZ16NDBunXr5mU5SBRiQ5gcEEaEUM63b9/e+vfvv9u1k4dWrVq5EC8IQu4gr4RY0Obndvbog09Y8y+/tqcfL2YN6n1mFd+u5Nsyi6cffzbHJ+uSECuKoiiKoljIGARHxAUas9OmTXNjL44gGsQbpAgHPX/tZXU+qmdl3ihrt9x4p0/MUr1yTWvS+AubMWOm75d4HBPZTJ8+3Ru7NJBJn/Mmy09+YLgniB3kl4YBIjVCawitsGHD+pjhvNm2bt3i5DfH0rBnX7yL+U+Dghi8GRnQoigWHCKa0ikzZMjgbIqxcaGR4fcpKdOy5AkbmJNCbJdOXV2IHTxwiL328hv2Rsk3XYDYV0IswuZxxx3ndU8Av08++WT/z/VeeOGFdtNNN9mtt95qZ555pt1+++329ttv21VXXWVnnXWW/etf//JOMIBYy7rLL7/czjnnHLvuuutc1OGeR4XYIkWKWP369f131apV7bzzzrM77rjD9//LX/5i77zzjm8DeO3+/e9/t2uvvdbzVbNmzdQtgiDkJDIrxDJZV8rCpfb80EU2NAcm66KsGz9ugj1Y5BG7/+6H3M5t2uQr95Ad0G+g/danX4ZkUsZePfvYXbcWyTEhlsm6fhk00l4esVSTdYmiKIqiKBY2Ijxi4AURkQYtoQTi2FVAAAiyiAB4EM2dM9dF3DTsuj/eTMGLNOoNm5+FWPJHPrkfzGSOADt79qzY+jWZEia4Zo7n/nAsYglphWtPdk5RFAsOEWMRDBD95s1jFMH21K8fRMvAKOOgvGRyLsqGrHrCBuakEEt+ij/3kg/HvfGaW2zwoCHW6NPPffbv1j+1sQ7tOmaZDRs09uOzK8TSkXXUUUf5f6739NNPt/vvv99/4yl75JFHelxZOsUoWxFJEVW3bt1ql1xyiZUqVcrTYTTCv//9b6tVq5YvR4VYRN3atWv77/fee89+//vfW58+fWL12zarW7eue+lynwmRcPTRR3vIBIDHLMuU74Ig5CwyK8TybS5bssRWzcnZybp+btXGHizyqK1ft8G6dO5ujz/0lMeMzSyffKSojR411svlZOfIiMkm6xoydLitm6/JukRRFEVRFAsdgwcohi8GMKIpE8jg6RlHckFhV+y+D+IERjVeX3iQ0eCnYVxQRFg8eBFLGK6KuBpH4nWmx7hgvXDhAvcGRtANhnR+vn5RFDNHRFTKNCbvGjVqlH/r8Q6s+PcfBWUBouGECRM8HAHlYnZFWJiTQixYtHCRXXvFjda0STNf/vqrb+2WG+6wW2O85frbs8zbbrrL7r3jfps1c7anlxHSE2KPOeaYnULsaaedZi1btkzdaj7B1wcffJC6ZHbnnXe6hyydfkcccYQVK1bMKlSo4F6t//jHP+zhhx/2Mvx///vfTiEWr9o6der474oVK9qVV17pvwHeygixdExyHvLHPpyjZMmSdtBBB1mPHj1S9xYEIaeQWSGWybrmLFpqn46bZ8NzcLKuXj372ovPvuTLy5evsKlTpsWYknlOTYnZuWtj9vO23dLfExOF2OMrj7Pug0dYk4kLNVmXKIqiKIpiYSTiYIiHimiKeIgYu2lTMs/YPdFcxGVCG+Knkl4Ynp+fRUjyRh4RTBBOEQb4HUey69wTwQ4XcoNnLPchv4vRoihmjoQVgIgHxBDF0xVhFgGRGNKUIYivI0YMj60f7UIh3/7eiLAwp4XY1atW203X3urxvsGmjZt8HeXh3jCtAyt9ZEaIJRxB27ZtU7eaXXTRRfbpp5+mLpk98MADVr58efeW/fOf/2xFixa11157zUXTN954w8VXQhOkJ8Qi2N51113+G4wfP95OOeUU75RE0D3hhBPcy5b0Xn/9dStXrpxNmTIldW9BEHIKmRViQ4zY43vmTIxYvOkRTz9v1NTuuvVen7iLmLE3XXOr3XvnA5nmzdfdZkOHDPNrSXaejJhejNhT+ihGrCiKoiiKYqFlEGMRCzGGEWIREFesWB5rUG9zwzKORMExKgRs9zRowAbxETEzGJD5VYAkX+QvCNGIAniwxpHR9SYi2b47/H5yP/ifUQNDFMWCR8RYxFXKOcoNYkkzdD3EiUY4DfskOz6rzGkhdu2atR6WIAixv3brYW+XfcfeKfeuVcgyK1rF8u9ZpXcq2+JFiz29jJBdIbZBgwapS+ZhC8qWLev3heNat26duiUN3P9oaIJEIRav2oCoENusWTP/zbMTBCF3kVdCLOjff6DddVsRn6ir3JsV7PNGX1jJl0rF8rTY5s2dnyERbmfOnO1hDXJ6si4JsaIoiqIoioWYiJFBjEWQpKGPoICAiKiwbNnSWGN0g4uy8ZiI2/0/y3jOcgweXzSeC9pEVVw3+cR7lWvluuMCRyLjmDN7jk9y88XnX9ondRpYuzbtbcKEibEtYZ9dj2FochBmFKJAFAsvg+AayDJMtm92mZNCLGV3/bqf2nlnXWRPPfZMrIyabZ/Vb2Rn//t8K/bkc/Zc0RdjfCHTfP6Z4vboA0/YBWdfYgzr3RMI1XDYYYft4mE6efJk+9Of/uT/ud4TTzzRfvrpp9St5pNxBREVMMnWK6+84r/xjA2TbX344YceC3bIkCHu8UaIg++++873u/7663fGjkXEveGGG/w3IDQBcWA5Px2JeNJedtll9vHHH7tn7FNPPRUZLSIIQk4hs0Isk3XNWLTU3hyx0IblwGRdoGOHLvbwfY/5ZIUvFCvh5WD5N+OT9m3bvj1DUgxvjJUJTzxSNMeE2OMrj7VOg0ba26OXaLIuURRFURTFwsyoGIshTCMUwxhhknAFiLLxsAWzbO7cOakTcU13zyHWQTxKERs5nnTyuwgLySNCMsIG18i6OHYVVFlPHMVKFStbrRof+eQMJZ5/xd4oWcbq1/nUalX/yObNnef7Jh67Zs1q9/ri/sgrVhTF7DInhVhEgwvPudTerfC+e4NVqljFBYjrr7rJyygmr8oqR40YZVdecm2mJuviGt5///3ICATz35UqVfL/W7Zs8TithH4IqFevng0YMCB1yeybb76xDh06+G/O36RJE3vkkUfssccec89ZBHHWMzkXHrjgyy+/tL59+/rvrl27+nIAQlD16tX9P6CeK1OmjIdAeO6553xSL0EQch6ZFWIpA5msa00OTdZFWILVq9fYW2XejpVd19igAYPt2+bf2Q1X32ylX3/L3njtzQxZ+rWyVurVMn7sb337+7UkO09GTG+yrvWarEsURVEURXH/IGIsBl9UkKXhj5FM/FQmskKc5T/rGMoJOYb9MRg5tiB4fZJH8ss14rVKbNtdRdQgpK6xqu9Xt5bftYwZzVusbp367vGFl3CNah/Ern2NDR82wsrFDPnZs8IkNWlp4D2MUE2jnnMVlPsjimL+Yk4KsZ07drGLz7vcy65SJcvYGyXfdI+wG66+hVIrda+sYcqkKZkWYgVBEAIyK8QyWdesRUutxugFOTZZF0Xp3DnzrHu3+ER8EydMthZff5fK7/fA2D7ffG/fffuDzZu7wONjJztHRkw2WVfXwSPso3GLNVmXKIqiKIri/kSEQohoiBGIcYznaCDrMJqvuuoqO/30061FixY+KQoeSAVFZCSfXBfXgbcv1xRHEFHjaPDJZzED/Vf/TWiCzxo09t+gc6cu1q1rN/89e9Yse++d991gjiMtHcI7cA5CICCmSIgVRTGrzEkhdvmy5Vbs6eft0guutGuvuNF+69PPGn/WJLZ8lX337ffWquVPWeTPVu/jT+yyC6+SECsIQpaQWSE2p2PEBm7fHi9Po7+zim3bsi7CQsWIFUVRFEVRLMAkHiHx65JtS48hrmF664MgC1l2QzhGPENLly5tBxxwgB100EF2yCGH2DPPPONes2xLTC8/kuvA6EfUIMTCli2bY6Z0EE/jhjhxb++/+yFr9mVza97sG6v0bhX3Hmve7Gv7Ksaa1Wr5pA78/qZ5C3vysWes9U9t/NhoOhs2rPdz0NiQECuKYnaYk0IswAvsthvvtGZNm/sysa+vuPgaF2azw+uuvMluuOYWmzF9pqcnCIKQGeS1EJuXlBAriqIoiqJYQIlwygRZTDaSbHsycgwemsQvjYqxrCcuFTFTw3o8Y4mxx39i7v388892wgkn2HnnnWe/+93v7LXXXnPvWGanZvIVvGNDevmVGLZ49yIeE5ogPhFZEE/jIseXTb6yGtVq+bAzSEywOh/X27nc9Iuv7Plixe2br1v4cpPGTT2O7NZt8UkgQlpM2oUQqzixoihmlzktxDImd/78Bd4xBEgfr/+5c+buBeOdcYIgCJlFVkITzF601D4eMz/HQhPkNZOFJug2eITVH79IoQlEURRFURTzM/GEnTBhgnupAmaKZj2CKA124lYFL1d+s459Jk6c6LNSs8w29mH7pEmTrF27di66sg0j8KWXXnKDEPEWEZaZqZkoBa9YhFiOveeee3ymahAVd0M+aKCHc7DMepY5D+v4H36zPhyfG+SaEGJD3NtEIZb81axay2bOSPPuatrkS5szO8SBjaN+3Qapv+KoWql6rDGxInUpntb27dtc7EX0lRArioWPlFeJTLbf3jDHhVhBEIR8gMwKsZSBTNa1Oocm68oP1GRdoiiKoiiKBZQIsYinTz75pM8QjccqQuvIkSPtvffes08++cQNXBrxbGe2ajxXmUCqX79+9ttvv7kHLIZwr169XJjs2bOne8A2bNjQZ5Im9ECnTp2sd+/eVrVqVWvTpo39+uuvHprgnHPO8XyUK1fOt9WtW9fFAsRYxNYxY8ZYlSpV/Bi8rxo1amQVK1a04cOHuxjavHlzF3YRhb/66itr3Lix5zc3xIzAjIXY2N/YcpVK1W3mjBm+DJp+/qV7fQUgsNb5qF7s/m/05R3bt/vEXojVcUiIFcXCSsqn0IFFY5nyhAn5GJ2AYMA+YXvisdmhhFhBEAojMivEromVgdMXLbVXhy+0YaMKZ2iC4yuPtY6DRlrpUUtssYRYURRFURTF/EuEWOKZXnjhhS6WPvroozZo0CB78MEHrX379vbmm2+6OFq+fHkXPJs1a2bPPfeci60Ipwit/CaNd955x71a+f/555/7/x9//NFuvfVW/4+wi6BYokQJF3/POussO/DAA/140kRwJc06deq4WIBx/fDDD7sIi9cuQvBbb73l+SpSpIiLtJdddpm1bt3awxt8+umn9sorr1jHjh13evbmBqNC7KxZsxKE2LjIUfvDOjZu7Dj30IVNGjWxSRMm+m88d4n9+tEHtT09xNYNsf9VKlXztOOIp6XQBKJYuIjAijDKd01ImFGjRnlZxn/CuIRlylTE2ZwQZCXECoJQGJHlGLG9Cn+M2L/3VYxYURRFURTFfM0QmuDVV191oxYx9LPPPrNixYr58uDBg+3FF1+0xx57zL0/ETifeOIJF0dr1qzpxNOVeLF4qg4bNswFWARcvFYREZ5++mkXYAlRgNDaqlUrF0uJE0t4gu+//94qVKjg+UDI5TcYOnSoe+oGkA6euoA8dO/e3V5++WUXN0uWLOnC6Ndff21NmzZ1sSHZ9eYEMWwx+hE1pk+fHrsnIa5hmhDbpVNXK/HCq/ZB9Q+tZvVa9lzRF63062X9d42qH9i7FSrZIw88YdUq1/B1ZUuXt9of1vVjo+ngMavJukSx4BMxle+XEQQjRozw/ytWLPfyIy6OxknHDCMKGHVAeUe5yLdPWZos3cxQQqwgCIUREmKTTNYlIVYURVEURTF/EyF2/PjxLmjSQEdMxeMU4ZUwAMWLF7dvv/3WQxKULVvWhVdEVsIS1KhRw8MBPPvss+6pyr4IsXjPNmnSxNfjxXr55Ze7CIHAe8EFF7jBTEzaG2+80YVYzknaeIH179/fhVy8ZBEh8IitV6+eryfswPPPP+/5Klq0qHuT4UnLNeBlyxB+RFi8cXNTiEVMQdigAYAQu3btmtQmQZqAisds+bIVbHrKdBdAOrTvaI0++9wWL1psixYusm5dutsnder7MuEIalStaaNHjvZjo+kQMxYhljQkxIpiwSTlH+UeHq9Tp07xDpY0hO89yjjwiEeQpVzFKz67YqyEWEEQCiMyK8QyWdfcxUut6fh5NqKQTtZ1XOVx1mPwCPt60kJN1iWKoiiKopifiUCAEIjnK4Im4ieGLd5aCJ6IsuyDsPjNN994aAKMu86dO3uoAYRB1uHlipcXx+IJyz4IuKxHtMWTljiuwdsVcRGB9cgjj/Q4sX379vXJBRAKECtYxgMXT1sEWGLRkg9i2LKM6IrhPXDgQF9P/skj8WsnT57s15LsenOCXDPXR365jkWLFvo1JQopvXv1sc8bNnGPXWI/flyrjq8HzZt9Y0OHDPXfbX9uZ1992XwXr7jAEP6Ac+ElJyFWFAsWQ/mJmEr5mIbdv/fkNP/2R44c4SMLsiPGSogVBKEwIrNCLGUgk3WtLOSTdQ0eOtzWarIuURRFURTF/E+Egi1btvhv/tPQR8ikwU4807APgiJAWL3vvvvcaxWBlfUwHMv/sH84ZsCAAR7uAKGUtJmIC9x9990748SyL8ezLTEfIX/swzLrOUeIBRvOyXrIutwiYijCCOIqQimi9ZYt8etJFFC6dOpiDT75zFKmpVizL76ybl262ehRo61WjY9s1sxZPonX5w2/2Hk/osdyPQjReMIh5KRnUIuimH9JWUEnVfIOm8yS8mC9d3IhqFI2JDtXepQQKwhCYURmhVgm60pZuNSeHLLYhmZhsq7t23ctLyk+A5PtnxG3bt3mafAbsJy4T1aYKMSeUHmstR800p4dvkyTdYmiKIqiKBYmIgAgPjKRTGYFT47BuxVvrugxiKqENiA8AWENguhbEIhxG8QNwhOkebphtEdpNmXyFPusQSOPB/vAvY/Y3bffZ2+VLm/1ate33/r0833iSDsOsYT7jOcvHsucS96woliwSGcSExPiOR9HtGzIKgl5stxF3ax2ykiIFQShMCKzQmyIEfvXLMSIRSjFdh00aLCNHDnKhgwZahMnToqVwSNtzJixMZsVB4TkxyaSfRctWmxt27aL5WmDde/+a6xcXr1XYmx6MWJPVYxYURRFURTFwsfgqZpsW3rkGBhdRxoIFMcdd5yddNJJbvDmtjdrTjHqFYu4gTCN2BHH7gIKWBHbF8/YyZMm2SIXbsO23fdftmzpbt6wEmJFseCQDig6UQj3QifT7t95lFEk2x5oPqoAL/zE8jQjSogVBKEwIqtC7Im9lmdaiKWs7NChg73wwgv2j3/8wx544EGf9+CXXzrar7/2SM1BGqJFK8cHD9iAsWPH2X333R/Lzzr7/PMmsfphaeqWODie4xBtAzISe9MTYk/ru0pCrCiKoiiKopg+ESiefPJJ94olBi1essn2y4/EwA2xYplQB+F03bq1qeZzEE6iTETyfRBNSAuP2BDnSyKsKBYsIsROmDDRxc84kn3v0Pz7/uG7ljZ/3jxfTr4ftFja61zcTa+BnYwSYgVBKIzIrBDLZF3zFi+11pPm2sgsTNYVQhM88MADLqSCKVOm2vTpM2Ll6QLr0aOnff3119a5cxdLSZlun376qfXr199F1Q0bNlrLli1j6z6zBQsWuTftQw89ZBs3brLBg4fE8rXOBg4cZN27d7f69Rt4fcH58JRt1uwrn3gWsTY9r9lkk3X1GjLCOkxdoMm6RFEURVEUxfSJ8MokXgixRYoUiRmX8ViwBYUYuYgceL4hxuKptnp18IwFQUDZE2N/Y5b7smXLXITFOziEJMiK4CKKYv5giA27e/znRJqLpLfecKcNHjTYl5PvF2ixBvt4Fx8yGytWQqwgCIURmRViKQOXxmyqJbOzPlkX4ihCLOEJwIcffmQNGzay3r1725lnnmmffPKJXX755T7nQcOGDe2SSy71MARVq1az559/3mrUqGGPPfaYjR8/wR555BEf5XT//fe7kHvNNddYiRLF7f33K9ttt93mnXIlS5a0t94qZ6VKlbIyZd70cybLV3qTda2Yp8m6RFEURVEUxQxIKAKG35966qn25z//2QYPHmxhAq78TvKJRy9CC4IIDQGuBSF14cIFEQEmYHdBJWDTpo0eQzeZCCtvWFEsWKQ8QBwYP3587OtO/O4Taf69331bERs6ZKgvJ98v0NxbnhAFmQ1PICFWEITCiMwKsUzWNXXhMrtr4BIbksnQBIGJQmzt2nU8tABxXp966mlfV6nS+1axYkX/XbRoUZ+A9sorr7SXXnrZypUr57+JLfvII4+6EIsgO2/efLvnnnt8hAPnKVLkPhswYKCde+65VqZMGStRooSHRQCJeYLJJutqO3Ck3T9kuSbrEkVRFEVRFDMmXrHvvPOOe8U+/fTTMQMz/3vFIrS0bt3a3n33XZ9o7JVXXnGP3kqVKnnDgNi3eMfye+3aNX5NQUQBiCEItWvWrHZxhH05BiEXr1iJsKJYcIlAOmvWLP+uU7/4JEwDk3AhxI4YPiJ1TRS7H7d06RIbN26chFhBEPZrZFaIzU6M2MD0hNhu3brbyy+/4uvwkq1X7xP//dxzz1uPHj3s2muvs2+/bWGjR4/2sASENnj44bhHLELs3Lnz7IknnrRJkyb7eR599FHr33+AXXrppR6HdtSo0TZtWkqmQxMoRqwoiqIoiqKYaSJIMtnVX//6VzvssMNswIAB+dorNgwHfvvtt+2WW26xe++914455hgXkk8//XQXUvFww8MVcXX69OkuyuDFNn/+PCe/WTc9Zbrvw74cg4EuEVYUCzYRSOOdK9O9YZ4opFK+1atT31596XV7o2QZe7l4Sbv2ihus2FPP+/Lrr5a2N994y+bMnuP7Jx5P+BO8bbMjxNIpRPnC0FXKocmTJ3sIhd9++8169erlw21FURTzOymvsB2xnTIjxE5YsMxO6Z09IZZQAkGI/fjj2h6/FSG2RImXfN0HH9SyOnXq+u9ixYrZ0KHDXJi9994iHpqgUaPGNm7ceHvooYfdznv44YddiH3sscddpCVUwoMPPmgzZ85y2xKBtnLlyvbll8288yxZvpIJsS0HjLJ//CYhVhRFURRFUcwE8YotX768i5mPP/54zMjckun4h3nF+EzoZu3atbM//elPdvDBB9spp5zioirxIZcvX+4NBDw2EEAQPQg7AOOi7HzfhiASBFiOkwgrigWbexJit23bap/Vb2RlXi9rb5V520q9WtquveJGe/HZEr5ctnR5q1CuopcTcex6/KpVK7PtEYsIzHGUNZQ7gQgZoiiKBYnYW5nxiGWyrgWLl1jPKbNtZBZjxOKRykRca9as9d/YbYtjaa1cucpmzZrt6xYsWBhbv8h/z5w501avXuO/Bw0a7BN5zZkzN2bXrfdJvjZt2uz/mcyL/6znPJyDdWzv27evdevWza+NdBLzBJNN1tV3yAjrmzJPk3WJoiiKoiiKeybCK55Zxx9/vB166KHunYXQmWzf/ELyjBiCJ+/vf/97D1Nw8skn+3UEoQNDGBGERkJU9AjCRxBfowKsRFhRLNjk+8fjnZjPcUSF1DRBNYDv/57b7/NJZHbH7scpNIEgCELWJuuiY3zOrJkeKiArQiyk2AyCKB6y27Zt92V+R9dF94UBbGeZbdF9oukmOy6kmYzJJusaNHS4LZg7R5N1iaIoiqIoipkjXrFvvvmme8UybCtMgpVs37wm+SJ/xIUlv2+88YaLLkcffbQNHDgwZiRv2SmqYginx7BPYHrnKigTmImimPuTdc2ZM9uH5EqIFQRhf0ZWYsROXrjMru6/1AZnMTRBfmWyybp+HjjKbhy0QqEJRFEURVEUxcwR8XLixIl27LHH2h//+Efr2rXrPvWKjYq+/E5vmf+Ixm3btrUDDzzQLrjgAg9DgAfCc88959ewadOmncfuiVEBNvGcCC2k26ZNm10M6mh+wnL4nbg9cZsoirlPvFyJvbp586ZUySBRUA00F0lvu/FOGzxosC8n3y/QbOzYsS4+ZPbblhArCEJhRFaEWCbr+ls2JuvKr0xvsq4zNFmXKIqiKIqimBUivFaqVMm9TJk5lomvMuv1lRXizfrFF1/Yr7/+GjNot/g5OBcCKuIGBiyGfRBUEUtZZl9EDbZffPHFLsS2atXKGwSEG4iKnxAjmDTCMfyGiKuckzhgTPoQPGgRdMM+7M8y7NOnz07BNuSB9aQRxFqOCedlO/uzjd9sC9cuimLuk++Q2bCJCR1HoqAaaLH911mrH1rZgvnzfTn5ftBiZcoaGzlypJctnCPZuRNJGSAhVhCEwoasCLETFyyzf/Qp3ELsjwNG2f/6SYgVRVEURVEUs0CEQ4bpIsIixtasWdOFg2T7ZpeIkggS119/vU8MxqQ6H374oXuzIopi1NepU8def/11Gzp0qP3www/2wgsv2LPPPmtVqlSxV1991R544AHP31133eVi6ksvvWTPP/+8NW7c2Jo2beqz+XId5J9QBRxTvHhxmzBhgn355Zf28ssv288//+whDa666irPD8ey/NNPP/mw49dee81nz50+fbrVr1/fDWpEWNJ+8cUXrVq1ap5Xwjk89dRT9t5777nhXa5cOU+/RIkSLmozg++AAQP82GT3QxTFnCciKZ07w4cPt61bt6TKBonCamAUybYHmnvcMxkMZWWy8yajhFhBEAojshIjdlHMJhueMstGZSNGbH5kshix/YYMt9Ez5ypGrCiKoiiKopg1MuyfsARM2nXccce591dOx0hFlESk7NSpk89Me91111mzZs38P7Fe8ZRFXH3rrbfso48+snr16lm7du08JizC6BFHHOFC7CeffGKdO3d20XP27NkuerZv397eeecd/1+rVi1fV7FiRRdHmdALQbdhw4ZuJLMP4i7X16NHD6tataoLqV26dLFHHnnEY0wy6Q/p4+HKcOeHHnrIBg0a5EJPo0aNrEKFCp5W0aJFPS8ch/hTsmRJq1u3rnXs2NHzw31Ndi9EUcwd8o0yeR8dK3EkCqtZIbFkF3t5SFmQWW9YKCFWEITCiKwIsYuXLLEpM7I3WVd+ZDIhdsDQ4TZ9tibrEkVRFEVRFLNBREM8UhE7ER7x/sqK8LAnkj4CKN6liKG33nqr/fLLLy5kfv/99y5iVq9e3V555RVr0KCBi7WInwipeJcefPDBdsopp7gHLcfhsUpYBQTTBQsWuHft008/7R6weM/iGUucVzxsZ8yYYWXKlPHzI77ijTtp0iR77LHHXAxGNCV0QuvWrV1UHTNmjOcDgxrj+u6773bRF3Bs7dq1/TcetJyDvBO2gG0IusSpRFDel/F2RVGMk+8W8XTBgj2FHciI5o1qyg/KgKyWhRJiBUEojMhKaIJJC5bZeb8tK7STdRGa4KcBo+zSASsVmkAURVEURVHMOgkfMG/ePPvf//7nYiziaE6GKECUJDQA3qkIlYimeMgyAReiK8sQATPEkh0yZIiHA0DwJE+EEWjZsqV77+KZipct60gfT9QnnnjCGwrffPON/0YYxcMV4ZQ0EHrxvn3yySc9fAH/WY9XLIILYQkQdDkmeNh2797dxd+HH37Yz4GAy+9SpUq5xy2NEvLAkGi8eNl/1KhRVrlyZQmxopgHRDRFCMVLfd68uV4mxJEotiZjHCtWLPcygU6erIQkCJQQKwhCYURWhNgJC5bZSZqsyykhVhRFURRFUUxKvFYRRv/4xz/aX//6VxcyclJMZHgv8WEZ7o8HKbEXw+RgeK3OnTvXjXuIQcsxeLgeffTRHjKBfTiWbezDdo7nP+tZhwiDqEw4A8g5SZdzhcm0mMyHNBBJSBPRBHIu1pEe+SPmLCQ98k2cSH7jIce+pEF65IG0mTwsGOIcTzqiKO57Ug7wLTIkdty4cf597o5dxVeAZzydNcOGDfNvPzsiLJQQKwhCYUSmhdjVq2zSwmV2Tt/C7RHbasAou7g/HrHLdtp/ye6JhFhRFEVRFEUxXRI7tXz58u6ByqRWiI6Ij8n2zQ6DsBEE0zDkl/WQ5UAEDCbuIi9MvIUoHN0e0gn/w+9oeuF34rn4HfYJ69knHBPSix4T3RZNL/o/cZ0oinnD8A0S85lOJTpPEEc3btzgk3lt374tVqZstc2bN3knCgIs+02ZMsU7dsL3nh1KiBUEoTAis0IsouSSJUtt0oxZqTFiC58QS4zYgUNHWMocJuuSECuKoiiKoihmk4gPGNjERUUAJVxAWJ+4b24TD93SpUt7PghJkJOhEkRR3D9I2YWwiic8YiyhUUaOHOGxoIkli/g6duw4946n7GP/ve1IkRArCEJhRGaEWEYgrF612hYvXWYjp8+2UaNHG6Gktm7dVqC5fds2W7xm8y5CbP+hI2zc7Pk+MgohlmtPdk8kxIqiKIqiKIoZEoMZ0eLcc891EZRYq/taBEUIwci/9NJL7fe//72HFsCjItm+oiiKe2IQWGkoI8xGQ4mwPicE2MCcEGI5jlEAgiAI+QWZFWLXxsrWSYuW27/7LLehI0fbpnWxfdfFt2+McVPq/3BMsnUs5+Q6fmf3WJa3bFhv85etsUPfnWgHvDne/vr+WPt5wEg7t3+svF+23OsVCbGiKIqiKIpitokA0KdPH/vLX/5ihx12mP3yyy9uhCfbNzfI0P+pU6faoYceameddZYb/TklkoiiKOZmeZITQiz5I761IAhCfkFmhdh1a9bYpMUr7MReK+27QaPtlyGjffTB0OEjrEPsd5shY+yXoaNtWGzdkGHDd67rGNbFGNZ1iqxrH9bF/od17SLr4ufg2DHxc6Su2+Uc4djIuqTnSFjXbugYa9l/jJ1Zc5ydUHm8Hf3BRKvbb7yd8dsqW7J8ha2VECuKoiiKoijuLQkN0Lx5c/vd735nxx9/vPXr18/XJds3p4kQ3K5dO/fIffzxx91LN9l+oiiK+Y05IcQicsyePTt1SRAEIe+RGSHWuXaNzVi60s7uv9rO6LvKrhqwzCZNmWKDxk+xK/outdN6r7Dr+y2xseMnWP+xk+zK3+Lrbo2tGz0uvu7y1HV3pK4bEFt30W/Ldq4bE1s3MLbu3L7xdRw7bvx4X3fpb8t93bW+Lp7eFan73dw/7bxp51js6bHu4tRz3BlZd37s2NPDugmTbODEFDur7wq/tmsHr7LlK1dleD8kxIqiKIqiKIqZIh5ZTN71zjvvuCB6yimn2ODBg/eJGAsaN27s5y1XrpwvJ9tPFEUxv3FvhFj25zhi2BLPdubMmV4O7wl0VhFeIYRYEEVx/yZlQk4js0Is2wj9snT5Clu4eInNnb/AQ14xeeL0mbMsZcZMJ+UbDMuZXpe6nGPrYszMOvJOB9m8uXNt3oKFfm3LYtdIWAIJsaIoiqIoimKOkEY9Q61efPFFF0X/+c9/+oQ3eKwm2z+nCKpUqeLnrFu3rosTyfYTRVHMb9wbIRaxglnGly5d6mIH8bEnT57sHWAZAbGAjrKhQ4f68ePGjRNFcT8lnTiInjmNzAqxHic2tn3N6tW+7/Jly7xMW7JkiS2JlY1LlgTGlp0FYB359rwv8WtZvny5rYpdG9fItaYXlgBKiBVFURRFURSzROK1Iiw8+uijLoyed955buDjpZVs/5wgnhzFixf38/3444+5LvyKoijmFLMrxDIh4ahRo9y7KoBylnWkmRGCEAsRCARB2H+BYDpjxozUpZxDpkMTxLhTjI2VZ3jHUoYVJnJdwRM2IxEWSogVRVEURVEUs0wEAmYZf+ihh1wcvfjii11kyA2BNAyru/vuu/1cffv2VYxYURQLDGmkZ0eI5Vi8WROHFI8fP969sDKChFhBEALygxALESiDIFvYGK5tTyIslBAriqIoiqIoZouIsTTwixQp4gLpNddcY9OnT8/xmLGIsPy//fbb/TyDBg2SECuK4l4zdPKEWKrRmKrJ9s8usyvE0rFFbFjEjgA8yUaOHOnpZgQJsYIgBOQXITbKqHBZ0Jns+jKihFhRFEVRFEUx20SMxTPrvvvuc5H0zDPPtP79+7vYkFNiRhBLguArj1hRFPeGoUxBPEBIYLIVhEtCrCCWIlyyX06JstkVYgF5RHidMmWKpaSk+O8FCxakbk0fEmIFQQjIj0Ls/kwJsaIoiqIoiuJekZixeGm99NJLLpQeddRR1qJFC49liJCR7JisECGEczz88MOefo8ePXI1Hq0oioWTQVRFEB07dqwP+2eYf0rKNBdjESqYDAsvVLYhZhLzb2/Lsb0RYgFpkDfySlmbGUiIFQQhQEJs/qKEWFEURVEURXGviVCBOPrJJ5/YIYccYgcddJCVLl3aRYyc8F7F8/bJJ590IbZz584SYkVRzBIRYZnZOoiv/N66ddfYqwE7dmyPlV2rberUqT7bOALq3oixeyvEAvI/d+7c1KU9Q0KsIAgBEmLzFyXEiqIoiqIoijlChAJEhtatW7tXLKIpIQsmT57scWODN1p2SKzEkiVLeppffPFFjsehzUsmizeWjMmOFUVxz0REnTdvng0bNswF0V2BMJqMcSDIIt4iyma3DMsJIZZ05syZk7q0Z0iIFQQhID8JsYXVnsnKdUmIFUVRFEVRFHOUiKT9+vWzc88914XTk046yb755hsXMbLrHQvwtiW9cuXK+XKy/QoSg8BK44XhxhDBhgYN5HdYzz4wHJMsPVEUdyflDgLoyJEjfDmORNE1IzJp1lb3oiVOa3bEWAmxgiDkJfKbEBtsn8LCcE2Ztc8kxIqiKIqiKIo5TjxYmfjmkUcecfEUPvHEEzZt2rRsecdyTIcOHTwdYsUi6GbXOy2vGRoghG1AoFmxYoUPk0aooUHDRDyQ36xjMjSEFBo6HBOM/mRpi6KYRsoIvp1hw4b6NxNHotCaGVqsDNrmcWUp17IapqCgCbGU34IgFB7ktRAbRMpgvwQbqLCQ64leW7jeZPcCSogVRVEURVEUc4XEdWWSra+//tpOPfVUF1H//ve/2w8//LAzpmyy45KRtBBBfv/739sll1zihm9OCLHkg7TJC2Iv4H9gEE34z/LeCsAY5uSdRsuyZcu8AUPcR8QdGknTp0/3/9HfCCoIMDR4EGyDILsnQ18UxfUeVmDJkhCOICquZpXxOK3Dhw/3zpOslAMFTYgtVqyYNWjQIHVJEISCjvwgxLKdsjDYPJRRhYVcD6SMD6OYJMSKoiiKoiiKeULECgRMRMUw2RZ8/PHHfRIcPK8QQpMdGyXpIH7861//siOPPNIN3+xMnsMxnJM8cV68TZkhvU+fPta2bVuPP1ujRg17//33rXr16la/fn1r3ry5tWzZ0n755RcXdWhwcGwQa9PLB+uDWBNEUwx0RBEaLogqeAjTOKIxQyxKhGvEXrh586aYMb/GFi9e5NebkpLiM7tzLGlkxtgXxf2VfHvEhaUDJ7mwmh1a7LudbRMnTsxS+VNQhFjKHcq92267zW644QZr2rSpr8sKsnt9+wJDhgzxjkHu5b7AuHHjvP6g7tpb0PnWt29fL+8FIavISyE22D+8w3QmE6ubMC9TpkwtNCSG+MSJk9yu5XvfU2e5hFhRFEVRFMX9hAgTgUHwwxM0EIEyyiA0BrKO/RAhOT6aHkx2zkCOgd99952deeaZLsYefvjh9tprr9mkSZM8fbYnOzaQ87/66qt+LF61LGdk6AYimJA+14uQ0aVLF6tZs6bdfffddvLJJ9thhx22UyDeE//0pz95/osUKeJiLeESaIiQNgIE9wVynqJFi/q1sUweEU7xgiXsAMI0XLFieew6tqY2adIH17pq1cqdnrIIOqQlMVYUk5MyCRE2TYSMCqrZpXk5RWMbcXVP5V5gfhdiib9dunRpe+CBB6x48eJ+XZRTzz77rN1zzz1e7tIZlREoo5555hn75z//ucd98wovvviil+N45O0LVK5c2c9HZ9/eAgGZtPLrvRXyN/JKiA02GsIk5SD706G9ZQs2J3Zl4eD27Tti5eZGGzVqlHfwR22zZPaZhFhRFEVRFMVCwCCGIvpFh9kDGsiIB2zHMKS3nkY6YsJvv/3m3qC9evWyHj16WPfu3a1r167WqVMn69ixo7Vv3949Rdu0aeMCZv/+/b1RiRiIsRl6/cO5ESTDuTkvy8EzNAiieHVWrFjRjjvuOG9Y8v+dd97xRgIiRXqCLOn99NNPfgwiJ+swdtPzPAj3gXy2bt3aHn30UTv22GP9+ECWL730Urvrrrt8OG6FChXcC7ZJkyb22WefuXds+fLl7eWXX7bHHnvMrrjiCjv++ON3SeNvf/ubPf3009aiRQu/L5yTfBGO4fPPP/d8BBEWIQbP1nnz5sbuzWa/T8kFn2Q0T2v+/HnuSYu3XxBjkxn6org/E2GACbrSOjqSfVPZodnkyZNdFKVcS3buROZ3IfaWW25xgY+ymTLm448/tmbNmvk20vn00089xndGwEv4kEMO8TLxpptu2qUOyi8oWbKkHXzwwV527gtQf3A/8IzdW/BsEMz3Vd6FwoW8EmIh9gl2GrYntg9C7KZNm12MLSzcuhXHgPUuxHJPol6xye6JhFhRFEVRFMUCRBr+QfSkwQxo8CJyYvQRo6pfv34untKQ/uijj6xs2bIuFDLc9Pzzz7eTTjrJ/vKXv9gf/vCHXQTFzPDAAw/0xjbHI0ieccYZdvHFF3tDnkm08KZCZEXIRMgdOXKkG+kY6EGIDUBMROAMHqmnnHKKVa1a1RiyxrUhvHKtQWQlDUTMo48+2q+DdDF2ERkQOoL3AcdyfxiG+vbbb9s//vGPnfk/7bTT3JuV8yA807jlWMTfAIQS8gkTRRNET7ypGFrHkNOnnnrK72dIn7w9//zzLlYjFjNZGfkhj3iYkX/+79gR7kNU4MkMY39jeSLm5bRpU13YIe2MDH5R3N9IuYFghTgYR/Jvac9IfhzfcFbCE+R3IZawMXRYAcpdOscITRDAtVK2ZwRGCDDKgeMo0+MhIeKgnKWzD7GGjj86rVgXBdvo7KNcpQ4jH4DOPI6h7GT4L6Mhgocp1/j999972qFu4f4iOLVq1crTog4KSCbEMmqBNH/88UfvSAugnCddnh3gnerdu/fO+8R5BgwY4OEb6Lgk/4lIJsRyDjoUOWfa+xkH10z4gW+//dbFfu7hwIED/Vw8Q84X8sP68ePH+7uIiE4HKvdKEJIhr4VYbCfeYb57hFhsrmSCZkFlEGIpbzJjl0mIFUVRFEVRzMek8RcaV0GYpCGGiPnrr7/al19+6V6cDCn93//+5wJpEAWTEREVD85zzjnHrrvuOh92et999/nxDz30kAuHxG+lYY54i5foc889Zy+88IKvx3P0mmuusfPOO89FTYTHjATdP/7xj+51esEFF9iDDz5ob731lnuatmvXzo1xrmXQoEEuaAZBljQ5d+fOnX07140xi/cn8VK/+uor+7xxE/v5p9Y2auRobwSwjUYAxj0CLKJwyBcxZUmf+4UYEu5nEGyDx26y+59I9ot6/pI3jG48hjlHuP+HHnqox7P997//7Y1+Gu8hpEBcMEgUdzISZ5LtuyPWAIqHOAjeF0GITpZvUdyfyDeN6JAmrO3+/RCDeePGuKf+7ox957H/8Q6TxGMt1she5iIZ+yY7fyIpx/KzEIu3K3kLuOyyyzzMQADCZ0ZCLOXif//7X69TEAspAxmWH4CHLQLotddeu3NEAR1klF0ALzLqJCZjpI5iX+oLyjPKtv/7v/+zc88914/53e9+58sIv5SvLB900EHe6QgQQo455hg74YQTPC3KYoRNkCjEEqLmz3/+s4ecYT3pIpCCevXq+ToET4AQTJ3CKBGeIWmRNh2InA9xNRGJQiwxyKkjyBdpIVzjbQyouwidwLWQLvXrX//6VzvrrLO8nvn55599W7du3XyZEBDcD+5LqDupX7P7fgmFG/lBiCU+LM4ChV2IpRNnT6OVJMSKoiiKoijmE9KYpWEfhEIMVRqhzNJNA65MmTIuhNL4ovFIwytKGm802u644w4XUPGEpXFKbDk8jQhFQOMcDxoa5hjNiIpxgzgeL5YGXvAETWzQsZ796eXneIxvDE7EDhrSeA8hSDZs2NDPjajLUH7isNLATswvjdwTTzzR7r33Xnvvvfe8Ycv+NIbZTgObsAFcAw1Z8v3N1y3s0Yeesqsuu94uvfAqu+m6261q5eruRYtx/8orr3ijmuNpIFepUsU9i7guyP3NrOiaWXJPQvo0dJjshnOH6yTcA/eKbVu3Bo+lIOoEmhvsQwYPsbZt2lmLb763Ht172PSUNA+txP053+zZ8Zl6EXoVokAU4+Q7RzibMSOZEGuxb3ajlXyplN12w51256337sY7brnHitz5gE2bOtX3TzyeifXwRiysQiydbowmCNiTEEvZT1nHSAjAiAXqKcpa8OGHH/p2zkNZSBnJ8oQJE7wcu/LKK73DDJGR+4SgyPZvvvnGrxvBkk49roUONURM6gc8QXkOiLsIuaSF1yyiKOUhosgRRxxhN954o+cjCLEIQgisjPAgVjj1GPUHIzwY4QDq1KnjeUBYBrxPCKFM2kgeqWfuvPNOv0aE3ej9CwhCLHUQdRQCLCJ38O696KKLvN6mDOfa2ZdOUO4R8cep5+nQ47rw2GU7nq8sE6ucPCAMczx1P/cBm0EQEpGXQizrgxA7c+aM/UqITe+eSIgVRVEURVHMIwbhFQEUIOhhvNFAbNSokXsk0QhLFDFpnOH9ijdrqVKlXPjs2bOnN7w5njRDY5//CKicA8OXc7Adcv5EJstnlGG/kAbpQdIOQm44N8sYojRaaYTS0CRmarly5byhT+Mb79fEa8OD9qijjtplPcNdW3z7nYuvl5x/pfPiGFk+978XWaV3q9pLL73k++KdRFxXGqeAvCW7lpwmIiiC9xtvvOHicximi3hAXlavjg8pTRR1QNfOXa3i25Xsg+of2WMPPWFPPFrUXn7hVatV82OrU/sTmz8vNPJ3PXbdurXuHY1ILa9YUYyTsokOovSEWOIz9+3Vx7p37W6/dvs1Kbt36W4rdgqYux6/cuUK7xziPMnOn8iCJsTSaYdQGLAnIZZwLJS9xNdGKEWgZJnwL4DONJbJC6DjDgESgRLRgjqOEQUBCDsIrQiZ1C8IjrfffrtvY/k///mPe8MGEJP273//u5d/1Hd4jzKSAwGWtC+//HLfj8khEWIpK/GGJU+MoAjAyxbhFtStW9eF2qgQS54QPnkWhOQhLUaLEKomGYIQy7sYJtsibFAAoRNYRxgf4qQj9CJSBeBhjGcs9SqhFtg3CLFcL6NTAl5//XXfzv0UhETkPyF2y25iZkFmVIilnJYQK4qiKIqimI+IiElDksYiXqh4MhIPj+GJiJN4udAYo0EF8aDBu4ghi40bN/YYdcTYoiFJOoCGPaIny0FgTXbufc2oaEveyGNUpMWzFk8iGut4TBGOgJAHNITD9Qc+U7SoFX/uZTv/7Evti8ZN7b133rdHHnjCBcybb7jDrrvqZvv22xYugmLk01DlnMnylRvkGmlk4F1FLF6eJ/H/EEC4RkQRnnmioMM6rqdu7U9iz3SlNW/2tfXr2y+W941Ws1otWxp7Pwb0H2gVylV0ISCOaBo7/H1A6OX8ihUrivHvkcYwHUBx7PrNxJlZ7H4comph8ohlIkPEFECZTagaRmDEyyzzMAwIjslAHYYXKSIlnU90piGyUm5Tb4EgxCLwAkRsynmEWARf6jzihQcg6iByIpZSjuMNW6JECd/GPWc4/iWXXOLL4NZbb/VRCOzL6ArS45ro+EPIDPsGIZb7wX7kCa/cAPJJ6ACQKMQippJuEFJ5FnjY0pnI9SKUJiIIsQhgdK7yG6E6IIirhOphNAeevmnlvNn111+frhDL9XLdAcGLWEKskAx5LcRSBlJWUC7tD0Is9piEWFEURVEUxTxkoviKaMZkJQivNLJoPAXSoGPoIp6uYTIPjDmOpQHP8aRFYzS/CK7ZZRBpEWUB/zHWuT9MfkKjmAmvzjnnbPvs04Z247W32cXnX2FFn3jOZqRMtyWLl9hHH9S2yy662s773yXW+LPPPV0M37wQI7kWnlV41uSBhgeNn2XLlvo1Jgo6rX9q4/kGxKX8oPqH/hv06tHL2rZu578x7Cu9U9lWrggTwqSlQQMIr1iEHu6fhFhxfydlCw1hGvzJ47zuDeOiHN91YRFiiTPOMH/AvUO4fPbZZ3fmtVq1au7tmgzBq5OYsIiqiKsIrYQKYKg85VMY5k+YHYCwixCLCMo9PPXUU70u5L4iMjIBFvsTkof8IMQGj1z2R4jFIzUAQTJ4xNJxSYcm9QkiEROPEeIGRD1iW7du7ecoXbq0j5ogn1dffbWPyADU0WznukmLjlCW8YiljA/CNR61pEms9UQEIZb7wkgXfuN9HN4bjsFjl+v+5JNPfDvxdDkfzw1RGM/f9IRYJskMIBwQ2yXECskgITZ3KSFWFEVRFEUxH5DGI407GrI02vByadasmXsahclKIMLrVVdd5Y1BGloIr3g10tDiWNIgrWTnKIzkWrlfXD9gHYZ+/3797ZorbnAh9tEHn7AZ02e4YV/lvWoenuD8sy+xhp82jjWwl2fYIMhtkn+IGEr+aKAgkrItjjQxB2Hm6ceLWauWP1m3Lt2sSeMvrHzZCrHf3a1Lp6727dctrMzrZf13926/WqlXS3vs2DjS0kHApXFDeIK8vHZRzE/kG8QDk/9xhG9m70gnC0PrGXqa2bI5vwux5I1Or+CtGeKUA+otPFsRDxPBfsT1pi6jnIuiatWqvp44r0GIDWEAEGLwLiXkAUAEJvwA8cGJm8q+iKLcN/LOcpg8jHwQf5bJwQIYok9IGrbhOcv+TBB54YUX+nkYaQEQc9nGKAXqGepjlhGNEXIRRQn1AxCtqKvxiiUd4seyb4jJyv4333yznX322S7EMolkIgh1wDEIz7w3IW+Iq0y2Rd7YB5AnBGS2IyYT8xUROcSI/f77730bnZQs44nLPQpAZGZ7Vt4RYf+BhNjcpYRYURRFURTFPCSNOxraNNDxDGI4IsPVo7FQmZSE+K5sY3grhhoNKxpq+5vwmhERUBCl8V6iAfHYQ0+54Pr1V9/Yx7XqWLGnX7D+v/W3W66/w66+7HoXa9kXgz+vvUJ5pjRMEEfJOzO0xxEEHXPxlRALrVr+bD/+8JNVqljZatX4yH/D77793p4r+qK1+OY7X24eu+63yrwdM/p3nfBr27atNm/uXG/Ic/2cO6+vXxTzmohyeBqmCYTh29sbmnu3IyQkO2d6zO9CLCDtxx57zMPEsD9enK+++qqT/CcD95jh/4itiddFeVSvXj3r27evC6785h4ARAoET8TsgKFDh7pXLSEREH8RMQDnINQLE4KBIEoyYiSAcAFffvmle5JS7iL84iGKsMzEXWFf8tKgQYOd4jz19Xfffef7VqpUycMERYEHb8WKFV0s5fdnn32WWp5vdo9ZOlCJec6EjMnANXHd4TrJO3nlGNJNPI4wM3gfsw0PWjx5g+DM8yAt9uFec73ReLPkne2U/4KQCAmxuUsJsaIoiqIoivuYCKc0ABFSaSQxczRDJRFcg/iKEHv//ff7UEviFtK4pDEl4TVjYsRi4GPUft/iB/eIvfzia+2SC67y31dder2d/79LrMwb5XzCk+Clll+EWIQXBAnE0kRBBw/eEcPjMRNBuzYdbPTIUalLcdT9+JPUY+P4sObH/o7FkZYejSGGpEqIFcU00hBmIiUmtYsj+g1mnZTxo0eP8u+NMjzZOZOxIAixgI4vYqMS57pIkSI+U7+wb8A7gscw7wckdAIes0w6Jgh7i/1FiEUQTa+IZX2yY3KCEmJFURRFURT3EfGmoWGO8If3ChNFEbctiK8nnHCCTxiCtxBeWcFbVuJr5omgiDGLwIp36ZdffGUPFnnUrrzkWrvo3MvshmtvtSrvV7e6dep6HEEm/ELswPMoWXr7ilEhNp6f3YXYD2vVtvHjxvtvQIgCQlOkYYfV/qhe7PrTvNE+qlXHJk+anLqUlp6EWFHcnYildFwQSoAyIY7od5gVxmPDMoohq+V3QRFiA9ifeyfsOyCSUYcRAoHQC9gQhD1IDPkgCNnB/iDEAorXCRMmWsOGjTwUyOOPP+FhO5o1+yr2LcUnwssNQVZCrCiKoiiKYi6SBjhDw2lMIwx+/fXXPmEGseVoOB1yyCF255132rfffusGJ/si1iLCJktP3DODEY8Yi5jR8oeWVvuj2j50f8iQoW7w9u7d2+MA8gyIDchM1zyjvBK8yTMNE94RhKAtWzZ7AyAq6jRp3NQGDhjo+YQIsUMHD01d3h4z7Le48Lp27Rpfh5hL6AIaPnHE09q+fZsLPBJiRXF3UgbQwQHjE3eB8B1mhnHMmzfXG9l4jRZ2IVbY98BWYFQHIYsg4ReioRsEYW9Q2IVYwOR/jzzyiMdvvvzyK+yFF160N94obU888aRPgnvyyadYsWLP2qxZ8VFFydLJLiXEiqIoiqIo5gJpeONRhaDKBDDly5ff6bUC8WJhHTHh2Ffia84RURFjFhIn7/AjDvfJTBYtXuTCIyID95wQAEzowvNg0hdiF9K4zapokhMkzzQ8aKTgRbdpU/AuSxN3iG9b7KnnPU7suzESD7b4cy/buxXet4pvv2fl33rHitz1oJUv+45VrFDJ3nyjnL39VkUXXqPp4GHN5DGIPBk1hkRxf2T4/hFimTQp7VsE4TtKj+ZlOQLGiBEj/fvKTnkiIVYQhLxEYRZiQcuWP9pJJ51kTz31tMekRhiNgv3ouL/33iJ2+umnW48ePXeuzwlKiBVFURRFUcxBBlGV37/88otPsnXooYfu4v3KZB94PrIfsWLzQvgr7ETYRHDs06eP33viF+KZFsh2hG/IhCrhGdWoUSNPngn5wQhHfGFoaVp4gTSBZ13MQC9TqqwN6D/QJk2cbB3a/WIffVDbf08cP9F69+ztIu2E2O+pU6a6N2ynjp392Gg6eMympKR4Y4jGjoRYUUxOOkWYdAnv1rRJ75KD8nz58mUeE3bcuHHZ8oQNlBArCEJeorAKsaB9+w521FFHefiBALYhjm7fvsP/h30p16tVq27HHnus9e8/wNdF08suJcSKoiiKoijmABMFWCbfQtiD9KYz63HU+zUrE7eI2SMCBvF2eQZ4H3PfETxh2IfnAZhN+i9/+YsdeOCBeSLGkieEG4xxvFXx1o0jCKhxMQYRtkmjL/w3InLN6rV2Dp/u2KGTE4weNdrq1a5vmzxu465pLFoUb2DRyMHwj94PURTTSDmNKMkQVkY2TJky2b8fOkrWrFnt//mOUlKmuVhAbFk62Sg79qb8kBArCEJeojAKsYisM2bMtFNPPdUaNPjU8xNEV7hp0+bYOZf6/7Bu27a4fVW+/Nt21llnednIurA9u5QQK4qiKIqiuBcMwiq/EwXYCy+80L744gtvTLMPHlWJx4u5R1C1alV/FoQdQNBIth9kW6dOneyYY47x/WvWrLlPxVjEUAxwQicgwuKxunt4grgg06VjF6tft4HNnTPPfmjR0rp07uqNm5rVPrR5c+dZp18628cf1Pa04kg7ltizePkRH5YGRfAOTpYnURTjZTyCLN8T8ZsnTZrkgmsgk3EhWNCQDvsnppFVSogVBCEvURiFWFC8eAm74YYbXJSNirAsz5kz1y666CIXayl207Yxye5Gn0+gevUank7Yll1KiBVFURRFUcwGgwCLiNWhQ4fdBNimTZv6xBnso9iv+548H+77Qw895M+ke/fuLqwm2zcQwePXX3+1E044wQ466CBr2LBhhuJtTpN3KQgwNIDmz0/mFRsXZcaNHW+f1W9oNat9YPff/ZDdfft99kqJ1zwcwY8/tLINsfTi2PU4vPkUlkAUs84gyEJ+RxnWJTsuOyzsQmzwNE4GYqsDrjuEg6DsRpRJBupYQPmZmCZppXVIpYGwNQFsJz97AnkJ5wLp5Z99yGt0X0B9lAj2SUwn2bo9IbvviCCkh8ImxOLFumjRYjv55JOtTZu2npfodoTRNWvWuq24evWaXURaCOjQP/vss2Nl/cbdtmeVEmJFURRFURSzSBqFNPrat2+/mwD75Zdf7hRgadwlO17MfXLvETGOP/54j+2FB2hmngfAED/88MPtz3/+s/Xo0cOfZbJ9c5q8U3io0ggn70w0RmMljqigmtboxkNv9MjRNnTIMJs8aXLMiF+TugXsuj9DqYk/i8ct55A3rCjmTxZmIRaP4tq1a1uZMmU8Pnf0+iZPnmw//PCDdxa99tpr/h8xpl69evbOO+/4CIeoiEpd27hxY+vatau99957nmajRo18G/eOYypUqOD7AMSOWrVqeZx2ztusWTOrUqWKlS1b1idnSwbOR53w1ltvGWIsZTLnqlixotWtW9ftgQCEq0qVKjlLlSrleUeg//bbb61atWqpe8UR8vfuu++6wAN45izDBg0a7CbmAp5riRIlXNAK4Hq6deuWuhQH18coD0HIDgqbEAu6detuZ555ZqwcwEanoydtO0LtihUrY2XF57FyZffwA2DixEke1oD8gOj2rFJCrCiKoiiKYiZJgwwPm99++83uuOMOCbD5mDwHQkXwfO69915/dpn1WAN4wxIv9l//+pcP5d9XYSUQRjHGMcoxzhFOEVDjiAqrgcmw+z5cO6IG8Wdp3ARvWAmxopj/WJiFWOpHylPq0ueff95FmQCE2VatWtnXX3/tIuXYsWN93+BNWrp0aZ8ILeDnn3924ZZyLaSLSEknE+FlBg4c6HUBMdoJIcH+iMDNmzd34RVhl/uLOIx4muxeDxs2zIVc8kNaTZo0sY4dO/o2BFNiv5M/6hiuJVwPo2LatGnjE0ZSnwQhlnKX89SpU8dtCX6//fbb3vH26aefWs+e8dnZSTsIPlH069fPrr/+er9PAR9++KHdfvvtfk8DuE/FihVLXRKErKEwCrGff97ELr744tg5NuwmtIb4sUcffbRNmTI19l3uKrQGofbcc8+z7t1/9fSi27NKCbGiKIqiKIp7ICIWDTAMwjfeeGPnDPvEi5IAmz/J88DLieeE1xKN3WT7JSPPOzToOf6uu+5y43hfPF+EUc5FI4VGCAIDYiyNkjQEgTUzxBN2jYuwvL+IO6EBJBFWFPMnC7MQG4BnPpMoUhYBzon3KmUvYKLFqBBJCIHKlSv76AbAfoijiXlF1OS62TcIuAiwjGABY8aMsRYtWvhoBwTfgJIlS+7MSyJ4Bgi4PJfq1avvLI/xlCVtPE8HDIjPqB6ACAsBZS7Hkw5iK0IU1xq8e9kPYfWDDz7wchl06dLFfvzxR/8dBYIxAu6bb7650xsXj9uHH37Y+vfv78uAtBCABSE7KIxCLJ71N954k4uuiaEFWDdz5iw78cQTberUaUmFWITT//73f9a69e6hDbJKCbGiKIqiKIoZEA8TjCOGDjIkCWHuuOOO8+GNGE40rCTA5i8ipCI+nn/++faHP/wh1YjfnHTf9EgDngb+dddd588c76qsiLl7w6gYixiDkY4YSwMmiBRxRAXXKOOgkb506RI/FkE3iLAKSSCK+ZuFWYilbK1fv74VKVLEBdGA1q1b7yI8EjYgCLH8Rmik3qWTDQwZMsQ++eQT/x3A5JjU1ZRzCJHBQ7Rz584+fB8MHz7cPWIRgl955RUXQtq2bWv33HOPl43JQP3x0UcfuTBUo0YNr2MAHrecj7I2GqKANAmTgI0AeJYff/yx/+ZY8odgHIAoTKfu+++/vzPPeL5+9dVX/juAPBMSARAegcniANeDZzAiLaC8R6SOCtmCkBUURiH2hx9aukcsAmgyj9iMhFi2z5s330dJ9e3b19OLbs8qJcSKoiiKoigmIQ0vGlY0kG6++WYX4373u9/ZU089ZRMmTJAAm4/Jc8Nj6OCDD7ZLLrnEDVsav8n2zYg0iGkAHHXUUR5nlueOEJps35xmVIzFQKcBnpIy3cMk0Khfv35drGGQNgw1YMcOZvfd4MfQiMITlmNp0EiEFcWCwcIsxALK0QULFrgYSbmKuIrAyOiSgKgQy/6UaQzBZwg/QJQlpABAwEAgxYs2dJ4SCiCIo4SpQWwFCLGEDQAjRoxwr1FCDSCcRsXUKIIQS/7wiA1eq9QzeKNGgYcsIimCU0BUiAU8G2LOhmfL+RGKiVcbvGQJUdCyZUv/HcA9eeyxx/z/c8895/cAcD2IsuSRcA6ET+jVq5ffW0HIDgqbEMu3Nnr0GDvppJM89ADCanT7noRY0KdPXzvttNNs7tx5ux2fVUqIFUVRFEVRjBARi0YhXoQvv/yye1Qiwl555ZXeWKKRtK/EODF7pDFNbDyeGx5TGODJ9ssMOZZYfaT15JNP+rPPjqibHQYxlgYJwgiNF4blIsbCWbNmugGPWAP5TaMlbGciLxo9iAekQVoSYUUx/7OwC7EBCIZ4fhIuAC/ZKKJCbACTciHEUq4hdnJvEF4RIOk0DWAdwir3ECDgIniAqBAbwDaGLQPKy8R7Tr1PGnS+Elc2iMGEGQjecQDxNIijUSQKsYCwDIjRgLAFiMIIsZTbgPuBx20A9dqrr77q+aeDjZi3hM8hT3jTcg3YLS+99JLXWdRV4ZoFIasobEIswiff8SWXXLozXnN0O8IqMWLpdE8WIxa8+OKL7skPotuyQwmxoiiKoiiKqaThghFE4+pvf/ubi2/8p5FEwxSBdl+JcGL2yDNkkpIjjjjCTjnlFBcy9sZzmWG0NJYZjoZHNGI870GyfXODQYzFkzUIsjROaMzg6YoBT8M9EKGW/LIPgkLwgiUNibCiWDBYmIVY4qoSkoDh9HjBUj4jpCIsRoEQS1mOSMu+33//vYuXxIrF8zUIr4gXDzzwgHuUku5PP/3kQiyiLXHCmWgL8ZR1ACET4ZJynHAIpM1kXtwrylWE1PSEWP4zeddrr73mYi7D/6kjCH2A9ylxaQljQ5gA8hJE1SDEki7hBiiP8VglziuhDRBgyQ8etkxIRogFhGbOF4Bgw35RYJv07t3bvXIJ1QDoQG7Xrp3/lhArZBeFTYiFgPAnxx13vE2cGPemD9sIVbBy5Sr/9pYtW+7L0eOGDBnqIm3fvkywJyFWFEVRFEVxrxm8YBnmSIMOAfb3v/+9vfDCC+5hQuNJYQgKBnlWNNZ5hjSSWU62X1ZIGkzqcuCBB3qoAxoQ+/J9QECNCrIY6+QBIphEiUjBevaJCrASYUWx4LAwC7F0EDGpFKIj5RKdRwiYiddJOYbIyT6IjAiX5ItlQhrwH1B3I4KyD8SzlHUAIbdPnz6eTgD1PWlzPkRZ0qXcBAiYQcSMgn3Jd0gXj1iOC3lAcGU7nWAItSEv4T7izcp2MHny5J35QXwmf9QnARMnTnRxlecXBe8EjIJynrzzn+sCHEeHJIimKwhZQWEUYhE/4aOPPuqT7S5YEA8fEt0O+B/WgenTZ9g///kv97IHYdveUEKsKIp7TYyQ9Jhsf1EUxfxEPE5oFNFLfvLJJ7uAh4HGjMU0Ztie7Dgx/5HniNF+/PHH25FHHukN3px4fsEL+oYbbvD3A88sGuSJ+0W5J89pGsh72ieR0foVYz0QwTWIroHRfcPx2TmnKIr7noVZiE0EAmVW8kmZFkID5DQI6UJZKgj7OwqjEAux3ZYvX2G33HKLnX322TZo0ODUnNHhQsfOruUtHS7/+Mc/7IknnnD7KXGSr+xSQqwoillmtHFHYREagIlkGwz7JktLFEUxL8lQRTxYiLOGwHbQQQd5fDXWYaxJtCpYxOuoePHi/iwZ8rknsTQrRAxBrCdtDPiMRE3qPBob6dV9HIfhjSdTSIP0sioah/Sj9Wz0d5Sch1AGCCx6r0Uxf3N/EmIFQch/KKxCLKRIXb16jZUqVcqOO+44e/rpojH7rpWNHTvOZs2abSNHjrJmzb7yeLBM3oXH/qZNm12kTZZedighVhTFLJHGHQUEBQUFJI1IjDV6sylAAllmPYUs+yLMptc4FEVR3NdE9EKk+/XXX937FXHt9NNPd09HxDw8K5MdJ+Zf8jw7derkISXwXkDAyMnnyDtD3XbWWWfZwQcfbAMGDIgZ07tP2obISd3IRCvUg7xP5I19+Y34D4mNSOxDgABLfhley7YgyPKf48J1hPPxH3EmrA/pcm7yyTbWRbeRhw8++MCHwYLoveE8HMP/cDzHsI39wjXwm/8hf6Io5g4lxAqCkJcozEIsDJ6vgwYNsqJFn7HzzjvfzjjjDDvppJO8PXDhhRfaq6+WdHEW5JQnbKCEWFEUM01EVARVCk4aoxSieI1ReFBIUlgHzpo1a5cJQzDoKFCDIJssfVEUxX1BRCWMnUqVKtmhhx7qIixxYRmSiMgkb8GCRwRCjNjzzz/fnyeTpPAsk+27N0QQqVGjhp8Dz+lk5+D9oa7DuKf+Iw4iE7cQL5DJZRCLEVKZRKZRo0bWpk0brx8RSYlbRsxCYhWzDwb60KFDfYZs6k7SRCglBiGTzYRhtExK07ZtWxeAqZu5fjoZSJcQG5wD4x6vDvIzatQoF31JC1EVQZiJZ8aOHeuNJCav4Riuh3N369bNr4HYhXRWENeQYxOvXRTFnKGEWEEQ8hKFXYgNDFi1arXNnj3Hpk1LiZWbc2N5iMd/BsmO21tKiBVFcY+k8UehQOEQBFgKDBqAkKGOS5Ysjhlty2KNQLxjl+7ch0luKMTZB4MyBJQnTQmyoijuayKcYfQwtBwx7ZhjjrFPP/3UtwVvQ7HgEe9NhE2e6T333OMiYW4I6oiWU6ZMsaOPPtqHszFBS9SzFHJeDGpmrkawvPjii61BgwZ2xRVX+CzYxYoVs379+tmLL77o+zA0rkmTJlanTh176qmnrGPHjj4jN/VuyZIlrVq1aj5DOI2SZ555xgYOHOjD5ZiZ+/HHH/eOTyYSIyQDYiliKxPZIPpS9zJDN6E3OnTo4DNsMyM4k9DRuOG+IcLef//9Pus2sdCee+45nx2c/DHbODMI33333fb+++/b1VdfbfXq1bOnn37aG1HqtBDF3KGEWEEQ8hL7ixAbiMcrXrIUt/zPaQ/YREqIFUUxQwYRlsKQAgKDEPGVQnHp0iWxQnFTrMCKzyCaiO3bGSa53r1i8aihMOc3xl0oaCTGiqK4L4hgBPAcZNgRgt11113nnoXygi3YRKRAqCRcAMI63p5hWH5ukLQffPBBf4d++uknFzOj24MQi8csjQdEUMB/PF0RTfE4RSzFAOcdxDsbz9WPPvrI00OgxeMV4bRZs2Z+DPUlAiodB9dff70LqqSJp23VqlVdxEXwRUwtWrSoC6+cD2EWAbd9+/ZWvXp1O/bYY92zNgARmOMBnaeIu4C8cQ0Isdxf6nDyxfUjJiMAyytWFHOHEmIFQchL7G9C7L6mhFhRFNNlEGEpKCkIKSQQVCk8aYilAQMxPcZBw3TOnNl+PEYlnrXyjBVFcV8Qj0X42Wef2RFHHGEHHniglStXzj30c1OwE3OfiOjEakWARYjFqxPRItm+OUXSb9iwoQuxCJMguj0IsXiWYmAjluJtHYRYhFXCAAQhFlGUeLE9e/Z0L1TETUILnHfeeTZu3Dhr1aqVPf/88+7teuedd7rAeu+993qIARonH3/8sacFEXI5B8fcdddd7tnKu47Qi2hM+AM8h0mPMAMcTwgDPGK5jwgwiMyco0qVKp42eUUIZpZyPHX5lvCIpYEmIVYUc4cSYgVByEtIiM1dSogVRTEpgwgbCkEKiGnTpsYKzRWpxShIFF0zIh6y22OF7wL3uJEYK4riviACGDE0X3nlFRfODj/8cPdGxOtQIlLBJs8QcfCf//ynP1u8OveFdzPv1IgRI+yQQw6xc8891wX9xHeJupNYsIQG6Ny5s2/nPw0QjG6OR3glljqepXixhgm+qG/ZB89URE/qSsIWfPLJJy6mUjcTp5VYtYinhEfAc5Z4s6SLsEo4A/6TPtsQjidPnuwhEdgfz3DE1l9++cXPQboIr8SnJVQBYQjwvKWOxmMXL2NEIY7j/nIsjYbcvteiuL9yfxBiua6sXBsdp5RXBQ1cI2VlZkAdxnPLSRBSB2YF5De77112wbVTV+YWdnUiigM7Ihmo5zP6dngPk6WXCJ4l1xXAMVl9FnkFCbG5SwmxoigmJcIohQENQBqSiKc0EuPITsXMMXGDK4Qq4D9pagIvURRzgxjYGHDEt0SoQ7Dr3r37PhHr9leGjrX0mOyY7JBnSz1yySWX+LN97LHH/JnuK3EdQ/mCCy5wL1zEz2TxhYPYH7yu+U8eQ6OYZbaHfUJDnYYP3rSInqTBet7ZQJZZz2/Oy/FB0CBd1rEtpB+20XBkW2hAwpBv0gvHQ36Hc4V1/OaYsD/L4VpFUcxZFmYhlg6fd9991z346QSiDEWM2BOYYJD98wJ0evE8sgPaOp9//nnqUhy0gZgQMRGIVHS85STo6GPCxayATkHewX0BbAPqFt45RmDkFEiLjk7AvSY0D6F2Qt1JDHQ6cJnoMhGE+WndunXqUhoYScK7QEcno0/2BEaV8KwDOIYwRJkF7XA6PrMCYtNHww9lFxJic5cSYkVR3I1UiBQCGA4UljR2KQjjiBqDcXF1z9wVxI6lwKFwJ10K2vQKHVEUxewQYIgGb8kbb7zRyzIM8GT7i9lnqDMgHWsQYzLKsJ59gigLk6W3JyICMmHWhRde6M+WeKkY9YiFyfbPDZKHN998089PyAuEkmT7ZZUIp3isDh061AXTZPuIolj4WZiF2Hbt2rnIxTVSDyDIwHCdnDvq+Uq9TXsBMYbRAIDj0hMKEa+obwACH/eRNAJo39CRFIAAEj0f9RT1VhSkyT6hk4r8JD4XzpUMnJ9RCTwPrhNQ1kcFupBn1hFSJtn1hQ6zRITzsj2ZWIxoiPjHdXPeAH6nte/iYB+un5EUIa8gnJft4Td5juaH64umxzbyFu4l1xdNE5BnBFPsNY4lZnl4JwJIh22Ip4D7zzqeG8cnA4InE2TyH3uBUSLkA5Gb+pURKt99953f47feemuX74RnwKgQbApAXsL7FK6BSTURPAF5SLyPpMv5CAfEyJQAOhOiwirHRd9FwHWFTlTyEC0DSJPnE8D26DMB5JFns7eQEJu7lBAriuJupAKkIKBAoCcRIp4G9O7Z295/t4p9VKuO1ar5sX1Q4yOrlQGrV6lpzZo2jxU6aUMxNm7c4F62eNticFFpcN5k+RFFsXCRbz0jJjsms8SgxSAlViiTEiGUMcSb8ix4/4l7z/CsMBgpvzGYaQxg/HOvMZ5pEEJ+s46yHsM7GJrZedY8Wxo/Z599tj/bW265xRtN+/rZAiawIg+vv/66LyfbLzukAbYvRWVRFPMfKVMpPwujEEtIFLw0A/CIRYgbO3asvfPOO+49Slxrrp+6o2bNmu69WLJkSY+fzX54GiKqUZ8EIPoRUqVevXru+Uh9g2cj+xJ6hXoCz0hERkIUIejxn30Q6qhLEOkQQulgi6ZNTG7qN+Jvkx9CxXD+IA6CH3/80Sc0xg5hMkXAdSH60XFHmsTsRhilvkSQIw8IkXXr1vUJGumIY3JFBEkEwr59+3o6gPZYEKIREUOHHesQtrhOrgVG89W7d2979dVX/fzkgzoZMYz7QIgbwtrwjoV7w3U9++yzXk8HIGiWKVPG0+YYYp0jMnKvuIaBAwe6xymetJA6DE9TBE1Gd+BFStrsH/XOJS+MAOF581zJH+fgPnEc4FmSJ2Kp80w5nnS5Hp4F73kU2CTcf+4p4Yu4Ls4PeNeou7lX3DNAp0D0fWSZuOmMoOLecW6eBWIgHfp8Hwjb3BPeCdIK7x2iLGGHuE7eY2Kuc40BCLGELaKe5ziuAa9cwv9wH3nupIO3OPeXayM+PHnFi5x7wX88cxF42Yf9g+cvIF/kfW+xvwux27Yxsmhb0m05QQmxoijuRgoACkcKypSUabFCIfTIxg3BKpWqW88evaxrl67Wt09fmzxpsk2MVSwTJ0xMwgk2ZcpUK1u6vKcXRzwd4sUGr1gKnr0VYERRzJ+MinYQIzkjhv3CcZktG2iQQAx0BDL43nvvucHL+mTHiFlneJY8KwxlGiIY1QgGGJOU6zRGIY0Wlmkk0PFGPYCxSSM0PYOTRizPLLoueIfQKA1ezvfcc4+nlRcCO40tGjrkgwYbeSDfyfYVRVHMKguzENu+fXsXGxHuEMAg4myPHj1cMA2iYP/+/V0oRQwDP//8s3311VcuyiJugui9QaBDqGUdoizkOriHTDSI0Fe6dGmviwDiHAIb95nOW0QxGES5aNqERCAdhC8EVLYhSAYxD3D+li1bugcmo3DYRnrE2X7ppZd21peIjuQB4RXRLgyXp16hjuTe8OyoNxEBA6gvsWn4z4SLeNki7CEsIl5y7VwLYibPMIC6inNyDkRgxEnqLOph6mli6BMugnsfPFiZiJI6PoB7xT0kDURrRE5+c30ISeQrvDM8M/LF88VzFPuLiSi5L8QqJ++sC2AySGKTc77ixYt7G5S2IfeXe8J9C0Ik7wJiZRCkuW4E6YCQJ4Q7BFXsD0RjJr4EOAFxvxE6g9CO4Mv7F4BdgZjMMyZP3CfeR44hn+zLs8a+QZDn3eG+IxTzrOlMwB5AjOa6o+8I94VjeYcQ9QHvFfcUsZ+8c97wXLgXiM3kGzGd+8F7zP3ne+FbAFx3wJAhQ/yd2FvwLhZWIXbbtvi3nWwb5NNftgxHsbW5JsZKiBVFcReGBjaVaXwSkZm2PVbox8XTeKH1Ua3aNmzoMKv8XlVbHjMoGn7a2MqWLmfly76zG9984y3r07uv1az2YWQITjyd9evXeSVGgZxRYSyKYsFjEFD5riHGBd85Bi3lS/CcjJJ1bGMf9uWYIMyG9JKdC2LUY/jinYg4xqRcGN8YrYminph9hmfKs+FZYUxjQAbhlcblihXxUQ7sx/9Vq1b6fjNnzvAyn8Yl9QHPHEM7PN/oeagXgrAZRE4aQUcccYQ/X7ycOX9eiLCQBhYNu0MPPdTj1PK+6j0TRTGnWJiFWIQsxFiukXITMRIvQUQ2/gPENUQtBDHKV4AXIF6n1Cd0uCLKIhwGIGIhWAVgU3A8gmepUqW8zEbQQahk4kLE1TfeeMO9S/EKRbCkbkJIYx32QwCiHs+Cc4R7iqci5wjgeSGcIsxhfyAwsj9iEvkACGYIlLSxECzJG+JeAOdHeAPYQkFwDED4Q8RDjCTPiIrBW5VzIMCRB0TPAMTXcF+5h+STuhgPVfLJvUFo5BoDSCPcd4AQyz0BeIMiAgLEcUJNRGPg4t1J+sHDl/qcOO4cz/nIc1SI5X4x0oX3AXEZUMeSP2wNPIY5hmeFaEo+g7DKM0TADED4ffrpp/35li1b1tMmH3jCAu41zwWRN7zj3E/ewQCeKQIv4F3lN8InXraIoNxLxFTuO+IwHqncd/LIfWI5gGOC8A+CEMs18b0F8Ox4H+h8ALx7COO8A3jXYl/xvgPe/+AJjFctecNGCuDbQZTfWxRWIZZvMCVleuzdbR27z3Gv10C2U9526dLVbrrpJuvVq7cvR7fnFElPQqwoijtJY5iGM5VQvLE8P7XYTBNiCUUwYvgI69Cug/+fMX2GTZo4ySbHKqRETopV+PPnzbdKFaskCLHEWIpPpEMFRWWYXsEjimLBI99zXIRb5d83xhTGF987BgfGeTLSOGEf9uUYyiKMtYwEWQx2tuFJgUh31FFH7Wx0RPcT945BhOWZ8lxolAYBFgOS5xDqiWSgzF+zZrU/ZxrLvAc84/B8SR8DGQ+PRx55JDU98wbdAw884M/2kEMO8UYs+chLL2caPVzziSee6OSdzcv8iKJYuEg5W1iFWETY6NBpRD0EL4TY4JlIHhD0EDLx1gSIkohiwfsPD0S8OwMQBYOYSCcdywi3gKHupAkQOxDpEN8YUg4QdBGFg/iKpyyiZQCCH+U8+QkCGsJiVIgFnKd8+fJetz355JPu9Uh9hYAKgsDGc0GURAQM3ovkgXMgEgKeQaKgxjUwGgSBjLwTQoDjSD9cH/VTVKDmXiNQAgRP8ox4x/7cSzwtufcMkQfUycWKFfN6OQCBMeQFb+Tw/BCjEQ8RJLmvAMEQwZProi3J9SN+B/GV5SjYD6GN83F/AfuSR0bBBK9gBEmug+fK/oDnGxVi+V64LsRI3g88lEkjpIsAyjb+B/GV6yafAdwfhFHyiUjN90eIicqVK+/0iEWM5t1DDGcb4HvDvuHdAtgwTz31lNuzAdx/xGTE6zBJGO1jnjlpIuYChHQ8YikHEF2xsxCUASImdlB4VxF+OTYgeMTybMlD9H9UAN8TCqsQC3r27OXPJhSt27fviH03afGTixYtGnvfv/N7Btav3xC7d3GbNFma2aGEWFEUdyENYQoBCj4qpZUrV3ihExViq1SqZiVfKuUhCt6tUMnjxWZE9nm26IueZhwhrR22MFb5UPhQ6YWGeLJ8iaKY/8n3GxXraETQkKRhgTHHkDQaNvxnmfVsX7Ik3tjE2ML4DPsgwFE+YLBRRiQKspwT45IyiwYPQh1xYfH+wHBOzJ+YfYbnyr3GWOTZIaby3IJgGkda+Z6csb87truXB8dTz/AO8GzDOZiEC28nGsU0VE899VR/tuecc4432Hm2ee19Grx1L730Uvvd737n76qEWFEUc4qFWYjt06ePxxQN4HyIZXjAsg3geYjHIXVNhQoV3POPegEhDuEPcQqhLioW8huBCmENQYvrQSBEpORYbAvEXI7FU5J6BBGLYeEIYeyPwMh2hLho2tgVPA+EP54JQJCk7ooCkZC0AYIr10DdFjxbEc/wHsWuQdzlGTHaA5GP9XRGB8GNdyB0KgewLoiD3Ifgucl9evvtt/1aEGg5ZwD3OsSapa4iz4iRhBPg3gTPS+pb8oHwyX0jbwEIYSEveJuG54cAiEiIGMlzInQDXq3UkQju4V7hBUr+uLeJ14R3KwI2aQQhHbsCMZG2I8fgHUueOC92QPD4Jd3g7ZoIng95Q5TnHnM8z5Vl7Bg8n1mHWBsF95jnxT3G85h3AxEYj1XOi/DLved9QVRE8GUf3iXsAK6BUBA8G7x4o98S959nga3DveI4ngP3gGM5D+8w+eU58xx5H3i+iLcAe5i88G6FNMJ9BqTFcyGv3APOicczZUGih3VGKMxCbO/efTw2MUIo3uS8f4SZ6ty5S6w8GmL//vd/fBnP2a++au7C7BNPPGFdu3Zz0TZZulmlhFhRFHchBT6FAMbGnDmzY+tCRZ7WiMYjlriw9LZu3bolE9xq779XdTePWEjFP2vWbAmxoljAybeL8cB3zHdNGYLhiAHIUCz+Y3yxT3zyv7RyIEpEug0b4jPvMpSdhhNeB0GQxaDFOCMdjFZ+P/zwwy7U/e1vf/MGgkTYnGV4ttQNlNU8V54JzyNNINj9WWbMuFcM7wViLM+bc9HAQUynMXLdddf5cz3wwAPdO4cGKo3YxPzta/LeUa/R0GToGnmkwUPDMa8FYlEUCwep2wqrEJtVIJxhVwRQDyDiBG+1RFBPhQ5CymvqmgDWc2+j4Fq5V4C0OVd273l2QR7I696Aeolrj3rDZgTqduqxKLj27OaDtDJ6b3gOicJ1AHlJL988E+yPvUVi3jhfevmJgn0yeh+S3XeOSby3ycBx4X7zPnMe3k/EueAJnB7CvnwfycB9I0+kyz7837XjPGMUfiH2+dh7tcZOO+106979V2vbtp3dfvvtsfNvcOcOPJb79esfW3eHl6OIsHfccWfq/UyedlYoIVYUxV1IRUghQAFJo3fjxlCJpDWeEWKnTQ0xmML6jGhWuVJ8NtI40tYzERjDOCh8JMSKYsFkEOowmjAqMbIwnCZOnGDTp6fEvm0M6Pg3H0coA9JjGkh/9uxZLubi2UCjlPKC9ZzrvvvucyHszDPPdA8PDKRo3sS9J883COyU43iyLl4cJp/I+PmlIfl+69at9fSob3iHGIp38MEHO3mu11xzjXtA0XiAyfK3L0mDic4BhhbSwGFCFvKJBzeNIhoNqsdEUdxbUp9KiBWE/Qd8c4RMwEMXL1ls3rzE/iDErlix0m655dbY+dbF8rTY7rjjDhdIS5Qo4d7XzZp9ZVWrVvNjmLiL9YQoSJZuVikhVhTFXRiE2LhH7JzYuuQesTkjxMY9YiXEimLBZVSE5TvGWxJhDWGKSZvSGpBp333WGMfatWs8XTwPKUvwpLzzzjtdBPvvf//rQ7E4V7I8invH8HypFzDKqRvwXE7vWW3Zstlmz5pl48aOswkTJqYOmQvbdz8GY5wGB2LsZZdd5s/0D3/4gw+ZDB4myfKVF8TDhGGVhx12mMf2w2jHYxcPYeLiXX755d7AkGesKIp7QwmxgrD/AZsn6lmblyjMQiwxYosWfcaF2JtvvsXwjF2wYKF7xLIPYQv69Olr/fsP8HWUwz169LR77703ZgfKI1YUxVxgEGIp+BguymzXcaQ1mncVYgOiRuLuv9MTYimIEWLxbJMQK4oFi4kiLEIaMasQTDdtCkHv0773vWN8mBXnwPP1iiuucMHu/PPPd29ZtiXLo7h35BlTNtMoD6Emkj/b+GRcXTp1taqVq9trL79ht9xwh91+011W8e1K9mHNj234sGgct+ixO2LPdY7XOcQHxOOAuLBnn322x/XjmeOJmix/eUE8c4kJd/TRR9s///lPF42JHfZ///d/Lh4zHBEmO1YURTEzlBArCEJeorAKsZSnI0aMtBo1aroAW6bMm7HzrYu1Y5b5JH3sU6vWhzZs2HAXS+vUqWuPPfa4PfXU0+5Jy/GJaWaHEmJFUdyFodFNYUDBt2hRmOkxNJh3FWKHDR1mTRo39d8d2nawzp26eGP8yy++slEjR/l6kEyIxaOKhjeNeww+CbGiWLDI94rREDxhGbLNN53Wmx/KjZxiHHTeMKv+xRdf7BN64H2YnuEi7h3DM8YYxiDHeI5j1+eyIbZvrRofWv26DWzO7DlWs1otmzhhonXt3NWaNW1uM6bP8HWtWv7k+ycez3kQ8HmXEDGpf5icg2fMJCn5QWgnj6GOIo/Fixf3zgB4wgknuKesOgREUcwJSogVBCEvUViFWIgISrHK7/A/+pv/7MNvQNzY8Dvsu7eUECuK4i6kkUkBgAFGoYCoQszFaIMZITZlWor/njBuvP3048/++7c+/ax3z95uMLb64SebNnWqrwe7C7Hm8WfxrmJ9RoWxKIr5j5QVwVOShiKhCDDY0hqMoczIDdpOz1gMuj0ZL2L2yT2lfKacJnzA7uFqdngd8UndBvbN1y18y8jhI70zLuCD6h/G0lnj+338YV3r1LFz6pa0NOiYQ2CHvFMInYiaeMLm9TD/IMByL3jnw7vGSI4HHnjAwykMHz7cPWXZxj5sD8clS1MURTEjSogVBCEvUZiF2KwyiLI5SQmxoijuRgqA0PBGKGU5jrghWK1KTR9iSgHJJDzrYw3NlStXxPaj8bnGj3WRJlaYsJ7lt8tV3E2IxcAkff5T8KjBKooFg0GUIsYzxhQC3bRpU2NGBTO3polrucu4GEtsTsoWGo3yqs95hueMxzMGOSMeEp/D0CHDrORLpdzrdeaMmVavTn1r37aD/541c5bVr/eptW3TzmbPmm1jx4y14s+/Ykti5X4caekwAoPOv2CM5vWz5PzhXSc/1GW8ZzQMeO9DA4G4xYiyYR37sG9UkE2WviiKYnqUECsIQl5CQmzuUkKsKIq7kUYjBUEo/OJGXFpjuV2sQf32WxWtauUaVvX96nvk++9VtY8+qO1DVwOYzAURlrQVH1YUCxajZQTCGSEJ8HCPI5QV2Ws4po9ounFu27bVRbCUlOneYMVoUzmSc+ReUjbTIEf0jnemJT4Hs+pVPrDSr5d1z1fCDzz+8NP23juV/XfN2Dq2PVv0xdjvWr5P8edftp9btfFjo+nQscf7lB865zh3uH4aCxjIXD91Fg0T6i9IHUmeU1KmeWiFGTNmuldv8NQOgmxIL9m5RFEUEykhVhCEvISE2NylhFhRFHdjaHziBRW8YvFsjSNuDDJZC8JLZsgQ03Ac/zEoMSzxogviSXqFjiiK+YuUD3yvlA98x0zOtXhx8rihDDdfuHBBqqdk9okIGNJMPMfatat9si516uQ8Q13AfeX+Ll++LHLvw/1fa1UqVfcQAgF1Pq4XK/vDhF7mMcWbft4sdcls8qTJVqvmx6lLaWlt2rTBRUwM9LwU1cM7jkHMtdNoQGxFaOU/DQNCNHDNdCpC6sR169bubDRQbwZBFkEjGNd6N0VRzAwlxAqCkJeQEJu7lBArimJS0likMKBQQAShAUrBEEf2DMJwHGnSSKVwJc0tW7bECqOtHg9QM02LYv5mKBv4fjHQ8EjFMzWOIKrtsB3bt1udj+rZHbfeaw8/8Lg9she867YiVrPqB6liX9o5AmfNmullVF4LeIWN3MeoEBvvkIvee3ORoMr71f036whdULf2J7ZxY9oIiLlz51jjhk1Sl2J1QOzd4Zh4mAMQT2vz5k1+nrx8jpwzNAC4bq6P+op3jPc+HjM9Y3BdHM/3QYcjaZAW60hb76coinsi5YWEWEEQ8goSYnOXEmJFUUzK0BilkKQQjA+9TIwXmxWCHd4YRTChcTpgwADr2bOntW3b1tq1a2ddunTx80mMFcX8yVAuBG95vGHjXpLx7zv6veMl+MQjT9s3zb+1BfMXxDg/m1xgfXv3teuuvMmmp0z3tBPPtWHDep8sjDimNB7lFZsz5B5Ghdhly5ZG7nv83rONuOFR1KvziT//gFkxIzoqxM6dM9dqVKsV+7VrWoygyEuP2PB+YwhzXbxPxCCm0ZCssyFjMuPu1th3Mt/rPNLCyM6L6xJFseBRQqwgCHkJCbG5Swmxoiimy9AopaDEGAxDM1esWO5DjuNIbHwmMg4m8WGIMsdT0Pzwww925JFH2uGHH24nnnii/e1vf7N//etfNm7cuFhBuzlpfkRRzFtGhTkEM4TY+ARdYNfvHiGu2FPP2299fvPlvcGC+fPs1hvvtClTpqauiZ4rzunT4zE7MdowZCR27T3D86ZBjpGImJh43xEIqlepaZ/Wb2hfffm1NWva3Io+8aw1bNDYl5s3+8Zjw7760us7t1epVM3XxxHSsthzWxUzuPMuRiznSxRhqa/SsOu175mxv7H7E+o+BBV1FIiimBnmtRCL7S8Iwv4LxFIJsblHCbGiKGbI0BCnsKQwpKCgQcl/JlZJm0E7GXa4SINwS0GOSELjlnSbNm1qBxxwgPOee+6xsWPHuoddeoWPKIp5zyBU0TgMw7XDt74r04TY3j17+3KyfTZu2GCtWv5kbVu39WHpcey+35zZs/cgxFqsfFrsYRLyypuysJIyOcQDZiRDWpmfdu9/6dDRKpR/zwYPGmL9+w+wCuUqWsvvf7QB/QfawAGDrG7t+tbgk8+sW9fu9nOr1vbcMy9aSqweiSMtnUWLFrrBHYzRffkMOVe4VhoJvN/JYx+n5Tc5ku27w+s37h9ph8aH3lFRFNNjXgix2OoDB8bK7Rgpr6hPRVHcP4lNTTmQ05AQG6eEWFEU98jQQKVApJCgQUmhiCCL0RYK07iXz1oXaBFfMR5pzMLZs+Nx//AGYrhms2bN7Oijj7azzjrLxdjbbrvN0yJObLI8iKKY96QsoBzgWyYUQHyoOkgUnvYkxJoNGTzEypZ+25jYqfaHdaz8W+/YsKHDfFvivpkRYpk8aeLEiV7uIKalZ8iIWSP3kfIdwxmDnDI+jrR7T2iIj2rV8RAEoGPHzi7OBjT8tLHNnBHfNrD/QGve7Gv/HUc8HQReRl1gjFJPcN59LcRiAGP0kw88vncXnePXC4hz27NHb/umeQu/vk6xa540cVLqVrDrcdRtM2fO8LTltS2K4p6YF0IsowGwxbHx+U+ZL4ri/svcCFEiITZOCbGiKGaaFAwUEIgcFIwIskzkRQEZBFcK7fCfBicesBS2GHdBrGWyky+++ML+/e9/25gxY+yGG25wMfbss8+2UaNGucGZ7PyiKOYtKQP4jvn2GbaN+BnHrqITSF+INVsUM8JeKFbCypet6F6xlAulXy9rxZ4mlEE/3ye6/56FWISurd45RJkThn8nuwYxa4wKlDTMiXkaR/T+mwuX/8/eeYBZUSVtGMyuYXVN666u6d81J1AUIwoqmAMooCgIKEFEUEyIIjnnnHMOSk6Sc5Ccswx5QEQnh/rvW3fO2IwNTGRm7lQ9zzdzb8fTp/uervN2dZ0mDZrK2jVr5UigvW/WpKWe252Bddq17iAx0dEyacIkad+mo+YBD9qf6//++3E9f96IUb/yZIU4RndtByN/twWm+13bwesa+Pr9tw2lScNmUvqNsvL+u5Xlkxqf6nG2at5G9ob51xEPKTlGfj/2sMBkMp1K2QFizczMzLLaDMQGZSDWZDKlSa7DSkNBAwrwoOGgocRhRHxGwFc6mzSkQBHWY32sR48eUrBgwUBDFKvLlS9fXmHsTTfdJDNnzlRYa4N2mUw5R+63z28a2MnDlujoKP09nwicgh3GU4HY7l17Sv16DeSLT7+Smh/Vko+qfiKffFRbKlb4MPC9ti7jXT41INYbUUmbEozQt4jDjIo6pC5p6znvgEQG1Qqa9xwQJXpYz233Lj3l88C5rVj+Q4Xrndp3lrYt28ngAUMCjrQbxOvPdYEMgNxdO3clO6Jn8ty5Y+S6CT5A3HNC+YIKDibWoH5j6dmtd+Dajw4cVxfZsH69fm7coJn8FrjXLVu6XOp9/Z0eS9D+3Aa51V20rV2jJpPpVDIQa2ZmFoqWXhALuIyPTwgZJSQkSmRklIFYk8mUOtFpdKKhoCOJaDhSiuksg7ydTTqtvEI8evToQMc2Sjvm/P/qq68Uxv7jH/+Qfv36BRqpeF3Wu3+TyZQ9cr95QCyR8L/8sltha9D+hE1BnRrE9u83UDas36DQDphF9GTN6rVl6ZJlOojTia+Epw7EArmI1jTIlfnivHsd4j9f28e85yFonK8J4yYqsBzQd6DMmjFLwgMO5p924jpHjoTrmxQuUvRMnzv2xT2L46McdA6CdmI5+/TsK0MGDtPPRHW3bd1eP2NTJk6RyQFhu3ft1gcNbDdof26Da5OHGOyLfdo1ajKZ/GQg1szMLBQtPSB2xYoVGgwQFrY3ZLR3776AP/2LHpuBWJMpjwsgSv5WPgNGcfyAoS4ylWlEqiLm8Z2IVj6zLh1KJ7cs811Hk20DVvnOf7dtB1z537FjR7n44oslf/788u2332qnlemujCaTKXvE7xbngMhIHAY6h6QDOBFWOZ0axDJ6PgP5AU+HDh4mg/oPUlDHPni1m+ne5VMDYhEOGxGHODMGYjNP1CP1CSQFlgahqYMDfjqZ/XU597o+cJ/2PjvgJNc1HQI6B1w/f434FdmxfYeULvm2jBjO4HI/SMvmrTWim89jAurQrpNGc/P5h7HjAtd+ZRk1coyu690O9zzSetAJoZNh16jJZPKTgVgzM7NQtPSA2CVLlsiCBQtCTgyMuHz5cgOxJlNeFp1DQuPHjBmj8JSBeFq2bCkDBgzQBgFQSiPRuXNnhaWIqJ6pU6dKw4YNZd68ecnRq0DZ9evXS9OmTWX8+PE6nW2y7MaNG5OXY580suyT/zRA3bt3l7ffflv+85//aHTsQw89pNsG6gJ3vWU2mUxnTgAj2gIHYnl9OwhiMQea/gROpwKxgwYMlvZtOgS2EaZQdvjQETJ96gwFW9OmTtdlvMunNiKWUe6J1jQQm/lyMJbzDxgI5jrde5LI2NRItN1nO5wznG2+n+lz5q5rOgTBaIs9Scd0YlmHDBom39VrELheB+g1+3H1WtK0cQv93CegHt16aRqGnt1767SunbvL94HleQAZtOB2uBe66N9TdUJMJlPeFu2hgVgzM7NQs/RGxO7Zg48WStoru3bttohYkykvi47h0qVL5fnnn5f3339fG0lysUyZMkXKlSunMJWoVBpNpo0aNUqeeeYZWbt2rYwYMUImTpwob775pjqLQFgiij788EOZNGmSDr5FR5RG9IYbbpAffvghOcIVx7JPnz5y5513aiTU999/L126dJEvv/xSmjdvLq+99prC2EsvvVQaNWqkEICypiy/yWTKejlg5XLE8juPiYnW9uJEaOWA08lAbKLEBX7HTP/+u4bycfXa0rVTN6n/zfe+eTWx1IJYymWpCbJG1CXCSaR+ae8BiqSo4KHan/bXc/OngsY9AOfaC2GdQ36mz5n3uiYqd+/esEAJ/1rupo2a68BjzkirQQoCrzVv0kLik8GryDdffSvHA/UVtOC2eHjB/ZD6MxBrMplOJgOxZmZmoWiWIzYoyxFrMpm0E82Pfv78+VKrVi11+IAYs2bNknfffVcbCACr62yPHDlSWrVqpVGqLEtDWrZsWYUgfB88eLCCWPK8EgHLuqQZYBkHdQGqRM1Wq1ZNKlasqNG1/Ge/06ZN0+VZrkWLFnLZZZcpkC1atKiCXYuONZmyR7QTACsH4fwHbQp2GE8FYp1FRkbo4EZEB5KqIGje5YLLpgbEArh27NiuMI2oTQOxmS8HLR2M5bzt2LFDrwWcapeSxt8S9Zrg+tm1a6e2+dwzcDyzC8Kiv4LYvVrWEyXSrHFz2bF9m37GmjdpKdu2/vk9lvtc3fo6YBfG9QyIdd/dthIS4vQhhoFYk8l0KmUGiMVvp10zMzMzyymWXhAbExMb8CPjQkaA5T/+iDAQazLldbmo2E8++UQdPpy/Zs2ayUsvvaQ5TIhqxaGj0/ree+/pYFuAUhzEjz76SIYOHarbYF1SGlSoUEGBbfXq1RXaEu3apEkTGThwYPL2AbOkJahcubLum2hcGp/Zs2frwF0YnfpFixbJo48+qjD2mmuukQ4dOmhZ2D///Y7HZDJlvvh94jjhRJG+5Pffj+vv9ERoFewwOhA7b848/Z4RY2AkQOymTZuTpvx1f4CvzZs3a5sEVDuZI2PKmLgHIJxF6pm2HKC6Y8fOpAjZXwIO9n51KI8ePaIDcR06BEwIU/jKMkTBcg0Bc3G0OVfZAWGRA7Fc1xwH8ktN0LpFG1m/br1+xoiI3Zx8PYpER0VJiyYtA9v7Pfg9Okq++6aB/BHYdtD+vE6pBwdis+u4TSZTzlZGQSx+Ow/LuFeTEszMzMwsJ5iB2KAMxJpMJhVRq4sXL5aPP/5Y4ScRZVjXrl2lQYMGGumEAKZVq1bV5emEE/k6efLkQIMSHJQLEQnbtm1bXYZlgap16tSRIkWKyNdff63Tly1bJh988IHOu+OOO3SdKlWqaGNLXto2bRiwJ1HLBnClw8665557rgJZUiNMnz5d94tSHo/JZMp88ft2ncPNmzcFnKl92k6cCK3+BE7lypSXul9+KxPHT5IJ4yYka+L4iTpI19Ahw3XexAmTZOTw0TJwwOATlgsuO0l6dO0pTz3+jOze5Ze6ILi/3347pg+IXO5NA1xZK+qXqGOuB+4XOMvUPc4k7TiRsl65KFCcb9pzzhEOp7tv+O3jTMmBWMoPJOYeFbQ/r69pU6ZL1Q8+khbNWmk0bMXyH8onNT7Vz00bN5cG3zWSsm+Wk8YNmkqzwLSvPq8rrVu2lUSNEP5zOwARBuuiI0Ld2XVqMpn8lBEQy/pr1qxRrVu3Tt8mc379qYy22bXX/OehkclkyrtKTbuRVjMQG5SBWJPJpKJziKPGwFuAWNILEB0LHCWFQI8ePdQhHD58uOZ1xSkkv99TTz2lyyFSG7Ru3Vo7szVr1tQI127duilIZZu9evWSn376ScEtuWKZRoNDGgIaWtIWvPPOO1KjRg11Ar3pBygfT/cZ8OuBBx5QGHvOOedI+fLl1dFkW3SevceU1+SAhld+y5lM6RXXFL9Zfq900mgDgh1Ef/045kep/H4VqVq5ukKsWjU+ldo168inn3wur774hjz9+DNS4d3Kquefe0WKF3tRPg3MZ5naH38m1T6soetWrvCh9OrRO+C4kL7Ab18iDLJERCztlAGuMyPXzgBkuS5wqnHa6czjUHrFNB7eOQCLo5lTzpFz+OkYbN++LXA8J+Z1xTiuOrW+CNwPN2jU7Lix46RDu04Stics4EDv0UHmWjZtpa8B79u7T9MULFiwSNf1bof9EBXMdUo92HVqMpn8lF4Qiz+M3w684DPrcs/Gxz9dZCz3dUbxRkAY2kSTyZQ3RTQ97UBmm4HYoAzEmkymZNEhdD9+OtZEBtEIAjjphHrnO9GI4ijSUNJ4sBwAlfVxHnH6WM6lNeAz20QurYCbzn5clJBbL6WAujRURNzedNNNCmSvuOIKjaylocbh9ALcvCDqz50bB0QQn5nm5vutazKlRe4643eO00AO6JPniXUdx+BnBvbq1KGLfPP1d1Lv6/ry+itvKshyNnzoCHmpxGs675uAGJH+UKBtOXFbmPv+p3iVnChDHuDQPnDt2zWfdTpZShhvO+TXFuXUNomyUDauHUCEf6S3yOyZc6R3z776GahM9KsDJMOHjJC5s+fq53lz50vvHn30ujxxG4n6wIB7lV2nJpPpVMIXTg+IpX0OQgsX2R80Btil3TmV0TbxdhzCvzczM8u7BizFJ8psMxAblIFYk8l0UuHMuQ73yTrebpmUy3mnpUWpWQ/QilMKdCFdweWXX65AFjDbvn17hUTMzwsRsg580HBzQ+PYycsIJAh+PprcqFuH35QZcs4RjhQRsUTAB+1E4HSiJHD9/S6vvPiGfFrrc31lu1uXHrJzx075HTgX0I7tOwLTukurFm3ku2++l6cef1a2nGJwrj8FFDuiT+4pC9f8yZwYU+aINsXbnvDgzEUiu7YmpVjHu42cJMpHubl2iHYlYpUHB0E78VqbOG6SdGrfWX7Z/Yv07zNA02rwO2Awr/2B62/Y4OHSpWNXvY8F7c91eWhBdAlghfbZ2mWTyXQypRfE0h4T/fpnGxSMkl29erW2O6cyL4g93bJmZmahbfj5BmKzTgZiTSZTrhXOJs4ljTMDiLn8sffff7+0a9dOO9PMdwON+W0jN8vBA25U+ipw+GG9Wc2fv0BmzZwtmzZu0kbd5WO0Tr8pM+SgGtcUHcQlS5acBFp5Rc66P6R0yXfkrTfKSqUKH0ql8h/Ke++8r3lkUfnAZ6ZVKv+BfidNwfbAbzhoftsMiqhDUhJw7eOw8Xuw6zz9oq10bxXQxvKd/zzYQsxjIEcehJEqgja2Z8+e0rhxYxXOJG2u2x6fcbrJN+6dzjZdfm+2yWemuXnsi//MOxMP1VxbCvig43HyBwwia9eslS4du0nD75vIay+V1EjuLz77Wlo1byPTp83QazJoJ64bHNRsh12nJpPptHLtUVpBLMvi/5IznTaGNpR2h4hY2uBTmYFYMzMzZwZis1YGYk0mU64XHXg66uSfffHFFxXGon/+859SvXp1mTNnji6Hc+o6+qEgHGxebQW0Ag1Gjxwj7779vjxe+Gl5+IHHpeSrpXVkb25g4eGHreNvyhQB5kgRQlqCypUry2233aYwNmgngievEgLrbFi/QZYvXS7LTiOWWb1qdaADSUSP//aCkkBH9YCWxUUZ2uve6RfnlvaEzj/fyXeKUwhApBNP1DFtLecd59ylp3j11Vc1pyCDPdIOA8bp/NPeMlDMrFmzNH0M0Jbtsg2WYdBG9omjzfrsh3XYLzkOiR6lbSOSy1vOrJBrT7mGKAdRrseOuVdz/3rdYaTO4JrmWiVCNj7eCzlOXJ5oW7bJdeqitu06NZlMJ1N6QSwGcAXG0sFHQFna2tOZgVgzMzNnBmKzVgZiTSZTyAg4xP/p06dLxYoV5aqrrlIge9ZZZ0nRokWlf//+2qkHBrAsoCDlNnKL6MDTUNOhB7KOHDFG4WvBex+WB+9/VAoVeFQK3P2Q3H93IR3lG1hlkMqUEdGJ47fDNdehQwe5/vrr9fd15ZVXyoABA9R5CJoXQKVUesxvOyiY7oAOpssNSxns+k6/6LwzaGLv3r0ViAJW6cy//PLL8tlnn8nrr7+uuXhr164tI0aMkKpVq+ryDKA4cOBAKVOmjFSqVEnKli0r8+bN02U++OADqVChgnz44Yd6znhwxmCNvMXQokUL3f67776r2yxVqpQC33LlykmtWrX0wRr7YFm25dr4rJJz/LmWyJEOOGVa0PyvwRPNfxkG/wIqA5jtOjWZTKlRRkCsM0AHICW16xuINTMzc5bXQSyg1Gt+y2REBmJNJlNIyUXrARQABq1atZKCBQsmR8necsst8sUXX8iMGTP0JgBYQrktUpZOvIve4gb1Tpny8sB9hWXYkBHyxadfycslXpexo8ZK0Sefk2JFimvkGZFu3NQMAJjSKuAZGjdunDz88MP6W7rgggsUui1dulQdCIDoX0ebzypJwCGL1mhMN7Kzc+js+k6/aDtHjRolXbp00c/vv/++1vFbb72lddu8eXMZO3asgtL77rtPo1ppc4GlAPry5ctrBOyPP/4oTZo0UQDL+sDWzz//XM8bbe0777wjK1as0O8A3G+++UY/N23aVAdi5LrinDKd+bRfgGBvaoOsENcOx8m1BAAB8J8YGYv5XY9+Chrrco0Cdl1KArtOTSbT6ZQZIJb2mftzas1ArJmZmbO8DGIx2t1BgwYHfODSMnfuPJ2WkJDou3x6ZCDWZDKFrHj9lUYUQDBx4kSN1rrsssuSoez//vc/fcV25MiR2sgDHoCyACecV79t5gQBMgASLm/i7Nlz5PFHnpYH7ntEvvnqOwnbEybbt22XXj36SOEHn9Ao2b69+2k9GIg1pUVca/wucBKAZ/nz59ffTokSJfR1c+bjMOBQAduAbvx2gpYSTGWW/nztEhBIlLtFe2eOqNcJEybIp59+qg+yHn/8cU1HQDQrbxAwGOLQoUOlSpUqGh1L3lecRt5AwFkmFQxO+5QpUxSqAnL5DJhlHa4NoALtLhGunLcxY8YoeAU41KxZU/r166dRtGy3ZcuWGnHL9UeZaJv9yp2ZSgljXWQsHYfY2BNHIfe7Np3xoIBrk3VxsA3CmkymtCgzQCzbMRBrZmaWHsurIBbYSnBJyZKl5P77C6jPSiBXrVq1A+0xb9ZmDow1EGsymUJeAARgEuCSvINt2rSRZ599Vv7+978nQ9l//etf8tprr0mPHj1kzZo1CgxctKxbNzvgLPtk364sgBLAABCM18PffPNN6dO7rzzxaFEpdP+j8vLzr2uuQtZh8JgH739EUxT07N5bIiKDNzaDAKbTid8MHT86gEQlXn755fo7ufvuuzXFB9cR1yLXkovMxrHavn2HbNy4QR2JoKUEVRlVcOR5IKHLt0mk96kcF1PqRXtDx79atWry0UcfSY0aNbS9IUqVeaNHj9YcsABYIHidOnU0spXBEbkGALXkVyVn8PDhw2XBggWapuCTTz7RdVh20KBBmn6AdAPkjcXxbNCggTq633//vTrdpCzgnA4bNky3wb66d++u7ZpfuTNbXhhL+TgmwL+LviYlRlxcbPI1GbREnfbHH8cDy+wPLL9Vl+caZRuuw2Htr8lkSo0MxJqZmWWn5UUQS1O7cuVK+cc//iHVq38UKEswuGTr1m1SsOADcvvtt2ubnBkw1kCsyWTKU6Ijj0MLaALK0rkHwF599dXJUPaSSy6RBx98UKO5OnXqpGkMAD+ACBc1y3+is9ge28oIpGV9tgPY8sJfxHzKSU7FunXrSrFixeQ///lPclkRrwC/9cbbmppg3A/jFLrW/bKerFuzTtMSMHjX0CHDdKRz4BXbzW2pGExnRlwX/D5wfPht4HBwjZFvuVGjRuo4Md97vaeEsQArniSTu/hPUMX/jChoOChE3fJ7NAibNaI9cu0DbQXn2kWiMh25do82yzuf6Xx323Df+eyNZmU607h2mM92OIcsk3J/rn1lHbf+mZCDsXQEuLa59snxSqfEpRoA0O7bt1cjX5m3e/cuBbA7dgTzwQJRWNddowZhTSZTapXbQCxpimgXzczMQsPyIogFjg4dOkzeeKOkFC9eQtq1ay8LFy6SOnU+l6eeekoqVaqswQb01f3WT4sMxJpMpjwp19l3UabAI165Jffhf//73xNApwNR5Jol5yFwdtq0aZq3kNd26YTTaLI9xPYAGF6g6sQ8J5YFLtDwAq4Y3IaIM6LKGKiGV3/vv//+E9IpIJ7SPfnkk/r6LhFjRJcBXxmY67miL2g6AgbrKvHMSxoN+2Wduhrhxro33HCDRp1xY6V8ZxpumHKmAF509HCOOnbsKHfddZdeL+edd55GKpL3k+uF5fzW98JYnCtya27YsF6vs4iIP5JcLywlYD2dghYdHSVhYcGR9NkmvzmDsKEl2mS/6dkpB2O5th2QpVPA7wQIi+OMgA/8ZxrzWIZlWcelzDAIazKZ0qLcBGJp+2677TZ59dVXtc00MzPL/ZZXQCxA1FlUVLT296+99l/y3nvl5YUXXpR77rlH3n77HQ3Quvbaa6VUqTd1Wb9tpUUGYk0mkykggCSgCWcXyANkHTx4sA4QU7x4cYWzZ5999glAFEgFFCVC9Y477pBHH31U4SmAlNe5iUDllduvv/5a8xvymi/zeCW3dOnSGolbuHBhzTvjXv1OqXPPPVed21deeUUjEnktmNd0AWIOIgO9gLcN6jeWIo8/ozlhH7i3sALZ2jXrKEQj7yMjn7tjuO6666RevXoaIWtANu/KXfeAJF4HJ28y18f5558fcDre1ocD7gGD3/peORiLY4XjRMeMyFUeMtCRZBsnt792MpkSGR2jv0ceeLAtHBU6puQ7tihD05mQg6hca1zfXHd0DrgGnQAW7jPXP8uwrF2fJpMpvcrpIJay4UOSA/zpp5+WPn36qJ/60ksv6aCO3LdpD09m+B5z587Vt29ItUW+cNrMrDAe9JFuhzQ6p7KFCxfq4JT4LWfCuE/gn3Ps1Nns2bPVf8ppRl/j3Xff1T5OWm3q1KkaVMKxYc8884wGh5zK6NdQH6tXr06aknbjd8PYBtTtqYzrnGMjGCejRv+MciPeZMSHTssDjZxmoQ5iHYAFhnbv3iPQb28eKNdBmTlzpvbf7733XilS5KnAtTFc35S99dZbdewEomUxv22mRQZiTSaTKYWAnDgdRLBifAYGcRNgYC9SBABRixQpoiOH33TTTQpkU4La1Oicc87R/LQ4KQBfBq2h8WfAGm4E5KvlhuUgMWUBnrnoMTr5ADO2BfhduWKV9OrRVzp16CI/zZgpe8LCtGF3MACQS15ZQBvr/POf/9Q8jTjMBmTzjjjPXN90ourXr6+R0lwPf/vb3/RBAZ0RF92dlkhFB6xwnnA+cbS4fnFwcbwnTZqk3xlJnmWJdCWvJgpG2/4hxwJOyP69e2Tn4gmyaclPsnnLVgXFrMe1jONmkMuUGeLaPlmUd0pxrQWv2WBKBecokzrB/fe2y3ZtmkymjCing1j8YKAlb3DNmTNHAQLCzwR6vvDCC/Lxxx8nLX2i0T463/WCCy5IHrNh0aJFSUtkrnEspFqivKcycphfeeWVCg/PhOHjE9TBsTvdfPPNCvFykuEPEiX4f//3f0lTUm9DhgzR4wJOYldccYW+4n0qK1++vK5D3+jUD/H/NCBo8+aAtAP6HYh7zTXX6MOBUxmgkSjHL774Qr/ze2MsEYJY0mr4095zif79739rvxGf4XSGzw045qFGTjD87lAFsRjbGzZsuDz00EPy+ONPyBNPPKkBKQQ3Bfv++xXAElxF0NWxY8FBZF966WVd32+7aZGBWJPJZDqNXGcdZwB4hUOMmI5zR+QfQIsUATiRjPLdt29ffcWbJ/1AVUAUaQd48j19+nSNAsDRZR2e/BJJRaOPsW2gKN/Z58lAActxQ+BGf+edd6pD5wBYUOH6n2mAK9Zhm0C4+fPnq6Nz8cUX6/qkXiD6lygAt++0ADhTzhfnk/PKNUye1c8//1xBPOefvMg8BCDHG8tk5Pw7SMU156IDgf/sh6gXoCrRreTZxLni+g9qpzp8W7bvlG1zhsn++pfIwSFlZf+ho+qc8BtxDoqBLlNGRbtKuz158uTTwljvb2HUqFEKR1iHa5mBE+kAEvnCwzPaUL/tWXtqMpnSopwOYrmvu23jNz7wwAM6zRmDM1asWDHp24kGaMQnwA/l/o8fTcov/meVUZ+0w6cy/CPqPL31nVYD9gGieQBOQMSIESPk0ksv1QAPyptTjL7Iww8/rDA7rUYKNc41kdMY0JMBk09mADoAKmnZgNTcW1Nj3377re6H+7ozUlilBuRyrdM3whw4njhxon5PiwF9WZegHfpkDFr62GOP6TQGLT2d4eMyZgnp53KChTKInT59hrzwwvOBui6ib8BGRzNWS3ygbfpRnnrqaSlUqJAMHDgw0F/ZKr1799HoWAaPBdQyCC3mt920yECsyWQypVM4dN5BabjZO9CFU+oV05wc6EIOtHqjqVIjtslT0wsvvFCdFQYUowzctBA3N/77RQ6yH7dvUjBUrVo1OTUCkb1ELhLdwDrs53SQwpSzxfnjPHId4NASqUJEAueba4fzT4fJXZOZAYwcKGVbAFciTK6//noFVjjGOGF0Lul0MagR4jPaf+CgHNq1Sf5of51EdPqPHNu/S47/HoS7brt++zSZTid3bePo0tHmVUkXBUNbyW+FZZhP+0i7TLtKe8p/1gUsAA6Yj+NM9DgdFToJDRs2lClTpujvzT38cvcItsG1y3psn3lumyzD8vz+XDmYbjKZ8q7w4XIyiCWilbfFnJHCiyhZZ4CoDz/8MOnbidajRw/1QXgDLKUxZgNAl4dkGMdO1C3pkzD8BwIHeCONlGADBgzQ6UStkQqsf//++sYaMAvAguE/4PvwMNgZgRMA0LvvvltefPFFrSemkTrMpSagPSbg4YknnlAQwzbwaTD8GSJsCa7AaM8plzsm/BngG+vxOjOQNaUBYnlDjfWcuUhh6pb7BuM6PPLII1KgQAGpU6eOHj/3CHx17jkY9xXuZeyPfgbfa9eurW/KYQwuVKZMGT1W8lxSxxi+PnVN2d544w0dA4PzzrrkxQQiMo9zQCo10rD16tVL6x2YysNHZ2yTMQU43pIlS+qDfSytILZ37966PFGpQGrSunmN3wXHRdmI0u3WrZuuQyQx63HeWZffDeN+AP0JkOE4CX7BOJ7GjRtLlSpVtD5dCgPgK8fNdgBxnBeuKdLKEQyAcb9mvbZt2+p3rzkQ602pwP2ebdJfc5AYnxuYR11xDTKdc821B3wmOIYUH/yGMIAgUcQ87KDc+BIYvgbg+Pnnn9d9VK9eXf2IzDLqJtRAbEJCYsCH2619En7XPFB3xjyM/dB28dYqgUvTpk2X/PnP0uAlfkfUSXy8DdZlMplMeU7cZLkh4cyQQxanE6fCQSoacCc3zW87AAecNZw2bvY4ujyJxYk466yz9KZPRC/QwQHkzIB0pqwX58mdMzoNOKo4py59BuCdVwZxFp3T7redjAonsWfPnrpPOgh0HtyDAuTyajoFpx+TY79HSfS4DyS+cT6JXDdW/oiK892+yZRa8Zvg2uN6JGc3bycAUek40Unr0qWLRiTxYILOGx14OuHfffed5o/jlUOuT343dDDJsc2DDdpfOlVsgw47r7Q2adJEt83vjwcPbAOnHoee1zOJAmPgRzr7dPxc/vCmTZtq5xpY4CCtyWTKm8oNIJayOStatKgCKmf4FycDscAPlxKJ9pU21BkwlOkOdHHsN954ozz33HP6HVgFvASQ0R47QAs4Yz1eZwcIAlrwkXlrAX+YB9AOFPNWGm8CEXnJsqQGw68mNQHbADDivzgoyjgNADMgGTATWEJ0HPM6d+6s2+QeA4wGmrIu+VTZP4C4Zs2a+pZcSnMgFvCJUZ9EneKLA2KBcewDiMhx8xnfHF+qWLFimtKBYwMMAY0Al3zmPOLvASx5A4rtAfG4F5EOjbriHsPbe2yTh/JM41g4hxwnr9NTbuAsxwO0Yh8sxz2MY+O1bQywxngWvL7NvRLAyGcgGm+RsI/UgFj8UfINExFMHeO3sry7FoGgnEO2B3ykHMBSzhtvBrrpXbt21brlO/dqrmc+UzaM8pKKi3PEtcg80rQRlU3kL9+B50Bwzh/f3YMBrh2+kwYhpTkQ672eMa5VprN9gDVvo3GdUh5SF3Bu6GvxoJdycV0CagG0+O+sCyzmOuEz5wbj2uc76+NDMBYIv/nMslAEsahevW/12nn11dfkoYcelm+//S5wnDsD/ZBfpVev3toeMEhX5cofBHy192Xo0GF6voYMGRpoj2iTMh4NiwzEmkwmUy4Szhc3JRwibr44IJkBSB2Q5ZVxIAJPmdk+wmkjCsCiZHO+cKzptOC8ECWNY+bgOiKiAsccBzWtAJZrjPPOf64B5K47rkH2i5PMd7btvjMwAw47ERlMx8E4nf6IDjgp68ZIYpP8EjehskREJ5xQFj9x7Bn9HZhCX+QvpI2jUwssJXKKjiftKu0cHTo6SsxnYBceUAFTcdqBpnSU6OwAXOlsEaHEZ6AB4npnPa59fgMAXjpN/CYBvazLwxGiWOhUMZ/OMb9XykKnhw4XnUP3ezKZTHlPuQ3EAoV4MOXsVCAWIzqRPLL4JoA/F73Jgy6muehVjp1BcoCS2F133aUgize6nOFbEKUJXHVRhw6U8hAYvwLg5VInAOsAXgAQZ2yDVGKsw7oEKPCZh2bOiLRkGq+cL1++XD8DyjD8D8oGKMW3Atzgf7moRj/DF6PMgEfgJG+lsU2gLQCZz95oWQfiKJ8DdNQX5SHiEvGwjweDQFO2zz2M5caNG6fn1IFF6t+9hs8x4sdRbkAkINBbN0ynfkmb4CKCiQzkeDFgLdsB5LIPF/FMSjaXhiI1IHb9+vVabu6rmNsuMBcj+pjv3tf8KRvmIKi73rn+CCrheDFALecEI4qaZYGrAEE+u7djHDjGV8C4b1OvLs0G54DISMBpSjsZiHVp5DgHHBuficDFt3ApFTinXOsAbEAgxjXFQwggN74BAJNjANazfwfQ6Zth+OXpbSv8LNRALOCTbVBn1GPRosXU/ytV6k255557k3+/779fUf8XKFBQA1doDykTxjb8tp0eGYg1mUymXCI65dyUidbipv3qq6/qTSozO+tekMfASjjavFbO/vLnz/+XKFlksCD7xPUAHMX5whnFYSTJPInnOWcIhxqIhMNJ1Cnnl/Pstz2v2DbiM/vgnOOg4jwRLchnHAbmET1CBwaHiWsH5xsHH6eZaA8iU5iPk3Gq68Udz45du2Vkv0DnpscNktjjZok8ul8iooIQ2JXJfXbr0GmhbCdbxrsP99mUd8Q1jyNP9BWvMfLqJB0fOvgAWH4/zCNqlc9EP3355ZfSunVrdb7ppHHN0/kk4olOLNtjOtc50KBVq1a6Pa591yECsgJbMV5lpd2m3WTfvEZIx5Xt8hCMDjfrMP1kuWZNJlPeUG4AsS41AeXDD/DCO9pIHgafymgn8U2IMsVf4aEW7SqfvRGkgCjSB2D4FwQIEPFZokQJhXfsH78HuMI2MeoP2EpkIcAHEMsDNnwQ2mmiCFOaA7E8OHYAkXyfzpjONNIPrFy5Uj/jE2Nsl+Nw+T15JR8QC1gEOLt0B15zIBbYRnQm0bn43hj3BrbvgCAGYGUa5cQnAzRST9y78PO4NwFeiWQllyX3Mvx26gp4Tb0RGQz45r7F+BVszw2khfEZWMo6AGsiaqlTAC315ox7G6/DY7zJwXbwN9kHr9azD44BAMu81IBYtsmypEAAvLvoVO7XGP4t3/3yxrp1uc9iDsQSjYrxAJb5XC8AeYAn58xFxDoQi3/Ld2+OWB6gEsFNuolbbrklGeintJOBWB6u0oeiTPgAlIt6QO58cJ7xT/GXeaCL8VAYOH/RRRfp9cs5dNcL1wn7ctGxWWGhCGLJBcvvpF+/AYH2amXA1yuvaS4A5G3atNXf4WOPPa6RsZs2bVbo7dJs+G0zIzIQazKZTLlA3Jx5Wo3zx40X54e8mjhZfstnVDgnwAL2SXQBT3O9cA9HC1jgRsGnHDhqgAMDXVkr6tcBc+qb6AQcfgA9T8c5Pzh5vFaFg858zmNaoLlLZ0FHjH3hDNExAxQBe4kmIM8YTjxRhe61aiIP6Fjw+jeRI+7VQ+AVTjBP/ilDymuE/bEfOp38p4NT67MvJHLchxLXOL/EbRqvUbE4ZCzr1qdclJHjw5EhuoDtc03izLAMr5cznXUQDs7JnBxT6IrfCtcm1yKpCfhPlD9RWESy0rbS8S5VqpRGcXG90gmiw8V1z/VOJ4xB7txDKiJaWI9oVrZBp5Nt0CHmP69HErVFx4v1gK+8JsnvBTjAeuTbAyzQeeTVSK5lIm74biDWZMq7yg0gljYSo6wAI/wOfA2Mh6P4iX7GvdhrQCh8BV7VBuDymVyYGO0gcMpFxGLc02lzAa3sk/s+cIVR/fFHMdp7tkN7yj3fgVjaWF6dB6ixntcciCU9gotIdZG6GJCSabTbLmLWPaxz+wB8OuP88YCOiEpSN6Q0yuhNTeA1BwTZlzMXIQqQ5ZrgLSd8c1IiAA6BcsBSIvtIs4NRb5wbXqnngR8+Pf85diKY2R4A3GsAIXw4Ij+JhOUcpBysi3PlQCz3LvxOHiq67fOf64JoXfZxOhDLNUG5Cf4gXy0pCLj/cu7xbbn/ukhW6ialuchSBw5TglhAOHCZaFoAOfdijGue9RyIdekpyPfujLKzLueJN7wcLE9pDsR6oTt1S8oIrk/8W44NsEqOeu7z1BP/+a0CJq+77rrk+uH64dh5CxJfHv+b/4jjY1/4G1lloQpiyXfct2+/pNKIdO/eQ88PD0J4+AAcxfbsCdMHGkuWGIg1mUymPCsgJxFXPFHFgcChwtn1WzYzhWOEA8b+uTngUHDT977uDmwDUpDQnyf0LI+DiMPB+n7bNaVN1COdC+qV7zjvvPqFQ+deZUM8JScygWgBgKWDtSm3dyqxH57+4gDTAcHhxDkBXPEKD9cdziC52bge3DKsy1N/nCaM1/ZwWHFeiZTh+uE6IWoBp4rOC047nR06EDjYlSpVUuceePX8Cy/JJ++XlPcL5Jf9oz6W6T/NVmcf8EUnjKgPysBgGcBgnH22y+uRlJN90gHieuVJN1EtXJNsH4eeTkjKYzeFtjjndCq4fl30tovSdm0XnSI6OCzP9UJnwUF+5vOd5YkE4zPb4ZoDwuI8IyLPucbYF+vwmYcLTGe7dCjoSLF9tst0HhiwLX7rdL5O5oibTKa8oZwOYvH5eKjlwCsPfnkAhQFYeNjEGwZ+RnvJ6/BsgwdRwA98GL7TDvI6MAAEGAYgY57L7wqA5Z6Pj0FQADAQf8el7GJ5fBNyjeIzE/lJe0o0IQ/aMAft8A/wFXhoRnvtIBwP6TgGykB0J+APP4WIV74TRQlMArAxaBi5P6kL1iV3K/XOMVKPQF0iRf0icPHl8JO8r9o7Yx+sh49NHQGBieIENnPfwtw+OTbOFw/3+I5cRKdLE4BfhG9FWV20sQPPLv8p9yv6GpSZ6F/AMtGp3JcAvikjYl1qAkA60BPoywNHzjs+HttzINZdGxwTdZTSOGcsxzF5jXPDdCA01zIRpNQDAQj4nuS5xRwEpVxEpDpQjt+IcZ0CyTlnAHyAP+ZALA9LMXxFvuP3ch3w2+P+DITmGLkGuN78jMHTWBefkwAWl9eXgcRcioo+ffroNFIdcD6oO+qK/XCdsizHh3/MeeZBLrCeemAbnDOuB/wHHkLgYwPNuY75beDDE6XN9vEt+D0RMe3qifOBr47PczoLVRBLaoIBAwYmlUYC19FkrUvqyZtOhbaX87F48RL97rfNjMhArMlkMuVg4fxwc+bGzasrOIA4K4BRv+WzUpQFR4ZoAqIgcApwELxQlvLh6PIEn9d/WI/y4xgAL9hGyu2a/irqCQeW+uZc44zgFOPY8coST9NdnQNfiYYlOhWnwZ2j9NY163KN8SoYjj2OJM4fHSJAKQ4CziaONM42Ti6ON/vD8cORoHPBfMpHJAjrcwy8Ag5IxZHE4aHDRCQtURk4QTiKRAIQUfvmW2Xk6O610rrMf6RThTtkx5pF0n/gII3OwMl2g2vQ2WCwIxxZABrXH50mHGU6WXzm1TqcajpvAFwcWL9jN4W++F0h1x653wnfvfO907leUi7Hf9o1omK57uk0u+UQ873Lum0itw/muWkpt81/k8mUd5XTQSzGfReICPBxRjQkPglQ82RGuwlsBTABxoBrpIKhXcR4I4FXsBFwDwAI2MXwLViXSEGgJHk3qR8i2gBYAFlymbKMi6oF+ADSXL5X/BgiRvGliPrkgTY+K/CLAbDcq+8ASQakAtyxHOAR/8gZgznh41BOfBIgHQN70YbznTKwPfbtwKjX3EBaLmozpQGR2Sb7p6wAJHxBZ0RVsn0HmAFc1An1BejCuL/gI7E+y1JvLmUEMJNpQDyMexpQ3JUbEE25qV98T/bvjMGq8Mec8Z16pC7YB+kYuCcSTcq2XBQpdcHr3ymNB+usR6CJ1wCGAGGXmoJoYFJVcN1wTtyxEEBArl2uKabxUJXy4K86A1BybbB/95vi98F+eUiP8bYhcJ3tkGYCHxxzbyR6t5fSePjPsbIu+2G8Dd6o4TfsjDoBNlNPLEtdkwrJlQefmmuKc47Pym/SAWSOB5DtcjHzUJkHDuyP7bE/ziF+O+vzwJdrjPnsA+NaoD+J3346C0UQi7iWnnjiSf3NYxMnTtI+CHXkrqdt27br74qHPVu3bgtcB/Rl/bebXhmINZlMphwsbszkM+QmCuTEKWOa37JnUjjLlAOHAgDBk3qcWpw/BwhxJHBicF644XODwTnFgIUOTPhtPy+JOqBeqEscPuqVmzCOByO708kh7xlP4l3dEqFADjAcWxwa4CnrZgbAYVtERxBdwHeALA4CkRZ0Ytw5JLoBB5PoCTpcRAjiwOAM8zoinSUiPXDeccTZBiAWh4O8bgxohEOI48M6OPQcL/tmX3TksHafvimdXj5Hqpd8RIaNHKPbAwDjaLJPfhM48EQEuNe8gK3AXkAv+6Nu6OQR5Uv0AceY8rhNpvSISBl+E5nx2zOZTCan3ABiMaAQ0arcg7nPAiId2DuVcXyAJOQFuc44bkAS/iI+EcJoa4FzrOemsQwRm4BCfCqOg7cNnFF/7C9lJCP1C4wB9mD4YZQFH8EZYIvtuTccUhrgjnmUge37lfNkEZSsA4yizCcz9sn22RZl8RrHRXmdX4ZxT0IpzR0r9ergot/xnqzcbBNI5IzlvN8xrhley+eac2XlP/tw3x1oSmlsn7rwu9aZx/lzRn3h67k3S5yxf8rN8hwj2/PWDfWdsr7cct5zQPnYjvcawl+lX4OfeTJju2wfcZzeek1pfucD4/g531xzrs4oN+cEqMq2vca69MO8vwf27eAv2+N8uHm0CSzvV88pLdRALIqPT9B9V61aTaE28HzkyFH6AIfgjfLlK0jXrt0UwALAly9foev4bSujMhBrMplMOVTcJHFwufGTM4mIRKb5LZtdwnHBScQRwOHgJoIDTq5QnGIvPCRyk6eQvBIGmOPGyg2HY0I4UzgxbNNvX6EiV2fOQcPRwnkkmpPzDcTkySxPyV3dUY+81kbUBPVLPeOYIerMbz/pFeXyvirF4AhEDwBG3St/5MkizQCvbeEMMw8HhnkAUCAs1yzRKXTogK0IyEp52R5wno4bx0R90IHj1Tleo8MpISqjeo2aUv7VpyXs23Plq5evkxqffKaOERGxRFsQiUieOrbFCMJE4nJ9sS8eDvAQAOeN4yCq47nnnlMHJ9SvMdOZE9eSXU8mkymzlVtALMY+iGLlbRYHfM6k4QvhIxHJeCr4ZWaWViMqlchnBl3jzaq8ZKEIYhHRrdiECcF0IwBZIuoJJiHVA/0v0jyQxgDz20ZmyECsyWQy5TDRqcd4pdq9SuRevfJbPicJyIZDDJjlZkKkI0CPFAa8WuTAIuK1HZL/c+Nz8I2bkHu6zfHiUPMdUJebIC3lpLyUG9Dqnnbznyf15IwEqJJflRynRLhy83d1Q14zEvYDG+nc4AjikDjgndnwNaVc9IE7DqIOcJo4p0znyTudQ3dumIej5L4DajkOgDyG08XTfOaxTbZBpAX7YZtM4zuvNNLx5DNP/bft2ClHdq0X6XadxHS+UXas/1mOHgsOvgWEJeUBUbHs122T6BTgMMeR0slzUQ/uu8lkMplMOVHc03ILiM1uw+/EXyK1kYsiNDPLDOMNK1IC8EYVfZS8ZKEKYhEQFDt48FDgHNfWvLkAd9qQ1auD+XyzKhLWyUCsyWQy5SABvXC4iSog3w85gcj9mRsgbEoBvHCIKTvHxU2XCEoGMCCCkhxP5Cly8JGoT0Z+5RU3XsfnlXdeVSfKkY4IN2wX6ZAS0iL2wT6zGrS5fbA/t2/KQXlcZ4nvwEJe/yGf18CBA3UAAW70RLsSLeqOGwHcST8AlCb3LvnJcFTYj4OvWX1cKeXdX8q65TvyLuvqg2MGIpNKAyBKXfgt7/57P7PMX77HBI5/UnWRJvkkbmV/iQz0sXBUgPfAWvbp3aZ3X26aU8rvJpPJZDLlRBmITZs5P9DMLDMNH5bfUV60UAaxTkTH0rxGRtL/IE2cS6nhv3xmykCsyWQy5RBxsyeij0TtwDnywpIfNjdC2JRyUM2BVI6VGzCvmPM6PvlOye1F9K8XUCIALbl6mE++UqItgbmkaiC/EjdoOiruBoYz7u208BmYScQE+0+tXGRvym2xffbD/tgv+ycnFq/dA4/JI8XgEozk63c8vN7E8TCQA6/RM/op6xMd6iI52L9CyFwGDqkfonw5Ts4p9ee3XJoUFSfR2+ZIYstzJWHw0xIR+I1EJF1PvsubTCaTyZTLZSDWzMwsOy0vgFgnoKiT3/yskIFYk8lkygECWPGKNbkzgVhEEzJ6a6aArBwqIKOLmAU8ulfTGYCqV69eUq9ePR0ll1yzgEtGAPUCTcQr/MBOcpGS54cBn8gtykBO1apV022Q5wfYS3oH4C3A9HRiOfLYMoo/qRXq1q2rg5GxXQaaYj/sj/2yf8qRsmykXmAEVwaXoizkQ+Wc0sHBCQEkcuycY8B0bo/WBFDTYbz55ps1mhunifPrt2zaFKiXwLURP/QZSWxxnkRtnSkR0fE+y5lMJpPJFBoyEGtmZpadlpdAbHbIQKzJZDJlswBx5LokUTgAj1f2GXwolCGsnwCRwDwiUTEHKJnHjZjBrICkQFpyjwJFAaLUF6/CX3HFFQpr/aBoZortsx/2x35vvfVWLUeZMmU0/QCDVTHqP3lUcSK8kcAcE3AyFKM56SgysBd1xABamQNhkxQduBZWDg6mJ/jxbYmIZNuWZsBkMplMoSkDsWZmZtlpBmKzVgZiTSaTKZsEeMTGjx+vEZ8ArCJFiuhNL69B2NMJcAmUTQlpqUMiabl5UW/cqMmvSlTt8OHDNY9o8+bN5fPPP9f8q4z0n1qxPCP5t2zZUuHviBEjdLvz589XKMz+2C/7pxyUh3JhlDMUolxTK84PztKdd96pqRcYiAz47LdsukTupqP7JaH7zZLY7nKJClsnEVFBSG8ymUwmU6jJQKyZmVl2moHYrJWBWJPJlKkCSp1OfuvlNbmoyO7du+tr3EBYRuTkhpOpACuPyEXTAj+pP0Co67gAR/lOnadFKbfDf74znf2wv7wCWk8n6ph8xlzH5L6lXjK9bqITJHZ2fZHG+SR21vcSEZP7cyebTCaTyeSnUAaxHNusWbNkyJAhenxewzfevn27fgZQMPAp/tbChQtl8ODBmpn+z00AAP/0SURBVMLKa/gfmzdv1uV4WM4ygB5nHAsP5kn/5Yw64a0lDCBErn7eZHIP0/0M32/p0qX6H2Ng0pRl2bVrl24L0d/B2NfEiRNVbp9eY0BXHvR7y7d8+XIZNmyY7NmzJ2nKicb1sHbt2uSyYJQHsJXSGNTUzCw9ZiA2a2Ug1mQyZVgOsNJwIAYdQjQm7rMT893yyG97oSzgFI4ezhuv1gOuGIzqiy++0PoB8PmtZzLlVHFN40wxmBrX8tixY/Ua91s2Q4qKlai96ySx3WWS0P3/JPLIPomIjPZf1mQymUymXKxQBrHbtm2TCRMmyNChQ6Vy5cpaTmdTp07VgU8HDRokr7zyig5mCmQlbz9vkL377rsngFaAZOPGjeWHH35Q4ArA5I0mICXprL7//nud99FHH2kf5KeffpL33ntPunbtqn43b0wBcHl7CjDsZ8AotsN6+DxslxRM3uWZzjaZ165dO01VhfXs2VO6deumYw8AjL02bdo0HbSVMQw+/vhj3cbs2bM1/Rb1w/gCfnCVa4JxCgA4zpo2bapl9BrHm3KamVlqzUBs1spArMlkSre8AJaGgwaTJ684bzhNNCiIz0xDNLos54WyftsORbkoSgaOIrcoEJb/OJtEYIZi3lBT6AvoSueH3LnkOea3TWfCb9kMKzJG4n94R3PFxi7rLRExlsLDZDKZTKGnUAaxXgNAOrDKcQIwgasbN27UN20AMF5r1KiRpodyxoCsRJB67auvvlLQ8/XXX2sfBOvcubNG4a5fv17mzJmjvjeprEg9heGHA2X5n9KINiWalcFbOS+M68C2xowZo/7O3LlzTzhHvD1Vo0YNnQaEpSzOmMa69H+AsJxjrEuXLgphmzVrlhwl3KdPHwXTKW3AgAE6GC2DwDpjP4899pj2u5wBoCmHmVl6zEBs1spArMlkSpccgAW60JDi6NCo4jzwKg1OC40Kcp+Zzqs3NKo4eA7IOqDrt59QEE4asIqbGU/yAbCIwZ2IjGVeloErkykLxcMDfsNPPPGEXtN9+/bVTobfspmi6DiJ3jhZEpvnl4RBT0ok7Yb9dkwmk8kUYgplEAuo5JX8jh07SqdOnZKPDwBLZKozQKQDsStXrlQfo0mTJup7YPQngK1szxn9DIAqsIcoUff6PtG0pADAVqxYIQMHDtTjZBwAjPomypX/fsY+WrRooX0fjHVJQUAdp4SlpFEAqGIcDwDXpSvA5ydqlrIDjN2xMw3AyvERtIEBZimn1wjqqFOnjkKbTz75JPk8sVzdunV1wFgMoMzbdkTimpmlx/IqiAWQpmZaRmUg1mQypVkOwtJA4gDQmAJbedWIvE58DjawRwMNSnAZHKNdu3bqMjTqOJY0rkTQukYnFGEsDiAOFa9K3XjjjQqr+E8OKxxJHCW/9Uym3CA6FESsEA1boEABfSCTpZHdQNffj0vCwMclscW5Er15ukREx/svazKZTCZTLlUog1h8Y169J/oVYEk5sfbt2yugdeYFsaQUIAUBr+27vKe8jUPUpzOiaIGUQFv6FoBY/BSM9AOkQsCIoMV3wT+nDETVAksBsQRG+BkA1AtiFy1aJCNHjtTPXiPdAAO90g/C+E8ELRGrQFZnlI/lnE2fPl2Pl/I4sEzELm/ReY1zU7t2bb0uAK/u+DkewC3bpD6J+gV0k9rBzCw9Fgog1tt08tlvGeTmRUfHBPb9h35OSEhUWOqdlpkyEGsymdIkL4SlwQgLCwvC1e3bFcLExPAU199hTEwk8jNCG2AHZPmMs3eqhic3CocNR4obhzcKFieP47YoWFNuFx0YOgK33nqr5oblYQPXtd+ymaqYBIlZ2lXTE8SPej0pT6z9lkwmk8kUOgplEOs18sECEDleXrf3Rrd6QawzwCPAFZhLNCwwB5s/f7589tln2i/BOHagLf44ho/iIlcBsS4lAX4LuVs5dvZ/MjsdiOUcEZUKWOZNIT8DkrpzSfkpr7d85MFt2LCh9rUwvntBMwao/fTTTxXscny1atXS6RwPKRuIvCV3LSkcOCZvGgczs7RYbgex/NYIfCpXrpxUrFhRczjz8wOAxsUxkHOCLsd2d+7cpW3BunXrpUGDBrrML7/s0d/n5s1bpE6dz5OX57/77Pc9tTIQazKZUi0HYWk4aRiJfOXVehpT9+pP0HAyTqagASFdFC1OJhA3FGAsDTYNObmkcI4uu+wyBbA33XST5qMCXlkUrCkUhINDh4Hru3jx4jrtjDxciIzSgboSe/xPEludJ9FbZlpUrMlkMplCSqEMYgEx+Av0KwCLgFCgIzlXvcZAV0S3urfn8J8Bt8ChpUuXaloDjONkMC5SoAFyHdxkoKoZM2YoGCWKlLfzMNbt3r27fqYcrEOOVqAn/RmiWlPWOdskopV+CrZgwQKNyGVd+kH0Z2rWrKnLUU7ENugvsQzpEIhgxTin9BUAu8Bhykc6BbbDQF+kUaBumLZr1y5dB2Nb1atXP6HPRXoCzhsglmhijufFF19MTrmQMn+umVlqLbeDWIzfB+lBWH/r1m0a3YrCwxm7JhhZD4R97bXXA7/LfYHf4u+B39xuOXw4XMqWfVvWrVsXKE+kbN++Q8EpdvAgb/QGHwDRTLAt2pa0ls9ArMlkSrW8jSIQdevWrYHv3tE8HWxNjYJPoWmMSWeAU+IiY3E+/PafkwVg5Xg4Fp7QX3XVVQqorrnmGnW8uIkw/4yAKpMpi0VHg4cN1157rVxwwQU68AQdDb9ls0TRCRK7uHMwKnbkq4FpFhVrMplMptBRKINY0gwASYlABX7iU5Av1aUccMbr+pSfAbZ48MvyvKrP8qQpIBgEw7cm+IFINrYLhASEUn/44KQrAMg6o//CtvHLAZ9EqpKfFcAJuGzVqlXSkn8a84g2dflp8YGIiqWeSAsAiGXgMSJRKQNgl/MGTObYGJjLQVXmAaEALxwTwNVF67I9lmUa6Ru8BkwCWHsNaAwUJqoYoI25qGGMfomZWXosFEDsp59+prml+V3x250/f4G8/vob+kCjWLFnZMmSpdKxYyf597//rQ9rfv55pT5wIdfyDTfcoNHnmzZt1t8jzTAPPEqVKhXYxuuB392iQFs2U4Etb78SOctv3q8sfjIQazKZUiXgKI0Dkas8ccb54XvQvIA1LQr8TQTG7lMHhqdJOGE0QLkFxuIM0ujSgOIk0pADYK+88kpttHGKcPRYzm99kyk3ig5JtWrV9FqvXLmyfvdbLstEVOyvByWh9z2S2JJcsTMsKtZkMplMIaNQBrEYx4R/jAFGXf7WUxkPfDHKFnzNOHX1cqrlvOXAJk6cqNAnMw0ofCrzK5+3TGZm2WGhAGLpixcpUkQqVKgg48aN1wcwjzzyiPz223GpX7++1KpVO9CeHNU3+3799ZgsW7Zc3n33Pf0MsCUSdvXqNfLmm28FyrFL7rnnHvnxx3H6sOTVV1/V7X/2WR2Nio2Kila46lcWPxmINZlMpxVQlEaBBpPGE2h6+PAhbeAC7kPSf4zPqZHXcIDiZffuXfqkGKeThjcng1j3GhPwCdBKPihSDwClSEXAq0kkxzcAawpFcd0zgMTFF1+sEd9EXdDJ8Fs2SxWTILHLegWjYke8HJjGIGEWFWsymUym3K9QB7Few6dOyzHiX2cVqDwdNDUzyysWKhGxI0aMSG4vgKgEkmCjRo3SSHqg7AsvvKhgdPnyFVKhwvuB/UcofN2//6CsWbNW3nmnnCxdukyuu+46+fbb7zS/M4ML7tu3X6pWrSYlS5aUPXvCdD9+ZfGTgViTyXRauWhYGggaQ4ApkawOqs6eOUe+/eZ7adakhTRp2FQaNWhyUjVu0DSwbH3p33eAxKmzE9wGg3gBeEmyj/NHviS/smSngKo0sNwYGH21fPny8o9//EMBLFDqww8/1BtFsBG2PLCm0BMPIXi1h6fAXPc8TeZ691s2y0VU7LFwSej7gEjLcyR601SLijWZTCZTSCgvgVgzM7OcZ6EAYj/+uKamLKFN27Bho6YXqVSpss5jgDxyS0cG+hOPP/64gtbFi5fowNrkkSX9wOTJUzQilujYsLC9Gk07c+YsHdSLVARr167T/yxLehDMryx+MhBrMplOK0Csi4bl9aHjx11KAlEgC4RdvHCxTBw/SRYuWCh7ftkT0C8nFflla9f8XJ3LpK3o33379mpjS6NLQ5QTomKBTt7oV/JGFSpUSCEUuuWWW/S1BHJKsYwBWFMoC+hKfrKzzz5bbr/9dn1wQn5kv2XPiIiK/XmASNN8kjD8hcA0i4o1mUwmU+6XgVgzM7PstNwOYhMSEmXo0GFSsWIlqVKlqrRt21YHtOvbt5/Oo50bMGCgtq/dunWX2rU/lY0bN0n37j10GtD2yy+/Cux/l3Ts2FHLPmXKVA3Eqlq1qg76N2rU6MC2q8hXX32t6Qni4y0i1mQyZaKITsUhIzdsMBqWHE1BpxAQ26xJS1mzao18VaeuHAw0rD269ZKG3zeWxg2b/kUN6jeSFct/lhZNW+r2ghbcFuCVqFgaaBpnL4g9U4NcsR9gKg0w/wFNjF5Ko3vFFVcofD3nnHPkueee08T+zkE2AGsKdfFQghzOPA3md9CnT5/si4Z1Iir2t18loX9hkRZnS/TGyRYVazKZTKZcLwOxZmZm2Wm5HcSilOaaUuZ5PzsD0GLeacBVLOX23Pruf1ogLDIQazKZTilgKCDWpSU4ePBAsLXxgNjGDZvJ5k2bNSJ27Zq1QkTszh07dfm/KDA9/HC4NPiuUQoQG8wVS4OP0+kG7XJgNKtSFbhXrQFKiP2sXLlSRzQtXbq0/Otf/0qOfr3xxht19EQcVNbDMc7WaECT6QwKY5Rifgskvue3wm/Hb9kzqpgEiVk9TKNi44cVD0zjoY1FxZpMJpMp98pArJmZWXZaKIDYnCwDsSaT6ZQCxNIouIbw2LFfk5pR5xQmyldffCMfV68t33/bUL756lv5tu73pxTLlCtbQRtitw0E1N2/f582RuHh4bpvIGynTp2kaNGiCmfTGxnLesjlecXYNvsg6nXcuHGaYuCBBx6Q888/Pxm+Xn/99Zr3pW/fvgqOWZcUBOkth8mUG0V6jvnz52tO5EsuuUTmzJmj0/yWPePit338N4kf+IQkNj9LojdPt6hYk8lkMuVqGYg1MzPLTjMQm7UyEGsymU4pB2JxBsntGhHxR1IzGnQKgaeNGjSV7du2aXRcVBQRpqdTlHzvExGLgK2kP6DxRXXq1JF//vOf0rt3b4WgwFNgKpGowf1F6WemMQ9IynJep5XvHAtO5fr16zXHZZs2bXRwrccee0yuuuqqZPBK2gFywBL5yoBcOMBsl21Y9KspL4rfGM4SUbD8Rho2bKi/L79ls03R8RK9boxIs3wSP/RZifj9uKYt8F3WZDKZTKYcLgOxZmZm2WkGYrNWBmJNJtMpBYilIaTBDAvboyA1aH+CWFIT7A0L0++ptUbfN/EBsaL7ojFiYCxGZgeMfvbZZzJz5kwdjRDncPXq1TofMLxv3z7Zvn27rFmzRhYtWiTTp0+XH374QQYPHizdu3dX4ArMff755zW1wAUXXJAMXdFZZ52loPeVV16Rdu3a6bZpBHF6ifgDQln0qykvi99C/fr19fcCjOVhCb8Lv2WzTfxGA21V/LASIk3yScyyHhIRncNgsclkMplMqVReALH4EwQ5pMWoD8aTOJ0Be/Dj02Icc69evbTPgxHcweA+WWErVqxI87GfzAhg4dydKaNeli1blu7rMquNvhww61QGBOQ64je2cePGpKlpM1J0cQ2faaNvDrTLajMQm7UyEGsymU4pL4ilkYiMDOaKTAliw3yiW0+uk4NYbmjcFBs1aqTgJ3/+/CeAU74DZwGqF110kb4m/be//U3OPffcE5bz02WXXSYFChSQt956S+rWrSuDBg2S5cuX6w3BOUNE1hp4NZmCohNDGgJ+O3//+99lwYIFOSclQUpFxUnUzkWS2PoSSex2i0Qe2iURkTH+y5pMJpPJlIMV6iCWY6pQoYIMGzYsaUrqbN68eTJmzJikbye3sWPH6vGnxSjLtGnThDfhMPoDvAWUVgOkAI5OZa1atfKFeMCYtIJByjxhwoSkbyca/Rx3PKczglu2bt2a9O3khh/YpEmTNIPuM2WMcE/f7lTGcXIdAcQZfDk9tm7dOpk7d27StxON/jOwOits06ZNes6z2gzEZq0MxJpMplPKpSZwDeFvvx1LakaDTuFfQawzr9P418/+IDYxKfI2TLZs2SJ33nmnRqvWrFlTKleuLG+//bbmay1evLg88cQTms/17rvv1lQCxYoVk9dee03ee+89+eijj+Trr79WJ6F9+/YycOBAWbhwoW6XRt05JKQbALxa1KvJ9FfxcAKnoHDhwvogg06DS/ORYxUdL3EzvhRpnE/iJteQiKjYwHT7bZtMJpMpdynUQSxvtvHGGm/c4FtgQB/A2NChQzXKE6NfMHr0aE0rBvjj7bcRI0bo+s5Yj/4K84BrRCoyjeU5/uHDh2tqMq/h40yePFnhK3UMHKpSpYpum21h9A3oS/AQmjftXBQi/SJAL+VyMJU+DftZu3atlpV+C8fiNZZlHSBa8+bNtZzUOcc7Y8YMLS9v833yySfaD+Ia4C2/kSNHal/Fa1wTQMBRo0bpOBYOzLFPykr90e8pX768LkN/hzcJ2dfSpUt1WQzAxfIMVAzAZLwMliPqdeLEiVqfXEcYoJb6ceX3gljqiukEudBn9BrXMW8vAotJ++b6YRw79T916lTd34YNG/S/KyvG+WfcEOAUdTdlyhS9XqhLlmddzhfHxHFybohq/umnn/S43HXCdjnfbIPjYd+MD8JxDxkyRJdxxrnkODmX7jvlJDqafQHK2RZlpBwARY6PsrBNzhXXAH1SonOdcc0BgKknYCrnB6MeWZ/5lJe3QKl36pRtOfDKtjkO6oJ6Yd9c1yzLNeoM+M61yH+3j/SYgdislYFYk8l0SnHDwVGgcaAh/PPmGnQKU4LYRQsWSfcuPfTzsKEjZfyPPKFNlM4du8iqlX8+HfYDsWxr166detNgv6QiIH8rDgbGDYqbkisTDTQ3If7TaDGPm7fXMcBwVrjpO+CK/I7VZDL9KRzdL7/8UiHsc889p84BvyG/ZXOMogJtRHiYJPa4TaTleRK9bY4N3GUymUymXKdQB7E9evRQuEIKMQdJP/74Y2nbtq0ODuoiUekL8L1Dhw4KnIAWwDQAKX0A/PumTZsqGHXr0mdp1qyZQqRvvvlGp3kjVOknsA7bI1CjXr16Csy++OILBWwOegK93nzzTYVaLAuopC/C8oAxgNl3332n54k37dgPYA8ICNAEpjqjnwJ0njVrlgI13s5jGmCS+v7+++/1DSSOjc/AKuAi++jXr5/CRa8BVIG2LAPwA+QSLUwdAGMJSCFtW+3atbUOAXxsl/rjrUMgHeXkITsAm/ohMpR6o/6YDvQEnrJNwBl1SX1RHqKZvcaxclysQ/14r1kAacWKFRVkUmbWp69HfTMNeEtfj+AZICcpA15++WVdl+uE46HMlJN1gaKUo2zZsrq+KyNgmn4q9Qwopu4Y8wP/tXPnzgqWgaUcG9fG+PHj/wJiWfarr77S7VNX/CbYHtsmApbl2S/nmvojJR6fAd6cR+BvixYt9FwSSARgdQZQLlOmjO4XyOvOKf3a1q1ba9m5Lri22A7Hzu+/VKlSuv+ePXvqeQfMAuc555wH6oA6p3zst2XLlhqNy/5ZJ71mIDZrZSDWZDKdUg564pDRSPzyy24FpkF4CuQMgth9gRsFtnbNWhk1YrR+njp5msydE3xlY/iwkbJ1y5+vuzRu0DQFiJWA4xOpTwp54krjjKPUpUsXufTSS/Xmi0PkQOqp5HccJpMp9QLC4qxefPHFcsUVV6jDzu/Pb9kcp5gEiVk9LDhw1+CiEnn8Nxu4y2QymUy5SqEMYgGdACQAW6dOnRRCYQ5AYgAuDCgB8GIe8BRogX8CGAVEAbSAe4BUYBR1hgHugH3ffvutAkqvAZcAd84AYwBSQCQwxBnQFaCJT4TYDkCoW7duSUuIQjz6LQBZgCdG/wZg6DXAHgMPOwMkA12Ac8DYWrVq6baAbBwbRj2xTcAhcNAZ5QJU8x8DRFJ+wCYwE+DIgMT0ndgnQSr9+/dPHoiYuqF/RR3Q33LGeQdEU+dvvPGGglUgKtG9/Ge7GOVq3LjxCYEvfAYK9+nTR959913dpzOgIaAco1/pxvKgfM44HvYH9GY/VatWVbAIqKdcAEzKxvEAuR2YxICOQGJ37QBhXUR1165d9TorWbKk7pe6BZoCqf1ALL8ZrhmAJsZ5ZP/O+AzUxYhCBZpSFpfegN8q++c8UsdeAz4CdTF+11y3GPvkN8B1xLnBqOMGDRrobxKwinFtct0A1YnY5Xfh6pWycDycFxc0BaD1XnNpNQOxWSsDsSaT6bSiQaCxdLmDmOYMEFv/24aybs1aXeY40CPiD/n16NHAesdVfGba8UDjwuejR3+Vul9++xcQe/DgAX1yiBNFQ+T2z80NR4ubuptmMpmyRvzOcHxI/UE0LE49HRC/ZXOk9GFMlMSPekMH7opd0lkiYmzgLpPJZDLlHoUyiCWCsFq1agq5iPqrVKmS+h4ARwcGAUvAKMAVywMkiYoFqgGcAJiAWWCXizwFxgIbiahkHtuiPwHkAki5eqQvAwB2RhQnUIuoTAfzMII7gGqsR1kAjTyY9kJWwCHniqAVwCbb4JX1lAAMUErkpzMiTyk3ANK9Vu9SGxAVi1EfAGlAIwDOGeeV7w6EUh8OVgMQiTAmspTlXBQv5aHcTOeVfvp01BHH5Yx6BtQSacxAySzLtoCalIl9YNQLwA/f0BnHTbQmdQs0Zt/OWBdojnE+gIj07QBQzjjP9AEBkQyezPlmO6wLhGM+cJPy8JugPr15cQGrnHvmc6wcHwas5Xom2prjZj77oZyAX7/UBN5zibzpBTgXDn5SX4BY/rtpnBMiYtkXde81ri0HjymfuwbpZ3M+mQ84xjgvTKPu3bXEb5JtOxDLuaYeMKArZQDeUsduGmA8vWYgNmtlINZkMp1WPL2kYXCNIQA16MwEHZrRI8dI5QpVpOoHH6VKlStWleZNW55w84+JiVbHiW1zo+EmyH652bMvnAi/splMpswTvzd+l0QLAGFffPFF/S0yzW/5HKuoWInas0YS218piV1vlMiDOwLT7EGOyWQymXKHQhXEAu+IXgSEOQOwApQAj26/QCb8D16tB1gCxoBxgFAXMQp4rFGjhtYPwApQB8QDjAEKOXZAG5GXAD4HDulTsC0XUUtaAeApEMwBPAyfCLDlQCwRsUAScttSRwBUjoUyA1MAX+wXyMT+vBCLc8l6ACXgHSkPgIdEXwIGAZ9AM8rBupx3omyJCgXEARm9Blwm0pRjJgKVKGEiSYF71C1RmpQfUE1dAhDZHn0tjgOQDQwFDFIH1DH7AhBTVuoWGApQBH4DZUlXxf4Arozb4b0uKQ/nEHDM6/XePh7QkAhoACL74zufiTZme0Sq8tCf7RHJy2fKXqJECd03/UGgLHXM+WRdoDB5WDHOM+XjWKkH4L7LjUr0KvUBUOd8sxzXENMAl2zfRbNi7ItzxLkEknOeqTdXR9Qj0ByjXonSpa5JV0D9kTaB6wjIyHou1y3GteVAK9cgx8T+Wef999/XeufYMeqPa5TfpIvA5pxxbXAMwGNSL7jIcSKuqQ9gPstTR/x2uHbYLvXMf8rI9Uo9ns4MxGatDMSaTKbTipsSjQJPSLmJcPM6dsy9yhK8CQNSo6OjUie9ObubN/8TAzfMPdrYc5M4VcNsMpmyThgdIiDsjTfeqI4b+df8ls3xik6Q2LmNkgbu+ihp4C6f5Uwmk8lkymEKVRBLmiO2732tnWN00ZfudXtgDUY0IoASeAgIA1Y4uAVkclGRHCcRn4Ax6gtwA8gl6hHQ5gWsGH0aBvMlTyf7xvgPAHRGWdkORnmBRxiQj32zP7bL/ohK5fV/jgUDFFIWr7F9Xkcn6hQAxzaBxqwHSHPnCtBMHXE+2A+AEyDqNc4tMI4oW0CzOz6OFxAHpKNcAGq2z/LAReaxfY4TMA0EBWACGjEXlUv9UO/sn3rHgJBATuAf9eK9LrlWqQ+iiwFL1J0zACH1TDn47IA4dUB9AJQpH0YdufNLnTigC6xm35xL9sW5cPXF+SBylXplv/iu3u3xmb4l5aMcQEr6tuyH6xw47YzIbM4l+3HnknJQR/ynXlzaA8rAvonepl65njgWNxgZ4NdFAmPUOft2Rn8aMM11AhhlvrsWuTaoY/rDbh1+G/weaBvoM/MbcecdYOnKxTVA6gfOHdCYICfWo6xAaOqPYzmdGYjNWhmINZlMqRI3LBoHGgkai23btgZuGO61k/Q4iEEAix0+fEhvgtzwuMG5aFi/cphMpqwRjjEdmksuuUTFZxxBv2VzhSKjJPJYuCT0KyTS8hwbuMtkMplMuUahCmIzywBL5ITlGM1ythEBC3AOVQO2poTu2WXBPvo2hbJE1PJwI72W00As4DI+PiFklJCQKJGBvoqBWJPJdFrRMNBo4hjSwNMwMj1oDqymVkGj0eGJIE/peOXiVA2QyWTKGhFBwFP4G264QaNhebWPjp/fsrlKMQkSvWGCJDY/SxL6PSCRRw9KRKSlOTGZTCZTzpaB2JMb9QH8IvLRLOcb1yDXcqgaUNFFz2a30T8nPQMigjkjlpNALJG8RAaHlrZo34vIcAOxJpPplCJKlWhVB2N5pQOIevToEY+T6IWtfgpaXFysvk7h8sLS+NDgGoQ1mc6seNWJDlfRokUVwr733nv6ehTyWz53KXAMUbESN7V2MEXBlJpJuWJD4dhMJpPJFKoyEGtmZpadlpNALFGj+/cf0PVCRwclLGyvgViTyZQ6ORhLCgEcRBoOYCz/mZ6Q8GfOJz8jbw7OHQ27S0fghbCWksBkOnMCtgJiK1asqBD28ccf198j0/yWz5WKipbIo/slod+DIs3yS8zPAyUiJgSifU0mk8kUsjIQa2Zmlp2Wk0CspSYwEGsymQIClroGknQCRLbyKgRgdefOHfqdwbxYljyyf/zxe8ChCxcG5CLZOssRTUtDjKPnGh2DsCbTmRWdO0bYzZ8/v/zzn/9UZyBX54U9maLjJWrHQkls+3dJ7PQfiQpbbYN3mUwmkynHykCsmZlZdlpOA7E2WJfPRJPJlPfkYCwNBtGxNB40rDQkQFbAbEoxnVywNL4AXBpgomgNwppMZ14MzsXIsBdffLFceOGFOoou0/yWDQlFx0vswtYiTfJJ/OBiEnn8mA7o5busyWQymUzZKAOxZmZm2WkGYrNWBmJNJlO6BTz1AlkaVBw3GhIaThxIJ74DX4G2NKzeKFiDsCbTmRWDc61Zs0ZuuukmTUnQsGHD0IawCOj6R6TEj3xV88XG/vS1RcWaTCaTKUfKQKyZmVl2moHYrJWBWJPJlGF5gSwiypWGJKVc9CsyAGsyZY/I00zHrlChQgphy5Ytq7/JqKg8EB0aFSuRB7ZIQrf/SmKLcyRm/TiJiAlxAG0ymUymXCcDsWZmZtlpBmKzVgZiTSbTCWLwHnJExsQwsnhwRHUnQI37zHwvuHHT+QxgZZ4bdd1BV+/6blnEdPbptue2DTBygwm5724dk8mUdvHb4kZfokQJhbAvv/yydrbc7z1PKDpBYlYPl8QW50li9/9K1L6NFhlrMplMphwlA7FmZmbZaQZis1YGYk0mU7KAnjQCXbt2ldatW+uryuvWrZNatWpJnTp1tDHetGmT1K5dW7744gvN9+oAKa85f/bZZ1K/fn1tQLp06SI1atSQtm3bakMK6GF91vvkk09k7dq1yYAVJ7N58+YydOhQ3efs2bOlevXq0qhRI22khw8fLh9++KG0b9/et9wmk+n04vfGDf7NN99UCFu0aFHt5OUpCKuKlIioeImb+qlIo3wSP/INiQg4QpYv1mQymUw5RQZizczMstMMxGatDMSaTKZkAVSXLFki7733nnz88cfaWDZu3FgGDBggPXv2VKgKkJ06daqC2m7duqlzSKMBOJ05c6Y2rICdypUry4IFC9SJJBqWiNd69erJ4MGDdf3PP/9coSv7nDZtmpQqVUratWun5ShXrpxs2LBBoe6wYcMU+G7dulWj+LghuMhZk8mUOvGbQRUrVlQIe/vtt+tviVyxfsuHvCKjJfLoAUnoX1gSm+aT2Jl1k6Jig1H8JpPJZDJlpwzEmpmZZacZiM1aGYg1mUwnCGAKjCW6FZs0aZK88MIL+grzxIkTNTKVhpNlOnbsqMts3LhRihUrpqAVWEsDUrVqValSpYr88MMPGonHdr/55hvp3r27/Pjjj1KhQoXkwYEwphHxSlRumTJldPtEzzZt2lQbYKJo2aZLd2AymVInfjP81vhNA2Gvv/56WbZsmf4m/ZbPM4qJl+gdiyWx/VUizfNLzIq+gWmJ/suaTCaTyXQGZSDWzMwsO81AbNbKQKzJZDpBRKjOmzdPoQ2O39dffy0DBw6UHj16SIMGDTTylYYTJ82BWBpHQCyRq8DSKVOmJC/z4osvanoDjMb8yy+/1JQFROZhROkBhEaNGqURsdicOXM0/QFAlkjco0ePyogRI6R06dK6rbz3KrXJlD45CNuiRQuFsNdcc43MnTs3+SFInhf5YlcOkMSW5yuQjd422wbvMplMJlO2KztB7NKlS9W3J42YyWTKm1qxYoXs2rUrqXXIPMupIDZlM8t3v+UySwZiTSbTCQLEAkJr1qypjVD58uU1KpY8rUS8fvrppzJhwgTN6Qqg3bZtm0bEvv/++7J582ZNaTB9+nTNJcu8t99+W6PvWIYGBljboUMHTWuwZ88ebVxxMNl+q1atFBDRGCEiaklvQJoCGux33nlH5s+fr2X0K7vJZDpR/LaIQj/rrLPkkksu0ah2pvktmzcVqTA2dkErSWyWTxK73ixRe1ZJRFQeTdlgCmm5gTNPJb/1TCbTmVd2gFj8ax7gEiRhb6CZTHlbtAG0CZltOQnEAkMxPq9du07Gjv1Bhg4dJuPGjZctW7ZKQkKw7U25XmbIQKzJZDpBpBEAfJLLlfyRK1euVLgKgAWmIr6TMoAGsm/fvpq/lShYIl2JnKURadKkiX4fM2aMRsKyHI0oA3+1adNGO3wA3p9++kn3wxP4yZMn62fywrKPsWPHapk6d+6sEbL9+vX7S3lNJpO/6LiR3/nCCy+Uc889Vz8bhPURnc2oWImbVE2kcT6J71dIIo+FB6ZZ5L0pd8sLWHHsnY4fP/4Xuen8967nt12TyZT1yg4Qa2ZmZpbVllNALJA1Pj5BhgwZKo8++qjcdtvt8vTTT8tzzxWXJ554Uv73v//Js88+KxMmTNRys6zfdtIrA7Emk+kv4km4G8SHNACkDkBAWpfvFfGkjPkszxMz1nHT+e6mMZ/lWJdpbhm3Pbcf5nk/uzLw363Hd5PJdHLx2yKynKjzCy64QFMSkLsZ81veFBCDdx07LPFDnpZEYOwP5SQi4BxFRNrAgKbcJwdRAas49XRm6PCQ5oe8j+Hh4QHx3ylcpzOf5VjeAVoDsiZT9shArJmZWShaTgCxQNgjR47qmDV33nlnoM/UXXbv/kWioqLFAdKtW7fpG8A333yzpl78/fc/dD2/7aVHBmJNJpPJZAoRAWHpsBF1TjoC1Lp1a3V8mOe3jilJUbESdXCHJPS+TxKb5JPYmV9JRDQPf6zeTLlDAFMceAdfAatA1oOHj8i+Q7/K3oNHJWzvftnzyx4J270rqF92S9ieMNm772Bg/q+y/9DRwPJBUMv6DsoakDWZzqwMxJqZmYWiZTeIJbKVILEXXnhRXnrp5UBZDmq5XISsk2t2N27cJPfdd5+ma6QMAFS/7aZVBmJNJpPJZAoBuUhYNzDXeeedJ126dFEnwiBsKhUdL1F7Vktip2s1Z2zMz30lIsYiiU05W14AS8eG6FZg6r5DRxWyHti4SA7P7y3HJ9aSyOFvSFTfIhLd4z6J7naXRPcsIFH9i0rEqLLy69S6cmjJMNm3dZWE7T2g6x8KbOdIEpBlHwZjTaYzIwOxZmZmoWjZDWKxunW/kaeeekpBKM0r0120K9OApG46Fha2V2655Rbp1KmzfnfbyogMxJpMJpPJlMvl0oM0btxYIexFF10kffr0UWfBIGwaFSMSvXG8JLa+WBLbXCbR22YFplluXVPOlIOwdFiCAPaI7D0QLvu2rJSjs1tLZP+nJa7NhRLfJJ/EBRTTPJ9EtzhbIltfIpFtrpTIVhcFvp8lsc0C80nL0TSfxHa4SiKGl5TwhX1k764tsvfgEQWyRMi6ToIBWZMpa2Ug1szMLBQtO0EssHXduvVy/fXXB7a5WssTnJ6g04sVKyb/93//JyVLlpQdO3ZqZCzzsYkTJ2kaA9pllvduNz0yEGsymUwmUy6Wy7P8xRdfKIT9+9//LkOHDlWnIeWyplQqJkFilnaTxOZnSULXGyVq9zKJiE7wX9ZkyiYBQ0kbQGcGUAow3bflZ/lt0ucS2/FfEt84n8Q0yye/d7lTwoeVlbApLeWXRSNl16rZsnXtUtmydrlsXbNYdv08XX6ZN1j2TmggRwa9KhEdr5e4pkEoG9P9bvl1VivZu2ubRsiS6oDOkcFYkylrZSDWzMwsFC07QSz2/fcN5NVXX9PPsbHBNAPYyJEjpXjx4lKpUiXtT9Ws+YlOZz7QlDFsGNRr0KBBydMzIgOxJpPJZDLlUgFhATHOabj66qtl4sSJ2mnzW96UWkVKRFTAOZvXXBKb5pOErjdI9K4lCmj9lzeZzqxw1HHYiYLdfyhcUxD8OrOFxHW8XgFsZNsr5fDI8rJz4WjZuG6NrFi5TqbNnC8DBg6X9u27SONGLaRhg2bSrGkr6dSphwwdPlZmzVsmK1evk61rl8vu2X3kyMCXJLrFORpNG9Prfjm8dKiE7TsoBwP7IzqWtudkHQaTyZQxGYg1MzMLRcsuEAv4RCVKlPhLigGmHz/+u0777bfj8re//U2qV/9Iv7tlsC+//FIqV66sn9309MpArMlkMplMuVA8mcVJeffddxXCXnfddfLTTz8ZhM00RUpEdMBZmts4CcYmRcYajDVlsxyEJTp138Ejsn/TMokc+lowgrXleXJ4VBXZ9vNsWbt+i/wwbrJ8+00DKV2yrBR57Bl55MEnpVCBR6XgvQ9LwXselgfuKywPFXhMHn2oiBQrUlzKl6skLZq1lmkz58n6DZtk56KxcnTASxJLhGyLs+S3CbUlbPcvsv9guEJg12mw6FiTKXOVURALwFi7dq128vfs2aOv0p7O4uMBFQACQAHQw2Qy5WWlpt1Iq2UniI2OjpHHH39cpk+foWXxzicNAb5MmTJlNXUBqQq8KQiw/v37e6Jp/1w3PTIQazKZTCZTLhOdpX379snrr7+uEPbWW2+VRYsWqcPgt7wpnSK/bnS8xM5uIIlN8klCt5sk6pcVBmNN2SI6CF4ISyqCA2tmSmzX/5P4Rvnktx4PyI4Fo2XDpm0ybvwUqV7lY3m88NMKXR+8/1F5+IHHVYUffOIvcvMevO8RhbNFnywudb/6TmbPXSgbN22VPdPbSmT7mzQ6NmrIK7Jv2xrZ54GxBmJNpsxVRkAs66xcuVKBhwOy27ZtO+12du/eLcuWLZPly5cr+Fi9erXJZMqjWrFihbYJmW05AcROmzZdy+Kdj40YMVLy588v8+cv0O8p57dv315eeeVV/eydlx4ZiDWZTCaTKRcJ2LpkyRIpVKiQQthHHnlE1qxZo3DWb3lTBuVg7KzvgjC2+y0StWelTvNd3mTKIgE7cdKBn0DY/aumSUynG3QQriPDymnO16U/r5EG3zWSpx5/Vh64t/BJwevp9FDBx3T95599Wbp36ymr1m2WbctnyvEe92vqg+g+hTQfLWkRXJoCg7EmU+YpvSCWKDYgLJDDGW/QMI3241QG8Fi8eLEKKIC/YTKZ8qZoe3bs2JHUOmSeZWeOWODnCy+8KO3atdOyeOcxkNfy5Svk66+/1n2xrHc+VqNGDalSpYp+9s5LjwzEmkwmk8mUCxQVFaWO0bBhw+Saa65RCFu2bFl1ZniN0G8dUyYpMkoiogKO00/fSGLjfJLQ478SFbbaYKzpjMlBWKAnkaj7186R2M43SmyTfLJ/7GeyafMWGTd+spR5891guoGCj/kC1rSqUIHHNJVBrY8/lfkLl8qWVYvlWJ+nJK5RPoke8KTs3blFDhwKT+5QGYw1mTJH6QWxrAu0AMh6bd26dQo1TmVeEMsDHzMzs7xrANNQA7FY48aN5aWXXgq0q3ICbKWdnTRpshQuXFgWLlyk3908F+xy//0FtB+GuXnplYFYk8lkMplyuIhmAXA0atRIzjvvPDn33HOlfv36erNmnt86pkyWRsYGnKcZXwW8uHyS0PN/ErVvg8FYU5aL3z4Rp3RaDhw6Inu3r5eYnndrmoCDo2vIhs3bZODAIfLsU88rhPUDqhkRUbUF7y0sb7z8pkyeMkM2r1kuv/V6RCNj/xhTXsL27tMOBJ0mymow1mTKuNILYnkwC7TwQle2R2ef3+apzECsmZmZs1AEsUS9btq0Wf7zn//o24WYm0czS8qCp58uKsuWLT8BxGIjR46SO+64Q8LDj2g+WTcvvTIQazKZTCZTDhZPYXFY3nrrLY2Cveqqq2TEiBE6nShZv3VMWaQkGBs3vU4Qxva+S6L2bzIYa8pSAU9wznHSw/bul+Nj3peERvnk1wHPy6aNm2TokBHy5KPFNHLVD6RmloC8Lz//hsz4aY5sXTlffu9yhw4QdnRmCwk7cFSOHAm3FAUmUyYpvSAWo62gc799+3bN8UhaAjr6pzMDsWZmZs5CEcQirF69enLnnXcG2rmj+t3NA7ACSL2gFduxY6fC2169eut3Ny8jMhBrMplMJlMOFZ0vBs4gDywQ9oEHHpCFCxdqigK/5U1nQKQpUBhbW6RREozdu8YG8DJliYCawM2jgc4CeWEPLxosCc3PkojOt8rWVQtkxozZUuKZl3QwLj94eiqlJ38sA39VKv+BLF+9XnbOHy4xLS+S2A7/kv0bFmq0rqUoMJkyRxkBsRgd+i1btuigOwzulxozEGtmZuYsVEEsADQy4Mu/+OJL2r/avHlLUslEAayTsyVLlsrtt98u1apVD0yP1/X9tptWGYg1mUwmkymHKTo6WjteRL66fLClSpXSDpkNypUDpDA2VuImfxDMGdvtJonePlciYhL9lzeZ0inXGTl4KFz27dwqMT3ulthmZ8uemT1kxeoNUqVSdR1Uyw+ankpA2McLP52uXLIP3F9YGjdsKus3b5cDoz+W+Eb5JGJUWQnbd1CBDx0JA7EmU8aUURCLRUZGyp49e5K+nd4MxJqZmTkLVRCLSFFw7NhvUqlSZbnllv+Tli1bysaNmwLTjktUVIxGyq5evUbq1q0r119/vdSp87nCW2+kbEZlINZkMplMphwkQCswg1E7yQd79tln62ei4iwfbA4SMJYBvGY3lMTm+SWx/RUSvW5sEMaSwsBvHZMpDQJm4pAHB+g6Kr/Oaql5WY/2Ly4bN22Rjh26yIP3P+ILS0+lAvc8JJ/X/lKmTp4qTz3xbJpTGgBvSYXwww8TZMvqJRLR8QaJb3WBHFw1RfZbVKzJlCnKDBDLdlKTksCZgVgzMzNnoQxiETA2IUFk3LjxUrx4cbntttulcOFHpGjRolKo0EOB77fJa6+9JrNnz9ZyZyaERQZiTSaTyWTKASLfK52tuXPnypNPPqlRsFdffbUMGTIkcLOOs3ywOVGaMzZBYpb3ksTW50tiiwskdlFrBbQKav3WMZlSKUAmTvmhw+Gyd9dOie55n8Q0P1d2LhghM+fMlxLPvJjmiFYg7EslXpO1q9cGtn1MevXorekG0gpjicJ9/70P5Oc1G2Xf+G8krlE++X10edmz/7CEHzliuWJNpgzKQKyZmVl2WqiDWAQMxWhit23bLjNm/CRTpkyVmTNnBdrOP98m8Fs3ozIQazKZTCZTNgvQys23WbNmcskllyiEff7553WADcsHm9MFjE2U6PVjJLHdJZLYNJ/EzawbmB4tEZEB+a5jMp1eOON0VPYfOiqHlw6X+Gb55dc+RWTD+o3yXb0GUjAVKQmImAW0BlVYKrxXWdauWStzZ8+T6lU+li2bNsugAUPkmaeel/vveUiXSS2YBQL37TdItq5aKJHtr5XYDtfIvi0r5eDhI9qeGYg1mdIvA7FmZmbZaXkBxHqVspklYtZvucySgViTyWQymbJJ5G+jgwVwffHFFxXAXnTRRdK4cWN1QAC0fuuZcqBiEiV620xJ6HarJDbJJ3GTqknk8d8kIsrSSZjSLpeWABgStv+w/P5DZYlrnE/CpraSOfOXSvFip4+GJQ/sB+9Xk2+++k6aN2kpkyZMkj17fpGfpv8kr71UUu6980F59+0KsmjBItm4foP07ztQvqvbQOp++Z2ULvnOabf/wH3BqNhVazfJoSFvS0Lguj8yr5PsO/SrpScwmTKo3AZi69SpI4MGDUr6ZmZmltstr4HYMy0DsSaTyWQyZYNiY2P1f/fu3TUFARC2cOHC8tNPP2mny1IR5ELFJEjU/s2SMOBRHcQrfsRrEnVop0RE2wBrprTJpSU4TFqC3dslptt/Jar1ZbLt5znSs2ff00asAmH5P/un2RK2Z4/MnT1XBvQbJFUrfySPFHpSUxQAUu+/+yF58rFi8tknX8jwoSNkwfyFcuzoURkyaKjcd1ehv2zXK/ZR5LFnZNKUWbJndk+JbZJP/hj1joTtO6QQx9ITmEzpV24CsfgxjD7++OOPyw8//JA0NTRsw4YNMnXqVB1ENTtt9+7dei1klXG9bdy4Md3XWk6x050v7qscJ2+bnc4AhVOmTNG6z4tmIDZrZSDWZDKZTKYzKBcFu2XLFnnzzTcVwDIgV7Vq1bTTxWBdfuuZcomi4yUqfI/ED31GpFE+Seh9r0T9siI4iJff8iaTjxyIPXD4iBxYM1PiW58nv/V8WNavXSuf1fpC0wf4wVEnB2LnzporDes3kfvuejApPcHDOtDWsCEjZNGCxdK1UzcpcM/DCmWZRyqDieMnysjho04LYhG5Yjt36iHbVs2TyDb/kOju/5O9u3fK4fBwLb+BWJMpfcrpIHbgwIHSqFEjKVeunLz11ls6yOimTZukZMmSUrp0afn2229l8uTJSUv7G8f16aefKsCdOHFi0tScZVWqVFE/bc+eP/NFnmnjwfxdd90lhQoVEgZtzQr76quv5IILLpC1gXtMeoz2PrthNeZ3vhjw0v2GOM4LL7xQli5dqt9PZfPmzdNttW/fPmlK3jIDsVkrA7Emk8lkMp0hAVm5wfbr10/+85//qIN30003yfDhwzUNAU6s33qmXKboWIn89aDEj35dpHE+Sexyg0SvH2+DeJlSLdcJ2X/4Vzm0sI++9n9w2LuyfNUGKflq6VRHxM6bPU++/qKeRsD+Of1JWbRwkcQGOvSDBgw+AeoCYkeNGJ0mEFvns69lw5rVcrxHQYlre4kc2LDA8sSaTBlUTgexxYoVk86dOytE4AHzgAED5McffxTe9lm+fLk0bNhQ3n777aSl/W3btm3yt7/9TX0h0jOl9ziz0mrUqCHnnHOOhIWFJU0584bv2LFjR+nRo0eqIjnTY7NmzZK6desqtEyr9e3bV+655x69frLb3Ply0cM8FHjnnXf0M8YI+N98843+tk5nCxYs0GuzU6dOSVPylhmIzVoZiDWZTCaTKYtFBAOONA5giRIl1LFDRMTi5OBY05HxW9eUSxUVozli46bVkcQW+SWx1fkSO6u+RAScLssbazqVgJc44nRSyLd6bMZ3Et84n+yb2FBmzV0sxYqUSFV+WP4DYut++W0yiEUMyDVpwuTAtfi7tGre5gQQC+AdPXJMqkEs4PbdshU0T+yRgc/rgGIHl4+T/YePaifKQKzJlD7ldBAL3CIKFsO/ueqqq+Spp57S7xivf3/44YdJ3/ytRYsWCmIffPBBufTSS2Xz5s1Jc0QBDPCFaNA1a9bI9OnT/1ImHl4vW7ZMI2/Xr1+fNDVYHtZxwIeUT7t27dJ5lHnGjBm6ba8xHR+NbXnhkx+I3bdvn8ycOVPhJfDEGZ/ZLu0ehu+3evVqPZfOeHV+woQJGpHplktpnDPKMXfu3OQ6pvzeKE8e3i9ZskTLQb0QjexAqCsHdUe9UHfecvoZ+6H+XcAA6wOF2C+v+p8MslKmMmXKSP78+WXMmDEnvMbPOuybyFLuZ36G/0vZ2Q8QmOPhO0Y55syZo8fpADTHwbgKXNuYuz4415g7X5SL6N5//OMf8sADD+g6pMuhrngjjQcG1CHnh2uN6VwnK1asSP69+YFYVybKebJjcuauE84jdemM3zXXGvtjGWdcD5ST64WHFO7cYtQl52H79u36HaPOuJ64zvgdcD16r7WMmoHYrJWBWJPJZDKZskg4iDiPODI1a9bU16Fw6m699VaNHmEZlyvWFIIi+jUqTmKW95LE9lfrIF7xY8pI5MHtEhFjKShM/nIglk7p3gPh8vuEjyUucO2Ezewi4yZO07ysDrSeTKcDsQP6DpQ/Avv4uk5djWp189IKYgsVeExefv51WbZqgxwY/oEkNM4nBxb01UjeU3WyTCbTqZXTQSzRri7qEAOmvvvuu0nfRAHXqUAs8KhAgQLy8MMPK6zDN2rZsmXSXNHXwS+55BJ59dVXk/Posw/ADAZMe/rpp+W8885TCHjxxRfra+lsl7bz2muvlSeeeEJf6WfdG264QSN477//fv3OwKhEmGLr1q3T+ZdddpmcddZZuj+ie7GUILZnz566baax3xtvvDE5BQPADqBM/WH4fmxz/Pjx+r1+/fr6/YorrpDLL79cwWVKGzJkiG6f+X//+9/1VXqMtAQ8yOdaoF194403NK3VueeeK/fee69cf/31UrZsWV2WnL3UxyuvvCLXXHONHi/H7YV+Ke3777/X+mYZwCmfX3jhBbnlllt0/euuuy75uLzGOabOWIbUBhUqVNDpDDrLcVJG5hMxu2jRIp3nNfzkhx56SO677z49Rpbl2Nu1a6fn1x1jvXr1dHkigzk2gCkG8OchAKkwMM4X1wSA8n//+5+Wi21yvoGfTZo00WMD9gIDKSP1yrXIOT3//PM1XQb1vHDhQl3fgVigNtcg5wWxDvv3M3edcI2w/z59+uh0zi/Xmrt+OG9Dhw7VefPnz9djK168uE5n34wd0aFDB/n3v/+t3zmfnB/s/fff1/Py0ksv6XXFfOryZNA8rWYgNmtlINZkMplMpiwQUQXcULt06ZKchgDnEmcSh96iYPOIOMfRCRK1a5kk9H84mDe25x0SvW2ODu4VEWHXgOlEORB75MhR2bv/sPwxtpLENs0nYfP6ycjR4+Xxh5/KMIht26q9REb8IZUrVNH8sG5eWkEskbklnn1ZFi5dLQfGfKqRu0fmd5T9h48ZiDWZMqDcBmIBg5999lnSt9ODWCAXIArgyvHdfvvtcvfddytIxYiWxW8CBgLAPv/8c/3OZ/yn5557TsEfuWqBbhUrVtT5I0aM0DYU2AbEI/p02LBhCsOAX0A1gBz+GCCNbbFNYBdRlEQvAu3YPuZALEAIYALkI6ctkYtE1v7zn/+U//u//9Nl27Rpo2UAqGFENXKM48aNU8jCdp999lndFmDJG92IURbg4c0336wAbOvWrZrmgcjNO+64Q/eLtWrVSvcDMKTsX3/9tX5/7bXXdD6wku/PPPOMQmb8Tr6zrZMZwJdlOKfUD5//+9//Kjyljvneq1evpKX/NCJg33vvPa2XUaNG6fVGvl+WL1WqlJ4bBnDj2IGY+L1eA8Ry3lkeeEmUKOeG75SJSE/q91//+pee17Zt2+o8pmMcP/CU6wNz54tycI5YD8DL8qz/xRdf6PqUCyBIubmOAKRE0BLVzXxAL/XFZwA+56BIkSIKQlmOKFyCK4gGTmlEO7Nd9st1zneijXl4wHVZsGBBnUbELXUMSAaAuwhcQC1RwN99951+J6oX2E9aM75XqlRJ9wN45zu/M+oByMx37+8wI2YgNmtlINZkMplMpkwUEa5o2rRp+jQfpwjRScGpo8NhuWDzoKLjJfLIXokbX1kSm+WTxHaXS+yithIRGbgWoux6MP2pZBBLROz+Q/L72IoSS0TsvP4yavS4DINYwOuXn30tmzdtklKvl9H0Am5e+kHsKtmfBGKPzm9vINZkyqByG4gFOAH9nJ0OxH700UfqG5FfFBBB5CvQ0kX7ER3LfAc1WQbwRSQj0ArQRf5PZzzgBrYCo/CxSHlQtGhRncd33kQCejnDPwN40UZhvG5OjlRSRgH2iETEPv74YwV7RNm6MrkyYkBQ4BoGJOQYAGoYIBYYTHQt+wE2E/EIGE0JYTHOM1GsHAfRvS7qEzhNZC8gEFhLxCSwklftMRcBzLoYsJlyAooxIB314UBs5cqVFdIiyo9x7KzDOaUu+Ny6dWudx3XE9gGlfsY2gJnumCg75weQ7Kxq1aq6TW96BQwQy7FxLoCdGOUiwhMwhRH5SR1TNoA52/GCWK4LACvmQKy7NhmHAfjtLCWIpa69OWQnTZqk8/v376/XHJ+JMCYNADAZUN6gQQONwCX6+bbbbtP68RqRz6wHTPVat27ddLqLtsbYNtOoc+Asnx1UJtqWaGB3nbMfzrs7z/wGqXdXT0Bu6vGxxx5Ld5vhNQOxcYF6JA1IvO+8jMpArMlkMplMmSAcZRxknnp/8MEH6gjiUPE6GFECdARwMv3WNeURkRs2MkZil3SSxLaXSWLTfBI3sYpEHtkvEdF2bZiCShkR+/v46hJHROys7vLjuMny5KNFMwRimffEI0XlhedeSZ7m5EAsA3alNjXBS8Vfk2Ur18uBEVUloVE+Obigh4FYkymDyukglkhAYAoGTAO6NmrUSP0gjKhBgJ+fAQ4BZPhIAELgJOCO76Rxwhz0dDCS7QG+ALEIgAbMdQbAAFo1bdpU/S1gKkAQo3y8+k5EpjMiXnlbiWWJMGVdwC2QjdfCecUbcyCWHKoM8kSZvK+jEwULHMNSgljAJOUcO3asfgdUv/XWW3qsV155pUK/lAZ4+uSTT/SVeSAbr+jzhpUDsfiajzzyiJbdXRdcK3x3gM5FxLpy4JfyKr2Dl82bN1dgSf3x1hbmBbEuIhZwiHFPIirVpXJIacBNyupy/HKM1Im7PjAXlZvyeuTcAKgB484YuI1IYxc9yzkAxALbU4JYgCrn2g/EUm+kjgDsOksJYvnswCcGvGYa0adce3zmuDl3nDdA7MsvvyzPP/+8BljUqlVLf2deowyc95TH6iJW3cMFbPTo0TqNOncg1tUzIBv4W716df3OtUr0LPvH+A0SLevqibrkPD366KMGYjNB0dExsmXLVoWlfvMzKgOxJpPJZDJlQES/0vHAMcfBc/m4cCJxuuhIMd/SEJhUXAfR8RK9dY4k9LlfEhvnk4R+hSVq93KJiAl0nO06yfNyIBZYse/gUfltWl2JC1wneyc3lRmzF0jRJ5+ThwqmEsTOmS/ffPVdMohl+mMPPyW9uveWn1f8LHW/+PYvEbFA2CGDhqUSxD4qZd8sJyvXbpLDg16RhKb55cCysZojlk4Ux+J3jCaT6dTK6SAWWOhyo9JeEW36+uuvJ4NYYCBQ1M9GjhypfhLbAEqRDoBX0tkGEJR2w73m76I4eRUcEEsEJPPxsXil3UUDkm+V5YkGBUgB51xELt/Jo5oSxLqIWF4VJxcq9UydkXeT18oxb0TsoEGDdB/kP8WAogA5ojcx9+o4Ub7Y8OHD9TsRkDyId8CM6EdAHSDPa9QdcAojcpRy3HnnnRr5So5VQCxlZD2gIOcJIxUAANhtz4FYB/wA114Q62cuvYEXxHbt2lXnUd/Uz6lALJG/7lw54EhKA4w6pu6JqqUeveYHYklHwfnlXGCATQdiGV+BbQ8ePFjnubQJLpduShAL8Gff+OpYShDLskSQcoyYi9wlJYMDsdQD5QaOE13rrnGXgiylufoHzGMsD0R1KRscNGZ6+fLltQyUh30ynyhZjFQGgNhq1arp95QglohY6t0Bd5dr2YFbfvsOpHL8/IY4FxjH7sD5ySwUQWxCQqI0a9Y88FsIvqHItAYNGgZ+I5t1Xnx8QmA65yYx8Lv7XfNe79gRzLnr5vE/5XbTIwOxJpPJZDKlQzg1OGE8JSdPF9ENOEBEBXDjprPATR7HyW99Ux5XTIJEHt4t8aNLa2RsYod/SuyidhIBuLLo2DwvHHE6KUSWHp7fNTgI1ohKsnTVennlxTc0JYAfGPWq4L0Py9jRP0ivbr2TQSzg9NUXS8ovu3YHOjXRMmfWHHnw/kd1HpAWLV64WJo1bq7re7fnJ/LNflKjjqwLdPB+61VI4tv8TQ6smysHDx/VDoWBWJMpfcrpIJZlAUHk4cRYnv1hDE7FPD9IBZAsVqyY+kveVAbYl19+qdN5i8iBWKIEMUAM0ImUBxh5O5lPPlUiQQGT5FEF8ADNmAfkwoB9RDISVersySefVL+NeS7XJpGYDPDFZ95mwoC5fOc80C67+YBcAB+fiaLFgGkAQ+AZAyhRNuaTI5ZX2wHH5LIF5jGdaFevAXYBwESUEu3IMiyPvwkIdXCY+gXeEQ1JmgKOjX26HLGu7gC+GOVi+ZSvynuNvKKsA+wEivOZ6FOM4waiUud+5l65J/1Dw4YNta44Vs4XUNV9dtG3XqP+AeIuFQRGZDL16K4nzgHgmjrkWIigBiwDJN0YDPjhGG+k8d2lQOA88Z0oUUCxA7FcewBB0hqwPQaNc+nEOHf494Bsvjug6qKGAfekSwCO+6VrAB66QeI4FkAvkJ7zSJmZTi5ady0Bj/mNz5o1S7+7wcEApXznGsDoTxBB7lItlCtXTgE81wbXLsfBNc1vhH098MADWj/UI9cMdQgkx/gNUoenAq2hCGJpSitVqiSzZwd/G3wvV+7dwLURjLzft2+/tmlEw/7++x+aqmT79h2Bsh7Tt5R+/nml/gfU+m0/LTIQazKZTCZTGoRzQ0cCp4BICTeoAA4QAJY8aTjTLOe3vsmUrKgYieSVp/ktg6kKmuST+GEvSNTuZTrAV0RklP96ppCX64QcOHRUDq6aKvEtz5FjfR6XtWvXSY3qtU4YYOtkevC+R6Ty+1Vkzao1Uuq1MrqOS0swfMhw2bRhozRt3CIwPRgRe//dhaTuF/UCy6+W5599OdWwt02bjrJl9WKJbP9vielyvezbtVkOhR8xEGsyZUA5HcRipAsA/hGViF8ESCA9ATk3TzZCP2Ui+hJg5yILnQGegFK8yk+ULJ9d+amHOnXqnLBd4BIDRRGJy6vvbh7tTu3atTUiFaNsvI5PugNnQEEGQ8JXAz7iz5UsWVJzgwIySVeA8eo4kbucDwzIC8xiWUAYg4N5j4N0A0Bo/EE+AwipJ46bSFrKCtwBzFEur3GeKRc5QalXykw7yvRmzZopGHXXgoPdFSpU0Ijbq6++Ohk8k8OWunM5W7mOeP2egbVOZmyPddgfuW357HLh4tN+//33yZGXKY26ISKVOnFgkjoFXHK8nCO/NAwYdUB9OviIERHKuuwX4xxw7l30s/fYGYyNYwN2Y0B87/nCV6degNtcX1OmTNFzDQjkmgJOAno53yzDOXJRyfweqAeuRYyycnwsR05joC7H6Wdci1yTnEdAv3tgwb2d64trgOne64Dzxf7oR2AcL4CcawxjOerZRSazPuCVgcYA9xyHi3rmmuRYeLgBVObYuV6JmsWI2mVfrp78LFRBLLC+Z89esmbNWlmx4md55ZVXZd269bJkyVI9X1xX1apV14hYfou7du2WihUr6eBzpPPg4cIvv+zROvbbR2plINZkMplMptOI18lwgHDYeaJO3jFekQPA8kSZp6s4Pw7SWhoCU6oFbI2Ok+idiyR+yDMKYxPbXymx81pI5PFjFh2bRwVIwCE/fPiI7N2xWWI6/0ci2/5Ttq5eEuiMd0sViEVErHZo10mjXJ8r+kIyjH30oSKa4sBFwRIxW+3DGgpnq1SuLg8E1vPbnles91jhp2TMuEnyy/zBEts0n/wx9FXZs++gQhxepzUQazKlT0CInA5iMaAKIAw4wWv6QCYi98yyzoBYDkpibsAnF7lpljrjt0G9ATtzowFfSZfggHVmW6iCWHJXE0FMGorKlT/QiO0NAd+HB0jVq3+kaU6IVt6//4CULl1Gdu/+RYoXLyH9+vXX8gNqR48eo5/99pFaGYg1mUwmk+kkojNBBwiYwCtK3Hx5/QvHDeeHvE085XaQ1gCsKd0CuP5+XGIXtJHEjtcqkE0YXFSidi4MzIu36Ng8JtocQCYwJGzfIfljRGmJDVwTe2Z2l2k/zZWnnnhWQagfIPWKXLKPFHpShg8ZIUsWLZEyb5aTAvc8rCkKiHgFzPK/3lffyeaNm+Sz2l+kGvKyjTffeFuWr14vh0ZV0vQJR2a2kH2HjmrUGJ0JA7EmU/qUW0CsM4CNFw6aZZ0RIUoQAK/SFyhQQH1SXu3nejFLvREhTN15B33LTUb0JunQgHdZYaEKYokcdqkJSDFA347UBKSkIFqWh0m9evXW/buI2DJlyiZHGwPuibzG/PaRWhmINZlMJpPJIxf9yisn3BiJNCCXGK8v4bAxgACvBpGnitd9LAWBKdOk0bEJErV3vcSPfjOYO7bNJRI7s65EHgsPAlm/9UwhKZzxX389KvsP/SpHFvaS+MD1cGTgy7Ju/WapXfOzVANTQCvQtk3LdrJ18xbp0rGbvPDcKwpoP6hYVWZMmyGrV62Wqh98pJDWbxt+IvVBxw5dZfOaFfJHp1skru3fZf+GRXLg8BHtwBiENZnSr9wGYs3OnHFdkKaA1Ar169eXXr16Jb9Ob5Z6A3qRFoGcuLnRSElBFLRFxKZeNKWkqpgxI3jOgaFEvZKmgFzP779fUQdNGzZsuBw9+qumoADElijxvKaC4CEI+YSBp7TLfvtIrQzEmkwmk8kUENGvwFc+E/1KDik3CABiMARymjGKKcvh+KTchsmUKYoC7kdLzIq+ktjt/0Qa55OE/oUleuvMIIyNsmsvLwiQiVN+6HC47N2+SWK6/leiWl0iO5ZOkUmTp0uRR4tpxKsfJE0pQCz5XCu/X1XmzJ4rmzdtlp+Xr1Aw27/PACn+zEupSkfg9OD9j8ibb5SVRctXyZ5pbSWuST6JGPa6hO09IOHh4ZaWwGTKoAzEmpmZZaeFIoiNj0+QyZOnBLa5Sz8zbfz4CYEyHVAoSo5m8iGPGjVaoqKiFXYzUNd775WXBg0aKqydOXNmhvPDIgOxJpPJZMqzYrRWF/3KCKt9+vTREU4ZXRb4eu655+oIpwz4gONgANZ05hQpETEJEnVwh8RP+EASm+cTaX2hxE39TKIObNV5EQEn0X9dUygIkIlDrukJDh6RY1PrSXzjfHJ4WDlZv2mbNG7YVHPA+oHSk4ko2kcKFZGaH9WWls1bS8lXS+s00gz4Le8nlxKhf//Bsnn9Gjne/T6Jb362HF4WaCcPHU3uXBmINZnSLwOxZmZm2WmhCGIRRkoC73egLGDUa95lGVxt1ao1+h1z62ZEBmJNJpPJlKfk4CsdG5wARoWtVauW3HjjjcnRrzfddJOOhrpkyRJNVQCAZT2/7ZlMWSqiXyNjJGbNKEnoeadGxyZ2+rfEzm4gkeG/BIGs5Y8NWQEzFcgcDpd9W1ZLbOcbJbrVRbJz4UhZuPRnKV3qHY1OTQlLT6VgdGxhuf/uh9IEYJ1IX0Au2TUbt8neSY0kLnBNRg5+VvaGhcnh8HDtSBiENZkyJgOxZmZm2WmhCmLTKoDpmDFjJSxsr/YH/ZZJjwzEmkwmkynHiM67EzciJzfNb53TCZBK2gHyuXID5UY3ffp0TbZesGBByZ8/f3L063PPPSf9+/cP3GzDdFmArQ3AZcp+Ba7B6HiJPLJXYuc2lcRO/wqmK+h2i8Qu6iCRv4YbkA1RubYQKLL3wBE5OquNJDTJJ7/1LCSb1q+VH36YII8XflrzwPpB08zWA/c9IqVeKy3zFi6RHcumSlTbqyS+9cVyaNUk2X/oiEXDmkyZJAOxZmZm2WkGYv8U5lIZZJYMxJpMJpMp2+VAKzcfcgty8+UGzX9uSkxLS+ceeEoKAQdTAatjxoyRKlWqyG233ZYc+YpuvfVWjYhdsGCBrss6gNuU2zSZsl2RgeuSwbz2b5G4KTUlsfWFkgiQ7VNQYlYOlgicN3LI2sODkBLtnnZIDodL2J49EjmkhOZkPTSioqzfuEXat+ssDxd8LMthLJG3Tz/+rIz7caJsWr9OjvV5WhIC19/xiZ9L2P7DFg1rMmWiQh3Ecky8aXQ6wydzhm93KmNZv23i06U073aZn9o6Trkc3/EzedjvtZNtz68sftOcpdyumdmZMgOxWSsDsSaTyWTKVnkBLDdlnH+vGPiF/+7m5NfJd+DVOax837ZtmwwYMEBKly59wqBb559/vjz00ENSt25dTbjOTZ71LPrVlGtEuoKoOInatUTix5aVxBZnSWLTfBI/qIjErB8nEX8EI2gNyIaGXBt59LcIObBri4QPekvim+ST2Ob5Zf/kxrJ241Zp1byNwtL0pBpIjYiEfeap4jJw0FDZsGGjhA8trflqIwc8LWE7t2nqBDpNJ+tAmEymtCmUQezmzZuldevWUrt2bRk0aFDS1KBRhh9++EFBzbfffqsgCEDRvn17+fLLL6VDhw7qrznDN8TXmz17ti7Pg/UhQ4boPI6BQVZZb+jQoTqN9rRHjx4yatQo/c7/+vXry9dffy27du3SaSkNaLt06VIdqMcLTY8ePSqff/65NGvWTAf5oVz4ogzw07lz56Slgoav2ahRI/nqq6+S9035mMa+KZ/3PPOZOiJNVp06dWT8+PE6nRH+p0yZop+9Nnfu3BPqxcwso2YgNmtlINZkMplM2SqcYiCsg65bt22TH8f+KK1btJUB/QbJ6lWr9UbMPNfRB5jGxsYmg1e2s337dpkwYYJ88803OuDWlVdemQxfL730UilWrJi0aNFC876yDRxr1rfcr6Zcq+hYjZKN3vKTJAwtIdIsnyS2yCfxw18MTJseWAYgaykLcr0C7d3vUXHyx9a5EtH9fvn123zya6c7JK7tJRLT8kLZO72drN+4Tfr06S8vFH9FCt77cPKAWhlVMJ/sw1L2zXdl0uTpsnHjRjk8vJzENs4nsT3ulv1bfpb9B8Pl6NEj2q76PSgzmUxpVyiDWHw+gAOqUKGC+njOevbsqSmigKWffPKJrF27VuEn0BN/7aOPPpL169cnLS0KKBlodcOGDVpm6q1SpUraFgEyp02bpp8BtFu2bJFhw4bJd999p+vwwB54i0+Jbwi09bNly5ZJq1atFIhSp/iOnJN169YpIKZ8DtCOGzdOmjZtKk2aNNHvDo66stBOkhqLN7W6du0qEydO1G1++umnWj5n+LiUDWi1b98+qVGjhq5L3Tz55JM63xkA5+233zYQa5apZiA2a2Ug1mQymUzZJgdhcbC5Ac2Y/pOUfes9fQWWkbxRiWdekp7d+8j+ffv1BoUDzDo450Qd4FwXKVLkBPCKrr32WilZsqR0795dnWUcbeArjqpFvppCR8Ho18iA4xazaqgk9LlfpEkSkB1WQqLX/SARx3+zHLK5VTpYW5TELOogCW3/IbGBc3t87Aeyd+dWCV/QS+JaXSixzS+QA+O+lI2bNsuMmXOlepWPNU1BWgfx8goAS/v7xCNPy3f1GsqipT/L5nWrJXzwGzo4V2yX2+Tg2tmy72DwzQXaZoOwJlPmKZRBrDPaDaAkx+q+EzFKuTEiXQEwzoCPRKVSTgx/sF69egp1vEaEKccNcHWpCoYPH67QFj9w9erVGok7Y8YMGThwoM7HAL+0YymN/SBgLBGvwNbly5fLihUrNEIXn9QZPibwqGPHjrossJXzSFQu28A4LsYq8JZvxIgRul1nHGvjxo2T66Jbt27qK7PMSy+9pGV3xvYIQjAzy0wzEJu1MhBrMplMpmwTDi83HaJd161dJ6+/VEoevP9Reeap56XgPQ/LE48UlSKPFVMwMGnCJH1drVy5cvLII4/o4FoOup511lly8803yxtvvKFRrzi43LhxZHG6cYb99m8yhYx4uBCTIJG/HpLYxZ0kofc9Ik3zSWKzfBI/4DGJWdFXIo8eDAJZ4J7fNkw5SJzPRIk8tFvix1XU1BMJ7a6UqMXd5NjxCDl85FcJ2x8uhxf2kbi2l2nO2CODS8m2lfNk9fqt0rtXP3nz9TLJD7VSkz8W+Epqg4L3FtbPlcp/oIOBrdu0XXYuHCvHexXWdATRvR+Ug+vnyr6D4RJuENZkyhKFMoglepRX919//fXkNAIYbzUBFZ0RtepAbL9+/aRs2bLSsmVL/Y4xz/sdA2i2bdtWoSUpAxz8JPJ08ODB+hmIyvaATB9//LH+55X/l19+WdszP8OPxL+krQOUcAxE1BL9+v3330unTp2S98U5I1IWoxycR1IQOKMsY8eO1ZQIzvBbidZ1BtAlhRaRuqQiAFhTBsY7ICoW8Mr+gMCkL5g/f776u2ZmmWUGYrNWBmJNJpPJlG3iZsONGBDbq2dfue/OB6XMm+Vk1c+rpNJ7H8qE8ZOkfZuOcvftBaXOp1/qYFuAV/K83nXXXVK+fHl9jW3hwoV6s8ZxdSkHcJL99mkyhbSIegXIHjssMSsHScLgZyWxRf5glGzP2yV2XguJPLTDgGxOVhQpJ2Ikev04Seh1l0ijfJIw4BGJ2r1C/oiOD7SbwcG7GBwr7EC4HFo5UWJ6FtSBsyI6/Ef2Tm4qm9evlsXLVkn3Hn3kg0pV5bmiL8hDBR5TyOreNiDvq/tM+oFHHnxSXizxqtT6uI4MGTpKVq7ZJFtWLZaDYz+R6NaXal7ayCEvyt5taxXCHgns33UaDMSaTJmrUAaxHA/HRzoBIOLWrVt1Gq/i8xq+My+IBTgCPkkfwH+sTZs2yfPx+YChRKISZUrbRHoAB0eBvKNHj9bPgNhevXrpZ8YKINIVCFqzZk3xvvLvNQdiae9SGusAXl1krBfEYtSlF7oCYQks4HjduZ00aVJy+TDKTToCygY0Bl5hRPaSD5bjBNJyXMBs0sa4YzUzywzLbhDLbxg4+SeIjTkBZOZ2pQSx9IUNxJpMJpMpy+WiCogW4Ib8ycefKRAggov8sPFxcbJwwSIp8mgxjZJ95YXXZcTwEdK7d28dNIF1cTpxYgGwluvVZPIIIEt+2MDvJHrzNIkfU1oSW1+gUC+xy3US+1Ndidy7IbBMnKY2sLQFOUAK0RMlan+gQz3+g+AgbC3PlriptSTy6IHgeQos59pOQAaO+95DR2TvtnXy+w8fSlzL8zV1wPFud8veyU1k68oFsmb9Jvlp9kIZPGRUoFPfQb768lupWeNT+ajaJ1Ir0O7Wq9dAOnboJiNHjZP5i5bL+g2bZMeyqXLgh88U7BIFG9f+Kjn6UzMJ2/OLHDgUzAlLh4GyGIQ1mTJfoQxivYZPx0BbmzZtUujoNS+IdcYr+Qz2RdtHxCh+IA/ggbAjR45MWioYUUreVWAPBhgFXGJeEOuM/bvoWtq0lHV+KhCLEeXq5qUEsZSRgcloMzEAMmkNKD/HgZHigKACZylTEzgDxAKPyTHL8QGyOUbqyUCsWWaagdislRfE7tmzx0CsyWQymc6MvCCWzsbXX9aT++9+SJ5+4lmZMH6ibNm8RdMVvPf2+xqt9dpLpWTb9u2a39Wgq8mUSpGyQEFrjETvXCRxE6tLYoerRBrnk8T2/5C4CVUlevNUiTwWHoySBcxaDuUzr0C9R/5+XGKWdpOEztdLYuD8JPR7SKI3TJSIKM7JiRH+DoDitB89ckTh6J59h+XQyvESObi4xLc4R4FsZLtrJHzAy7J/ajPZuXiMbF05Xzav/Vk2bliv0Wgb16+VzWtWyLYVc2TXgmGyf0I9OdrnKYludVEQwLa9TI6PrSz7NyySvUTfHgbCHtXIL1cGb7lMJlPmKJRBLOCVSE7y/AMSaU8Al8BJr/HG05o1a3RwLqJIJ0+erMvzBhRAkm1gtIOlSpVSGIp4zR84O2rUKM3DSroCoCcgB+NhPoOBUa8sS97Vzz//PBnwAkr9QCxpCPA/iUglApWxCoC/RLKSA9blewWSsg1gMPOJ1qUspDAg8pboWOaxX3LcuvK59TFALMtxHXht6NChmqoAA+464EvdGYg1y0zLThDr/Bt+j7t27Qp5EEubwbE638qvTgzEmkwmkynTxA3YRXWNGT1WgWvJ10rL8CEjpMijRaVZ45bSsH5jufv2AvJt3fraKQECnOzGbTKZTiEga1ScRO3bJLGzG0hCt1uCKQua55OEXrdL3IyvJXr7PIn4/XhS6oLYwHoGZbNU1HF0vETvXCwJQ0sE8/q2+4fEzWmk6SX0PPitF5ADoTjudGhoR/cTHRu2Vw6uHCe/j6kosZ1vkPjANuMa5ZOYZvkksv0/5fcu/5Xj3e+S33rcG/h/p/zR+RaJbHOlDgQGfI0PXA8x3W+T3ybVkf3r58me/YfkQGC7gBnaa9pfA7AmU9YqlEEs0V9ASF7PJ+INMEPO05Q5TklTwDHg9wFhgZm7d+/WB/KATwcpAZDAUZbhFX+iZh2UnDNnjq7nBZq0mWybemVZYCllwhjQC8ib0igb+8aAsJwXyg1EBRJzHM4Ar2yPMgB9+Y5RFnK8ApicUW5ALsfoNcoGgALYeo1rwp0bjoljwWiX03udmJn5WXaDWK5trnXasJUrVwo5YoGXoaL4ePy7SAWxtCfeh9x+dWIg1mQymUyZJm427oknTiuvyd53VyEpcPdDOrgMYPbeOx/U/IaLFy8JLHc4GQT4bc9kMqVC5IZlIKjwMIlZ3lviR74qie0uC0bJtjxb4gc8KrFzm0nUL6sk4o/A8oFlLZ9sJov6jI6XqL3rJW5qbUlsc3FwYLVRpSRqz8rAvICDnsp0EbSjtIkaHRtw5A8fDgLZsP2HZd/WdXJ46WD5beLnEjGwqMT0uF1iO/1b4tpeodGuse2ulNjO10t0r7vkj6GvyrFp38uBFeNk765tEnaASNsj2j7TYWL77OtknQSTyZR5CmUQm9KAMqQGSK3RFgEvssKIvqXNMzPL65YTQCw+DctSDvqJPJzgM3mic7O2b9+hD3Y4Jtpd2nrqw0CsyWQymc6IHEBAPO1s06qNRr6+/MLr8nDBx+WZp0pIzY8+lTmz5iRFwx455U3KZDKlQbzuTsRl4D9AMGZhO4kfXEQSW50ThLJtLpKEoc9K7OIOErVvYxAMavoCBpOySNl0yQtgp30qiR3+ERyMq+cdErNyYHAZ6jfleqcRbaJrT4EULkL20OEjsv/QUYWqe/cfkn27tsm+Latk/8almm5g/8Zlsm/rGtn3y04Ft3sPBpY/fFRTEABiHIBlu9bumkxnTnkJxJqZmeU8y04Qi5hHO4gvw/K0ZbRRgMwtW7bkanEMHAsg1kW5O1/Lry6QgViTyWQyZYnKly8v+fLnk9atW+sIurNmzpZlS5drJ4SbMDcpIOypblImkyk9ikyOko344w+J2rlQ4mZ9Lwl97pXEFvmS8sleLvEjX5bYRe0latdSifztqALFYAqDE/OXmnyUlIIgCGBra35erdeuN0vcvBYanaz1n0HA7QWytJd0Yujs0H6GB3Q4/IgcCujg4aAOhR/V70xnGaJPHHx17a3bpt/+TCZT1shArJmZWXZaTgCxiLaQ9ojc0KzH+qQWyc3iGGjfSWmC38UxOn/Lry6QgViTyWQyZarIocWADeecc47cfvvt+qQQCMCN6cjRIBzgZm0Q1mQ6AwIEAg1JXfDbUYne8pPETf1MEnrcpq/OKzxsdZ4k9L5D4ibVkOg1IyTqwLbAekR6Ei3LyP4WLasigpj6CNRn1J7VQQDb4fJgHXa5QWLnNpHIw7uDMNszGBf5BBmU4oRtpVEOniLaTdpPN532NaWY79pY1xlwcttMbZkoP/KbZzKZUicDsWZmZtlp2Q1ikfNf8FPcg2X6h6EgjoVjcv6X19/yk4FYk8lkMmWa6KzzZPDuu+9WEMsACYBZBwbcfy8Y8NuOyWTKAilIjFNQGHn0gMRsnCyxP9WV+AGFJbHtpTrQlw721fEKiR/yrMTObyHR2+dIxO+/JUWA/nW0/zwhBdmBOvv1sMSsHSVxY8pKYruLgykIOv9bB0qLOrQzCGBTRBMzajYPo8iXmJkwE4jKQDGMrM12XXuaUizr/jMgjluftphBZoAz3ukpxbbJscho4hmFySZTXpaBWDMzs+y0nABinW/Ccg7KOrlpuU1+x+D1wU4mA7Emk8lkyjQxGuxnn30m+fLlk3feeSe54+5uSF6lXNdkMp1BuehOXp///Xgwp+yKfhL/w9uS0OP2YAqDRvn0f0LPWyV+Si2JXjdOIg/tSoKygXVTOfhUrhRAVSNbY4LRr7PrS0Kvu0WaBuokoIRedwUB7MGtgboAwPpDStpE0rSUKVNGPzMNuImjDgBFsbGxCkb5zDzgLZ9pJ1kH557pDpjyHSPty+DBg/Wzm862+OyW5b/bHp0kN43ojcqVK+uDM/ewjOUQ7TbbYlk+b968WTZs2KDbZr4rD/NNJlPqZCDWzMwsOy0ngFivUvYLQ0F+x3kyGYg1mUwmU6aIzvzMmTPl4osvln//+98aBeaggMlkysEC2mlOWYBinET+ekiit86S2DlNJH5IUc1/mtjynIDOlsQu10vcuIoSs26sRB7ZGwSyoQBlqQMifoGqgWOJOrBVYlYNkvjRb0li278l5dW9TOLHlgkc+xiJPHb4lAAWATGJJv3ggw+kYsWK+hmI8sknn0jNmjXlq6++0uWGDBmisPbDDz+U7du3S9euXeWjjz7S782bN1dgOnbsWO3kdOrUST799FNZsGCBdOnSRUaNGpW8j3fffVcmTpwos2bNkh9++EGBa8uWLRXGfP/99/qQDPAKRAXEVqtWTTtQ3bp1k/fee09q1Kih86dPn677rlKlisydO1ejbufPn6/Ql7KXK1dOfvrpJ2vfTaY0yECsmZlZdlpOA7F5XQZiTSaTyZRhESWFk//YY49pNGz37t0lISHBd1mTyZSTFRmEqprCgMGm4iTup7qaTzahbwFJ7HStJJLCgKjQbjdJ3KSqEr1xsqY60LyyrKNglojJYFRmzhPHCHwm5UCgvMDn38Ilevt8iZnXWOKHPS+J7f8eTNOgx11QYue3lqh9G4LrpBI8A1uIWm3QoIEKqMrAhc8//7x2hoCnU6dOlddff112796t7SZwFkg7YMAAha4A2p9//lkqVaqkIIflWaZ69eoKYkkvADAdN26crF69Wt5++23p3LmzzqNdBs4CZkuUKCELFy7UiA0XEfvxxx8rUC1durR2oho3biyNGjVS0Lpy5UoZNGiQDB06VKZMmaLAt27dulomvteuXVsfvvkdt8lk+qsMxJqdScMHR2ZmzgzE5iwZiDWZTCZThoXRgQfC0uGnsw8E8FvWZDLlIkXHSfyYtxVIRu1cIJFHwiRm5WCJG/Pmn1AWWNntpsByZSV2YWuJ3jIzOGgVwJOoUY20jUmCl2cazjromhTxq3A5WiJ+C5eoX1YGjmWgxE/8UBJ7/E8SW7rBy86WhH6FJG5qTYneNEUif/v1z2NIZfmBnbzC/9prrynwBK6+9NJLCkT4jH333XcaDUsaFwzIWqtWLfn66681CnXChAnStm1bTRsAeJ02bZpGx3bo0EEjbIGiI0eOVNhKDlf2x+d27dpJq1atFPy8+eabCn9mzJghZcuWVRBMpK4DsYBcImMxwCvRtoBZ9klk7IgRI7Rco0ePVpA8b948TVXAuhYRazKlXnkBxPJAiLehzoTR/pC65WSGH0qbmV5btWqVPtzKqAFDaXOxyZMnK6hKaTzccmlpTndtLF26VM/r6Yxjp/w8VOPekBpj/6Fue/bs0fzq6TXOFff3tBjnnweX2W0GYnOWDMSaTCaTKUPCueA12SuuuEIuv/xyjd5yuRBNJlMuVmSUph9I6HZjQDcHPu9LipQFSsZJ5OFdErNqqMSNfTMw/7/BvLKNA2qeTxI7XC4JQ56T2JlfSszaMRIVtloijh2SiD8C2w2sGxHol0bExAfhJoAWWIoUdHrlLZPPfLcecNVFqwJb2T6fIwLTj/8qUXvXaTqF2Dn1JX7UG5LY7SZJbH1eELw2TUo7MPwFiV3YVqJ+WRFY57fgceoAZWl/qEQbSCQqKQacATkHDhwoX375pX4nXQDtZZ06dRS0kkeWFAD16tVTEEuaAaAr0JR12R4wlW0CT4mg/fHHH2XYsGEKT4mabd++vXa+iboF+AKCly9fLg0bNtT5QBIHYoG+u3bt0shcPrMN1iUytkKFCgpxGXCRqFlSHQCFAbEMPEaZDcSaTKlXqINYwOerr76qbwF4jWOl3N5jZllvtKYfnPQztuOMto8o/5RRn7RLTqR6cQboZJrXWPdk8BGwxPly5t13Skt5fBjHiH9MW84bBdwTtm3bpuXwGusxnbK1aNFC08OkPCbvtrl+AF7OUpaLdQGF48eP1/rhOLz79NY9+3TzOAc8xPPWB8t6jXknA4qnqh9n1IGD535wMuX+MFc+lk8NAGWZlPWHubIDpXkDxZnfPtmXK2dKc+fKWcrjTrl/PvOGC/dedx5Zhn2czLznIDXHnFozEJuzZCDWZDKZTOkWjsShQ4fk4Ycf1mhYIqZwOvyWNZlMuUzRsRK1a6lIq/MkfmSJJLAJAGV+EvwEVkbGBvPK7pgnsQs7SNzYUpLQ8w5JbJU/CGZ5xb/NeZLQ5d8SP/gZiZtUJbBcK4lZP06i9qyUiF8PSORvRyXi+DGJwIkH1kYAZ2OC0FYVG/wOWGXfLMOyvx8PrHtEIg/vVIAavWmaxKwcIjELmknstE8kfkzpQFnuDOz/fC2HgtcWgOIrJX7QE4GyfKAwOfLQjuC2NVUB+3LHmT7ReQoPD9f2kc8IEMI0Ovd8Zx6dFjqGAFmgCW0q84lIpVPD8nQU6eSwDtGodOgOHz6s8wCqrMNgWmvWrNFl6LgS+co0tgUAArBu3LgxuXzebbIfYC2RQnQw2T65YQHGdCDZHvthn2yL8rJd7/GaTKZTK9RBLGME9O7dWyP9ab8wgBdwD9+QctPm8LAI4MgDfOqCPNZt2rTRlCq0NUTiAyMxolKZNmnSJOnYsaNG+vfo0UOPhZQsPKDiYZIz2jm2x0MqluEBEsbDJKZTFvdwi2XIj83bXLR3KY23DGhDgZmUmQdRrOvAoDMehDVr1ky3wzmmbWXbHCP7p8y8qbBkyRJ90Mbx8RmjzeWBG5GyRK6+8MILmiOcB3Yu6pV2nbp1xrmkjZ49e7aWB/BNnWDUBfslNQ0P7IDAy5Yt0/sM++I4mjZtqvXENliXlDNE2fKgr3jx4vqWBcfRs2dPLXvfvn0VSlJuziNvSXivX/KX83YG++UND+4hnC8HMqkD7hmUkfI2adIk+SFj/fr19RoAkHKvoTyUneuc7XJdcO4oH9t3dco+2IYDokyj3gHenAuiVp1RVqKDKTvnimuLa491uV7ZB8fJ/rhmqCPOH+mE/KAly3Hf5A0Srh/qkzqj78MbJuwHCO6MbfCQleuD34W7JliO68FrnBfqgGPo37+/lpcHtjwQzQwzEJuzZCDWZDKZTOkSjggihyEQ9sUXX1TnjSe5fsubTKZcpugEiVnaReFl7LzmQUjpt5xC2cDvPjnnaqzC0ehfVgTW7ylxEypI/OCnJbErUajnSGLzfCKNAiIStfXZktDhMkns9l9J6F1AEgY8IfFDS2jUatyP5RSUxk2uFthGJf0eP+YtiR/5quZxjR9UVBL6PyaJ3f8nie0v1m3ptoG/bvtA1/aXBrb7aGAb5SVmUaAjvXW2RB7ZEwS5LnVCFuS0pX30toeuzXTT+Oz+A1PddP67Zd0ybh4QAKWc753u/e625b4zz8lbDrd//tPxZrAu0g84OOz25bbv1jWZTKlTqINYIunZB4P6uZQAwCdgJm0PYI5lAI60KRwLEIuHQMwDogGpAIBE3WMANZZjO3369NH1gF+0P8ApXjH3Rh8CsIBsbA/oBUwDEH3zzTcKA3n4RVqXsLAwfbsAcAmYY9ucE+qLiEdgEulcgJOUBzjIvgGOQEGvATh5KMa+AarASFI0uGOk7oF2lIntLFq0SN9QwNgvbxkAJykfEJvyst9evXrpMoA5YKwz4BxwGIAIsGU/rM+DNuAegzcyjWMG+AIJAWXUvQPbzAdGc77YFg/dOGaWYT7lApyyDKlyWIa84JSN+V5jEEggLdO//fZbBX3ATAdJKRsP8YCRzAMMA5w5Xq4TwC7gFsjK/qhHys3+gM2sS/moY847y7Edb/Qu6/DwkTc1ALLeMnKsvHHCdpi+bt06vXbYJ7DTgWOgMBHUXB/uvFH3zGd/zGN9rinKXrVqVS0fZeC8cR3xZgn7d+XCgMxcs5SP80h9cB+l7nn7xfu7BOR+8cUXun/SEHEe+Mw06iajZiA2Z8lArMlkMpnSJZxWnmgDYW+99Va9ueOw+C1rMplyoaLjJX5CVX11P2rbjKSIWJ/l/qLIJDAb6IgCZoGdgc5J5LHDErVvvURvmCixi9pJ3OQPJX7485LQ+35J6PZ/ktjxSklsd6Ektj0vCFVbJoFUUh3wHzGtFcofXKbNOYF1/qbrJwx8QuLHlJS4qdUkdkFriVk9QqK3zwvmq/39eBJ0pTxEvAbKlwQVTSeKziYQgw4sHUq/ZUwmU9oUyiAWEANcwyckShUgBZQBZDmjTQFYOaN9IRrTGfUCXORBENGaGIAPsAXABGRhgFbgK9DWRZY6A3QBrYggddAO8AnkdQZYBaoxD6NOAY2UB9DqIkaJkgWIsq4DoYBWAK0z4CrQlWheYB/LAiFdRDBGVCowFGM5gBrRuZQBwMx++Q+cA9ACHPlMJCTnj/J4rxe2RR0AvF09AXo5ZtZxRo5xIDdwDzhLRK/XiPjleIG3pLGhvigXBsSlTESMAh6B00BToKwXCmNEKgM5MaJ5Ae9s14FYtgmko745Dj6zHAY8BopSZwxCyf44XvbHNgCewGOAqTPANQCd/Trgyj6oc+qEOvBGSWOAVspOPQD52Seg26WucGXiO/AT47cK4GUe1yXXMttlGr9l9kP5MKJ5OV6gsoPRXuOaZnvkWueadsb1QH05Ix+7e4hBOThHGOeIhwcZNQOxOUsGYk0mk8mUZuEE45D+/e9/l0suuUSdHEtJYDKFkAIdQQapSuh9jyR2vk4iw/dIRNSJEZVpEtDTwVnNMxvoAGuEbWD68WMSeeyIRP56UCNVIw9ulaiwNRK1e5lEb5sr0VtnBf7Pkejt8yV65yKJ2rVEoncvl+hfVmru2chD23V9jXAlfQHbDfQBFRxrmoFAuQ26pkku8tVkMmWOQhnEAsqGDh2qUYHo888/V8gG0HPRgYAqpjtICcQEWgFwMMAnEZ7ANOApBmwD7gCsHHTkdW73GnhKEIsBNomgBKYC/wBdDggz75NPPtF6AW5hgN6Ur4hjADPgJnCVbWG8Du8FsUBCB3SBbQA+YLQXrgFiiWLFOB7gHeAX+OkAMbCTNpf/7jxRnzVq1FAY7DVgH+Ul8pZUNRj1xjapT64RjOOjHoF/HC/Rlw4cUvcAcwAq54voU/YPfMUA32wP47yxPMa1S/15Iz45N1zXGOt5ATPLuWhUQDDnDWjnQCxglLpB7nV+9ofYFtcK1zvH5YzoUlJeUO8cK2UjOtVdV0Rcc6zsC3O/NY4TSM8+gdn9+vVLrlvANtHAQEoHYrkumZbSOEf8loHm/McAsa7e2T5Rwl4D/nPc1Cnld8a2KJczQKxLQ8H15EAsxwqIdceU8n9qzUBszpKBWJPJZDKlSThIPK2+5ZZbNBoW5wpHx29Zk8mUSxUV6ESFrZfEthdL/JAiQZjpt1yGBaB1IkoVBfYFsAWiAm2TFfjOtGSxTEAOtKJMTi9gMplMmaFQBbH4hEAp76vTQDUEXCXSkShCQBLACxjmICGAk+/kzOTVcIAdZeYVcyIiAYREPQLNXPQi8JXXvXnFnPQpAF9nRKeyLSIkSUNApCV1zWvsQDWmA+1IJwBAxKjTlOkGMCIvKS/w1YFV8pUy3RnHDExjP8A35gO6OCb2R1Qq550IYSIdgczAKo7p7bffToZw+NGAUKJ82R5RsdTDK6+8khz16Yx6pbwsiy+OAXSpB/YP7ObYgLjUEWWgnEBHzgWQlKhWomiJPgXyUfcYwBpQyHaB2dQlYJn1AYPMJ3+qFwByblxELJ8pO0AaeEokKcCZYwZGsh7nBXCJAZLJucr6QHvOj4tCpXwOdFJvRFNz3QBx2Q71AHCl7siHy3aBt6zvADfG9Um5OBb+c2wM9Ebdc4wcE/XCvvltUXaM7XHsKY1rCejr/mPAbo6buqGMQHKvAe+5PgCWXCvUO78ZbzkxUm24hwKUw13bHDPXA+kiAJ1E8/IfaMx+U2sGYnOWDMSaTCaTKdXi6TaO0UsvvaQQ9q233tLpFj1lMoWYohMkeu0IHeAqdlb9pOhVn+VMJpPJdFqFKojlWIh+9Jp3GkAL8OmiKgFHRDQ6wEi9UE7vNgA6gFs3qj7r+kUBUp/4n874TP24bQHhnAGKKAcADF/WO8+7TWfs28nNd9+9xjmhrN4yAqM4JuZhHA9iXXfuvdtxZWEe5cQAci4602uuPO4/5t03dQJkdPvy7tPVvdsf5aasbl2mu+hWIoU5BhdFy3mi/ty2nLFvN837meuca87tn3mY9zP7dZ85J+yPesK828I4JvbvNaZxTG4ffHZw22uU3f3uvPvnOqG+AaVEFXvn8dl7jThjmpvHf8yVleNlP34GrKScGNeoO89eY75bhm2mPL8cB/8BwN7/qTUDsTlLBmJNJpPJlCrh4HLD50k/ELZAgQLqcODI+C1vMplysWICHZIZX0tik3wSvX6spD4/rMlkMplSKlRBbE43gBkRmLyOTrQpr3/ndCOdATlNXaSpWeYbvw0iWEkBQa5iP4AbamYgNmfJQKzJZDKZUiU6DrwedP7558tll12mrznx5NZvWZPJlIsVGSmRx3+ThP4PSWKHqyTywPZgCgC/ZU0mk8l0WhmIzT4jupPITiBRbjCihb15WM0y3+i/cE0gbzR2KJuB2JwlA7Emk8lkOq3oNJAni8G5zj77bH1diuhYv2VNJlMuV3ScDoglrc6T+BGvBHOwWu5Vk8lkSrcMxJqZmWWnGYjNWTIQazKZTKZTCuDK4ARXX321piQgET5Pki0vrMkUoopJlNg5DUUa55OYJV0D3+2hi8lkMmVEBmLNzMyy0wzE5iwZiDWZTCbTSQVwZdTOm266SSHsp59+qq/wGIQ1mUJUkVHBtAQDHpbEtpdK1N51lpbAZDKZMigDsWZmZtlpBmJzlgzEmkwmk8lXDHBAh6FQoUIKYStWrKjTyVuVclmTyRQiSk5LcL7ED3laIv5guj14MZlMpozIQKyZmVl2moHYnCUDsSaTyWT6ixgoIDw8XJ577jmFsGXKlNGE9kz3W95kMoWINC1BI01LELuglX73Xc5kMplMqZaBWDMzs+w0A7E5SwZiTSaTyXSCgK2MMPvWW28phC1evLg68KQk8FveZDKFiCIj/0xL0PpvErV7mURExfkvazKZTKZUy0CsmZlZdpqB2JwlA7Emk8lkShawlcjXDz/8UCHsgw8+KGFhYZqmwG95k8kUQoqO1bQEia0ukPgBD0vE78cVzvouazKZTKZUy0CsmZlZdpqB2JwlA7Emk8lkUgFbDx06JKVKlVIIe9ttt8m2bdskLs4i4kymPCFvWoLZDSUi2tISmEwmU2bIQKyZmVl2moHYnCUDsSaTyWSS+Ph4jXwtWrSoQth77rlHISzT/ZY3mUwhpsgoifz9eDAtQcvzJGrHAh24y3dZk8lkMqVJ2Q1ijx49mjTVzMwsLxqw1EBszpGBWJPJZMrjArZu3bpVChcurBCW/9yoDcKaTHlI0XEStW2uJLY6XxL6FpTI335VOOu7rMlkMpnSpOwAsfhyCxculEWLFsnu3bsVxppMprwpAmy2b9+e1DpknhmITZ8MxJpMJlMeVkJCgixYsEBuv/12hbBExO7Zs8fSEZhMeU3R8RI3qUowLcG8FpqmwHc5k8lkMqVZ2QFi2d/mzZtly5Yt+n/Tpk0mkykPixR0mW0GYtMnA7Emk8mUR0VHYOrUqXLttdcqhH355Zf1RmoQ1mTKY4qKkaj9mySx41UBXS1RB7boNN9lTSaTyZRmZQeINTMzM8tqMxCbPhmINZlMpjymyMhI7QSMHTtWrrjiCoWwZcuW1YEcGLDLbx2TyRTCYpCueS01GjZuUjWNjvVdzmQymUzpkoFYMzOzUDQDsemTgViTyWTKQ4qJiZE//vhDmjdvLhdeeKFC2OrVq8vx48d1nt86JpMphMUgXcfCJaH3vZLY+gKJ2rnIBukymUymTJaBWDMzs1A0A7Hpk4FYk8l0RgUEPJX81jFljhh8KywsTEqXLq0A9qKLLpLWrVtrhGx0dLTvOiaTKcQVkyAxq4eLNM0v8SNeCkyLTJLPsiaTyWRKlwzEmpmZhaIZiE2fDMSaTKYsl4OsNM5EXp5KLGNgNnPlUhHMmTNHChYsqBD2jjvukMmTJ+v0qCgbGd1kypsCuEZJ/PAXFMRGrxkmEdEJKZYxmUwmU0ZlINbMzCwUzUBs+mQg1mQyZYkcSHWAFQeUBvro0aOaizQ8PFzC+Z/0mWnMYxmW/e233/4CZv32Yzq1iHRFffv2lcsvv1whbMmSJdWRJ0LWbx2TyZRHFB0nUbuWSGLriySh730SeeyIRERaNKzJZDJltgzEmpmZhaIZiE2fDMSaTKZMlRfA4nQeDTTKQNZDAR0MfD5w9IjsCzTYYXv2yJ5du+SXXTtlz+7d+sr8/sOH5EBgmYOBZQ4fCcJZGnUHZQ3Ipk2AVuB2tWrVklMRtGzZUuvQ8sGaTCYG5Yqb/JEO0hW7sJ2mKfBdzmQymUwZUmaAWN5w2hPwn83MzMxyihmITZ8MxJpMpkxRSgCr8DU8XMEr0HX34iWyuf8AWV/3O1n93vuy/IXXZOkTz8qSR4vKsqefl59ff0vWVPtY1rVsK9vGjZdfNm6UvQGH9eDRo3I4sB2AIts1IHt6kWoAJ3/FihVSrFgxhbC33367pSIwmUx/KipGIg/ukMRO1wZ0tUQd3B6YZrmiTSaTKSuUURCbkJAghw8flq1bt0pcXFzSVDMzM7PsNQOx6ZOBWJPJlGEBRWl4HYA9GB4u+8IPy+5Vq2Rj23ay4vlXZf4/b5bZ518us86+VGZdcrXMuuI6mX31DTL7mhtl1lX/kVmX/0tmXfgPmXnWJTI3MH/RHQVkdZUasnXMWNmzc6ccCGzXAVkiZF3KAr/y5GW5KNjmzZsnpyJ4/fXXLRWByWQ6UTEJEjunkUbDxk2pqdGxvsuZTCaTKcPKCIglxdSGDRtk5cqVsnr1ahWBCacz9rlv3z4FJeyXt89MJlPeFX3ozDYDsemTgViTyZQhuShY4B+gdF9Au37+WdZ+VU8W/u+eJPB6jcwr8IgsKV9RVjRvIWuHDpON06fL5gULZfPixbJ53jzZOGGirO7RS5Z+/rUsevE1mfOfW2XmeX+XORddJcufLiGb+/WXsN275cCRcM0pi3NJY28NflA46YDWmTNnymOPPaYA9pprrpH27dtrHVkqApPJlKyoGInavyUYDdvhconau1an+S5rMplMpgwrvSCWZTdu3KiRsLGxserrsY1Vq1bp91PZ9u3bZcGCBbJw4ULZtGmT7Nq1y2Qy5VGtW7dOduzYkdQ6ZJ4ZiE2fDMSaTKZ0yUXB8mSNKNgD4eEKSjc0byUL/3e3RrbOufE2WVK1hqwdNVo2rF4tP69dIzMXLJShI0ZJl649pFXLdtKyeRtp27aD9OzTX8ZPniqLV66UNevWyqZFi2Rlh06y4JkXZObfrtRo2hUlXpXtU6Yq7D10+LA2+EDgvNzoky+M19XIGUYu2PPOO08h7FtvvaXRE8xjGb91TSZTHhW5YafUFGmUT+J++saiYU0mkymLlV4Qiw9HJCwP3J2x/po1azQw4VS2c+dOWbx4sQqf2czMLO8asNRAbM6RgViTyZRmJUPYgFOJE0jagF3LlsmKl9+QWeddpikHltaoJetnz5a1mzbJuElT5LtvG0rpN8vJU48/K48UelIeKviYPHjfI/LAfYXlwfsfkYcfeFwee/gpef7Zl6XKBx9Jp87dZP6SpbJx/XpZ3X+gLHz6OZl57qUy/1+3yMbmLTXvLCkQiMTNqzCWHGHkex08eLDceuutCmBvueUW6d+/vzruREr4rWcymfKwomIlas8qSWx3mSR0vUkiD+2y3LAmk8mUxUoviMXPA8Ty31l6QCxBE2ZmZnnXAKYGYnOODMSaTKY0yZsPFgdwf0A7Jk+RxfcXlplnXyoLn3xW1o79QTZu2yoTJk2RKpU/UsD6wL1/AldU+MEn/iKmA2jdsi88+4o0a9JSlvz8s2xct1ZWNG4qs/95k8w+9++yusKH8suO7RqJ6/LG5pWcsaQZINKVHGGlS5dWAIsqVKigr6FZFKzJZDqpouMkbkIlkSb5JHZhO80V67ucyWQymTJNGUlNsHnzZhVRsTyE5y0ofMDTpSYwEGtmZubMQGzOkoFYk8mUannTETgIu23MWFl4850y8/zLZOmH1WXjqlUKTuvXbyhFHismBe8tfFLwejoVKvCYRsyWeq2MDB40VDZs3y5rRoyU+QUelllnXSIrS78rv2zbppGxvyZFxoYyjMUBxyEHtn7xxRdyxRVXKIC9++67ZdSoUeqcWy5Yk8l0UkXHSdTOxZLY+mJJ6H2PRP56SCIio/yXNZlMJlOmKb0gFsO3I8crkbFo7dq16o+fzgzEmpmZOTMQm7NkINZkMqVaQM7knLAB7Zg6TRb+9y6ZecHlsuyzL2XTls0ycdIUKV3qHQWoDxVMH4BNKaJjH32oiNSv970sX71aNsybJwuKPBuEse9UkD27d52QMzbUYCyvo+G0c6Nr0qSJXH/99QpgL730Uqldu7aOgmlRsCaT6ZSifYiMkfgxpTUaNmZFX4mItmhYk8lkOhPKCIjFWIcgiG3btqnPlxozEGtmZubMQGzOkoFYk8mUKgE3gZxEnhKBunPFz7Lkwcdk5nmXybLPvpD1mzdJz5595ZkiJeSB+x7xBaoZEVG1Be99WCqV/0DmL14i6xctkgWPPCWzzr5U1n72pew9fEgOB8qFoxsqNwEHYA8fPiydO3dOzgN70UUXSZUqVXTEXKJgiZT1W99kMpmSFR0v0ZunS2LL8yVhQGGJ/O3XIJz1W9ZkMplMmaqMgliMB+6kJUitGYg1MzNzZiA2Z8lArMlkOq1cSgKcyEPh4bI3LEx+LvW2zDrrYlny/geycctm6dO7nwLTQgUe/QtEzUwBY98tW0EWr1gh6ydPkTk33ibzLvuXbBk8RFMl4Gjm9qhYwCrRDtzQ+vTpI/fcc48C2PPPP18qVaokKwLHDoC1wbhMJlOqBHD9I0LihxaXxGb5JHrtaIuGNZlMpjOozACxbOeXX35J+nZ6MxBrZmbmzEBszpKBWJPJdFq5aFicuP0BbercVeZc8A+Z/9ATsnHFCpk0dZo8+9Tz6YKw6ckfC4z9uMansnbzZlnVtbvMuvhqWXzfQ7Jr/fpgvthceCMgygGwCoDlhtavXz956KGHFMCee+65Uq5cOXWkDcCaTKY0KyZBYlYPUwgbP/x5idAHVRYNazKZTGdKBmLNzMyy0wzE5iwZiDWZTKfUCdGwR8LllzVrZfHdhWT2Ff+W1cOHy/I1a+Tt0u9pTlg/aHoqPVTwMXn4gfTB2IcKPCadO3aXTVu2yJJyFWXWWZfK2s+/kn2HD2sOrdwSFUv6gfj4eIWrDMDwzTffyH//+18FsOecc46UKVNG5s+fr/OBsH7bMJlMppMqMkaiDu+RhB63SmLriyR621wdtMt3WZPJZDJliXIbiN0S8K9JjWVmZhYaZiA2Z8lArMlkOqVOjIYNlw3fNZJZ+S+WJeUrycatW6Rp4xbpgrAF73lY6tWtL0MHD9eBuNIKYwGxzxZ9QWbMni3/z955wEdVLX8ce++9PH2+vz7Ls4LSBRVR7IogokiX3rvSe++99957770FSAKhFwkBEgIi0sv89zvLCUvcQBJKkmWGz4/s3r333HPrOfO9c+esnz1b5j/3siz2aOfy5RoVS4c3OYNYRsClI37w4EEZN26c5MmTR3O/AmAfeeQRzQELgGU+A7AmkylxOiZHj5+S05OKiTROJadn/aa5Yv3PazKZTKZrpZQEYgEqb7/9tr6NRR/UzMws5ZuB2OQlA7Emk+mSctGwDIT1x4b1suzN92TeEy9I6OQpMm3mbPkoy6ca2eoPlsald95IJ7m++1G2bd2qg3+1bNZawWxCy3n3rQxSoWwlCd20UVaWqyxzb75PQmvUlghPZ5MOZ3KKiiX1AFCV1ANEwG7ZskXatm0radKkUfiKyAXbqlUrjUKg42sA1mQyXZEYoGvDJDnX4nY52zeNHDsUKUeP2eB+yUW0T/7kb16TyZSyldxBLP39yMhIWbJkiXz55ZfSvHlzqVixovz000+yePFihS28xeXPeGtr1apVsnTpUg0wiG1sO7/x5tf1BLuHDx/WN8vq1at3fsq1t40bN8pnn30mw4cPPz/l6lm5cuWkZMmSBsfNEmUGYpOXDMSaTKY4hUPIDZVO1b7og7Kpd2+Zd/uDsvTHfBLq6WhUrlBN87X6g6S+eu/tjJ75Mui8RM8WK1xSNm/aJJMnTZHfqtWUPbt3S6cOXSRLxmyS+s10MfNeDswSRZs5/Ycyasx4WT9jpsx78gVZ7in/D0/ZgGM6YEnp1PrmfWUArk2eevXv3187hU888YTCVwbg+vbbb2XEiBGaUoHOOcDWX3kmk8kUbx07IccO7pWzvd+Sc63ulBMbp1o0bDKQg620rU48NHRy09x8SdmGmUymq6fkDmLz5csnuXPnlkKFCsno0aO1/0o/dtiwYfrb559/Lr/99tv5uS82QMyDDz6o/drq1aufn3rBatasqb8999xzug+ul5FagXrlyJHj/JRrbwBntrVhw4bnp1w9I2Dj5Zdf1mNjZpZQMxCbvGQg1mQyxSkcQJeWYI+n4xT0Y36Ze8dDsq5nb5kxZ5589P4nl4WlGdNmlV8Ll5SypSpK4wZNZfLEybI3IkKmT5kun2b/Ut55I61UKFNZQkNCJWh1kHTp1E0qlq8qpYqXk68///6y5QNsy5f1LL9hgyz9NrfMv/tR2TJ8hOw/GK0NwvV2YokW4Ek18JXGKCgoSNq1a6dPxx9++GHtnLnOaPny5bVz7CJlWdZfmSaTyZRgHT8jp6dX9KYkmF7BIGwSy0FV2gUeEgJleMhJ+4p4EIf4TNvF78znC2X9lWsymVKGkjuI/f777/WNLIw+6ccffyxFihTR7xjpsgoXLnz+28UGiHnssce0f/uf//znoqhY7mcvvvhizG/XE8Tiwzz55JPy9ddfn59y7W358uVy0003SdOmTc9PuXqWNm1ahbEGYs0SYwZik5cMxJpMpjiF44cjGOXpvO0KDpalr74jC/77pmxYtlTatu2oENQfHHUiYvX9DB/JqhWrJHz3blm0YJEM6j9YShcvJ5nSZtXoVyJkSVXwyUefS53f68qkiZNl1cpV8qfnZt6gTmONjvVXthOg9tOPv5CFno5PUMs2MueW+yWkbCXZ56kzHUE6YdfSgSXSlVQDdFoBsDRECxculPr160vGjBnlrrvuioGvdESLFSumkQa7PfuD5Sz9gMlkuuoiJcHGqRoJe7bnq3Iseq+lJEgiOYhKWwSIAYbw+i+OS3h4uEKVnTt3xmjXrl0KaoAVRHPRjvkCWX/rMJlMyV8pISI2IiJCP1O/F154Qb766iv9joWEhEjx4sXPf7vYuJ8RbPDf//5X+7tDhw49/4voK/r0hf/1r39pmdz/6PuOHDlS0x588MEHUrlyZb33YQQn9OnTR9dNFG7fvn11OvfL33//XT766CP5+eefZfXq1To9tgGMCxQoIN98841069ZNnnrqqYtA7Pr166VatWqSPXt2nW/atGk6fcaMGfrqP/dhjBQNfCegAqNvX6lSJd3/nTt31tQNkyZNkly5cum+c/XxB2KnT5+uEJu6s60bNmzQ6fgBY8aM0e358MMPNRUEx8wZaQ6oAxG9bMs777wjb731loFYs0SZgdjkJQOxJpMpTnEzpeMYeeigbJswWebf9ags+SaXpiUoVqSkvPt2Rr9w1AkQmyXjR7J08VKpU7OepCHtwJvpJbVH5JYd2H+QjB83QWrVqKNluZQELLdg/gJpXK/pZUEsYv7+g4bK+ilTZO7Dz8iq7F9KuKejdMDT6cSBBZbSafG3jQmRb7QrnSde2dq6dat24uhwEU0AbKUD5uDr66+/LhUqVJCpU6dqQ+WWpU7+1mEymUxXpOMnNBcsOWHPtbhNToSMsmjYJBLglHaUdgigCoAAJuAIkSfcQVfnxPA3PHy3OuJbt25RIAAYAcji4FzrB4smk+naKbmDWGAgdXMGICV4wNm6desuCWLvu+8+KVOmjLzyyisKOTH6vMDHrFmzKlh95plnNPKf+x3zkZqLdAj0l8lLy/zt27fX7/wGvKRMtjtLliyaZqBUqVLy6aefXgR7nQFB77//fnn00Ud1nueff15uueUWyZkzp/4OLH366acVGrM+InRvvfVWhaH001lvr169dN5ff/1Vv9epU0e/FyxYUNdP/TNnzqx9faDoF198ITfffLNGqlLPlStXXgRie/bsqetge5mX/cR+wH/gnHjppZdi9sNtt90m2bJl0/ODgA3A9p133qnL4U9QznvvvWcg1ixRxnVqIDb5yECsyWTyK+dAclMlunRj2w4y99b7ZfXvtWTxipXy1ec5JW3qTH7BqJMDsUsWLZEKZSvHQFWiWLNlzaHpCE6dOint2xBdewG4kq5g1oxZ0qR+s3iBWKJq69VrJBvXrpMFr7wji//vddm1YYPmiaWzMn/+fI1O5e+lIlDdgFoOttIRAppSBuCUDvSKFStk4MCBClcp8/HHH9eOmhOdNDpJ5NGaO3euOtCuHIOvJpPpmuvkOTk9s6qmJDgzsYgcPc5DqGP/nM90TeULYXHcAao4QNu2bfU4LRGe349oWyNyMZA5d+6spx064XHQD8kff+yKAbY4OdfjLQ+TyXRtlNJAbO3ataVLly7nv10exN5zzz2aF7VRo0YKFMPCwjSiE3g4aNAgyZMnj0JQ9gH3PtZFgAPjJwA0gafsI+Ar/Wn67M7oS99+++0KQF3aA+/982Ijwpb5iIrFiGKlLt99951+/+WXX/R3ol0xYCf9+PTp0+s99oEHHtB0DPTXU6dOLXfffbeCZOoJaGUbMKAwQJV9gpUoUULrzPYSQQuIJWIWn+LZZ5/VZV29x40bp/MyOC++BnVgfaSFSJcunfoRtButW7fW+fr166fL0Q4Q3Uu9DMSaJcYMxCYvGYg1mUx+5ZxIOg4R0QckuHIN72v/XbvLlBmz5IPM2RW0+gOjTr4gtlL5qgpM3XQG2Zo7e64cP3ZMav1WR9MTuOVIWTB75ux4g1iiaEuVKC8hwSGyNMfXsvDhZ2TXwkXyl2c76MjxOlTVqlW140Ln10Wl0oljGh0lRANCh5AO3NixY/XVI5b74YcftHPEK1V06OgYOfEkm1eeSEUwfvx47YTRkWQ9lG95X00m03UTKQnCJsu51nfL2W4vyfHIXXL0mA3+d73l2k/aAiAsUbAAVa/DHXvUcYBMbHmNduTw4T9l27ZtKpwdYIrBWJMp5SklgFiXmgAjuhSY6ozUBL4Rsr7mQGzdunV1nURxAmUJSgCw4ksAQwGxQFX2Bf3rf//739qPfuSRR+Shhx7S+yX9duajv834CmvWrNF+e40aNTS6lVy0pBagz+5rzJMmTRp59dVXtY+PATQpy6UmICqVeXwhLtGywE/u2aQz4M02/ADGcqhSpYrCT4AuABegjBGIQVmunI4dO6pPQF0RIBbQCvQiWpYoXmfUiW0jYpZ1EvGLf0H0K/uA/cU+4ngAe2k3nGXIkMFyxJol2gzEJi8ZiDWZTHHKF8SuzldE5t75iAQPGyGjxk6QdKkvPYgWuhSIJZp2vKecvzxOZpkS5RSmuuUSCmLfeyej5PupkAStXSsr8hWSBfc/LrumTpMZc+ZoB4rk9rzC1KNHD+0Y1atXTztXPMEmrxOdw/fff1/+7//+T19X8k0t4ETnj85cpkyZpGTJkpqzatWqVdpppSNGp5qOH0DX4KvJZLruOn5ajkeEybmu/5FzLe+Qk8Ej5eiJs/7nNV1TAUldJCxONJFOpCW4AF98oevlJB6n+6TCFxwo2hzaZYOxJlPKUnIHsUSTujyt1JU+L6/JO6hJFCn9Zn/mQCw5XDGAJoNk0Qenz4wBQymTeyORtvSt6ZfzoIpcrSxPORhQh/460aqkD+CNNYy30vLnz6/Lkq/V1wCx9PeBu+wnjPsvMJP6YLyxRnnudwyoyjIcE4Aq9SDVGDlbCa7AL2DfUBf2p1sGEOuAqAOxaz1+iAOxLVu21O0B4LK8M7YXOEvEK4P5shyBH0zHJ7n33nu17SAVArl13QBq+Bqvvfaa5Yg1S7QZiE1eMhBrMpn8CgcPR4+O257oA7Lymx9k3gNPSvC48TJk+KgYqHopxQVi0Tuvp5VBAwZLtKez8ctPBRWmut8SCmKBuj98/7Os8nR+VhYrLfPvfUzChgyTt959Vzs4/sBqbDHPE088oR0ckuLzahTAFuA6Z84cCQ0N1Xx9NDAYHT46QpZuwGQyJbmOnZBjfx6QM0M+FWmSSk7PrKFg1lISXH9d1Hbu2aNONE6112JD1vjKO6jL7t1/aGSsr8NjMNZkShlK7iCWAbJcPlT6uKQmYBpGgAFgkEGn/Bkghtf4iYDFeEOMvjVpCZYuXarTyBELmGU/lC5dWmEkeVmJgAXaEpXKg6aJEyfq6/3sJ/K8El3LNpMWjL+LFy9WuAksjW2kDWO91J0ySDPAd5cjlihUvhOMATTt0KGDfmdALAzwCohlWpMmTfQ48UYcdSVFgTtuRKa+/PLLcYJYPrMu5mc56os/wW8OJM+ePVujYfnMNhOFyxt8RMVynvTv319/K1SokG4L0cbU412Pb2Mg1iwxZiA2eclArMlk8itfZzLC40Su/Cq3zHvgKQkZP0EGDxt5xSCWQbuaN24pa4LWyJeffqt5Y91viQGxuXP+JCs9Za0sXlrm3fOo7Bg7Tjr36KGdQJ4g0zkErPIEunv37jJ48GDN0zRr1iztoDrQisNMVCtGB4rOKE+hHXTlqby//WUymUxJIr0nHZfTk36Vc+SFHfW9HDvyl2e6ReZfb9Fu4oTgjOCUeNMJuFd9L0DVhJt3udOnT6kTRVtFhC2RZQZiTaaUoeQOYunv0k8G+NHfdca9jNywnTp1Oj/lnwaIYZCsmjVr6nf8B1IEkNPVRdTy9hmgkfvjvHnzNMKUiE/mI8KUV/K5rxFBSxQr34GzAE365ixLWgJ+I50B6QJiG/sGSArAdANyAXkdiKVewFl8A8ohRQB5X0kFgNHfpy5MB/hi5cuXVwBKhKsz3qL73//+FwNE2Te8OUfOWMTy5IjFSO/A23QEfLBOIl7ZzxhjSbAfgM0MxgVkZRuJ5OVYu4HMWA4oDfw1EGuWWDMQm7xkINZkMvmVA7G8AklE7Ko8BWTe3Y9J8MjRMmL02IsiWOPSpUBsujTvS9ZM2STHx1/pfL7LJSY1wU958svqtWtlZcGiMv++x2XbuAly2LMdvPZDpCtP5zEHV+kYIgdZga90PHnqb7DVZDKlGJ08KyeXdRFplkrO9nxNjpEXVgfo8jOv6ZqKdhM4ilPPK747dmzXNsZr5zztz1kdKXvVylUStGr1ZbXaIxwbtzz211+HNd8sMIf22aJiTaaUoeQOYjH6x82aNZMff/xRRo4cqYCRSNYhQ4acn8O/0Z8G8PiuAzjjACcGqOG+6MAsD5SAqUxn37A8v+F7ADOBlDzMckZ5pEdA3PviMu6H5LcNDg7W/j37i2V9jXvoggULNAI29rHgGLm6YNzTqQflOuMYUq5b1s3jxpzg84V7tzeimG0i6tU35yvGPmE/EA3s9oNrN6g/0bArV67UMtiO2MubmcXXOH8MxCYfGYg1mUxxipupyxG7rkxFHawruFcfmTh1uryf4aN/ANTYciB26eKlUqlclRgQy3Qg7MB+g2ThgoVStmQFjWp1yzkQ27RB83iBWMotVrSUBK8LlmXf5JIFDz0lO+fMlUhP3enENGjQQJ8mk9OV7/621WQymVKc3OBcbe6Xc+0elhNb5ug0v/OarrloM3GkcUoArrEh6upVQZoTvV3rDtK+TccLantevtM8atGstVQuX1X+/tubEscLc8+pIw5gAXIALQzEmkzJXykBxDrjFXvSBxC56TuAl5mZWco1A7HJSwZiTSaTX+HYcTPlprrX03kLa9pC5tx2v6xp2FjmLVkin33y9UXpBPzJgdqZ02dKm1bt5e3X0+p3l9P10MFoOX7smIwdPS4GxFImkHbN6iCpVqmG+A7iFZeYp2b1OhIWEiILU2eQRc++JLvWBUukp944qWwPT/NpfCynq8lkCgid8Bmcq9nNcnJVXzl60uuom66/XJsJ7ACUbt++Tc6cuRANi02bOl0G9R+sn+Nn5/RtEjeAzoWo2L8U9LpIMgOxJlPyV0oCsWZmZoFnBmKTlwzEmkwmv/IFsfsPHpStw0bKvNsekqX5Csq6DRvkl58KxSs9AdGqVStWl6BVQZLj4y91GQBttqyfKqDdvm2b1K1ZP6asd95MJ00aNZfly5bLxx98dlnYi5ina/deEjZ3rsx74nlZmSmb7PZ0Pg94Op28LsT28IoRr/XE3k6TyWRKcTp+fnCuoZ/KOQbnmlJSjh47eT5frJ/5TddctJm0N+Qy5JVbf7lhZ3javAsg1jvtT08bO2H8JOnepYeEbQjTae63EyeOSxVP+xkbxJIrFsDCKNuWnsBkShkyEGtmZpaUZiA2eclArMlkilPcTDXf3cFo2bFipSx57mVZ+HY6CVsTJA3qN4lXtCrQlWjXAf0GyawZs+TD97PHwFjSG2T/8DP9jFK/kU4qlK0sG8PCpEC+IvJuPNISsNwHnjJnzl8ga7r1kDl3PCjrChWTvVFREu1xUO21TZPJFFDSQbhOyOlJxbyDcw37Qo799adnukX7J6UciGWwGfIDHj7853kXBeDihS6xQSz5yJs1biGdOnTRV4GLFykp06ZME3LJYv5BrLes8PDdOh24YiDWZEr+MhBrZmaWlGYgNnnJQKzJZIpTOHaATCJL94SHy6oc38jc+5+Q0JGjZMyESZIxbVYFof4Aqa+IWH0/40cyZfJUhbFff55T88ACaPmNPLCU07BeY9myebNG0MYnNywi4rZIgWKybv16WVGomMy7/SHZ2K2n7Dt40BoEk8kUYDqmKQlOLWwu5xicq+sLcnxPmE7zP7/peon2EtCCM0LagGPHjp53UeICsSIbwzZK107dpc7vdeW3arUUunZq30VOnTqpv18KxO7bt1chCxG49sDRZEr+MhBrZmaWlGYgNnnJQKzJZIpTOHbcUHn1ce/BaAlr2Ubm3nKfrChZVtZu2CCFCxSLGYDrcgK6EgE7aMBg2eRxPps2ai7ZPsghGdNmkWJFSsm8OXM1L2yh/L/GG8IiQG6vXn1lw9KlMv/F12XJ/70uu9aulUiPc0qn15xTk8kUMDp5Tk4u6yLnWtwqZzs8boNzJSP5glgiYo8fP3beRYkbxK4PXS/rQ0Jl08ZNMn7sBP0+fsx4TaODXQrEEnlrINZkSjkyEGtmZpaUZiA2eclArMlkuqS4odJ5jIw+IDtWrJDF/35FFrz0hmxYtEiGDR8V76hYBDQFyFauUE1Wr1otIcEhsnTxEtm6ZYv06zNAPvno83iDXfTe2xk1V21QaKgENW4qc265X9YVLiF7Ivdrh9OcU5PJFDA6cU5Oruot51reIefaPSQnwqYomPU7r+m6K+Eg9py2UwxW2adnX+nSqZt07NBF20VnlwKxAB0DsSZTypGBWDMzs6Q0A7HJSwZiTSbTJYVzh5NHBy4icr+sK15G5tx8r6z6rZaEbt4kFcpVjlcu1xi9m0UjXj/InF1q/1ZX2rZqL99/k0fefTujglq/y/gR8Ddz+g9l5KjRsmHlSln4dlpZ8NDTsm3KNNnnqSuNgTmmJpMpIEQk7NrBcq713R7dKydDRhuETWaivSFHLKBl27atnu9HzrsoF4PYIQOH6mdnAJmg1Ws8CtJ2y9dIURAXiAXmMCiYPXQ0mVKGAhnEku96zZo1Mm3aNN1OXzt16pRERHgHLwQC8TvTNmzYIFOmTFGI42vsGwYi5J62dOlSmTp1qt5bnW3cuFFmzJhx0TS2zd0nuR/Onj1bVq9erd/jMvYj9V2xYsX5Kf809jeAyVlwcLCu29++jIqKkunTp+s+d8Z8zE+6mtjGubBw4ULdRpbF2Gb32deYHnu/mpkl1AzEJi8ZiDWZTJcUjT83VW6u+z0dih3zF8iiZ/5P5v/nVQmdO1fmLVwkn3/ytaR9J5NfYBqXAKkM9pX6zfQaJetvnksJ+Fvr97qyYesWWfV7HZlzy32yNk9+2eNpDIgQooNmjqnJZErxOnlOTmwYJ+fa3i/nWtwuJ1f380zzOoim5CPaGzdYF45OdPSB8y6KD4idNkPat+koB6IO6O8HPW0q7RV/cdgPMMik+3wgWmFE6RLl9a/XvGUxmBcQATEvbbS1dyZT8lYgg1jg6LBhw6Rbt25SpkwZOXHixPlfRObNmyedOnWSMWPGyDfffCNhYWF6nxwyZIgMGjRIChUqdBF83LRpkzRu3FhGjRolPXv2lO7du0vZsmXlzJkzsmDBAvn999+lf//+UrFiRU3jAsikDNYNEK5Zs6YMHTpU6tatK+PGjTtf6sUGNGrevLmMGDFCypcvr3/9We3atbUu2MyZM+W3336TkSNHSqVKlS56cAZoZtrgwYOlZMmSsmXLFk3rVrlyZd1O1hEaGnp+bq917txZ6tSpI7169ZLChQsrmGYe9lHs86N+/foyceLE89/MzBJnBmKTlwzEmkymywoHjyfMDNoV4ekshVavqblil33/o3a++vUfmKAUBVcq0hf8mDufLA8KktCJk2T+My/K4n+9KNvnL5D9OLWezo81BCaTKcULCLttrpzr8IhI01RyakkbOXrirOe3Y/+c15SkimknPW2Qg6QXIKzXqd6zO1zq1KwndWvVl1q/1ZHfqtWUgvmKyK+FS0g9z7Rc3/4oFcpWlupVfpM6terpPL169pGzZ89cVA4pC0h/ANAxx8dkShkKZBDra0BTFwGLNWzYUKNOV65cqbB07dq153/xGr/7TgNQLlq0SE6fPn1+ikj16tUV3gJZXQRt27ZtNaKUcolsBeouWbJE14EBZVnOtxxnvtPYRwBRpgV5/Ap3bIjwzZ8/v3Ts2FG/N2nSRCEy1rJlS1m3bp1s3rxZ7/kA2EmTJulv8+fPV7g6duxYhc8Y+59lfK1Lly66Doxlevfurff1l156SeGyM45bpkyZdBvNzK7EDMQmLxmINZlMlxUOJjdWjYrFyQzbKCvTfyBz73xIgho3kw3btkrDuo0lzZvprzmMJS/sZ9m/kinTZkiYp/O1OOOHMu/2B2V9o6YKiYHF9pqmyWRK8TpxVo7vCZGznZ+Rc01Syam5NeXo8dNy1ONc+p3flKRy7SQPAgEtvIrqL08sf4ns6t61p5QrXUEqlasiIetC9FXdHt17SYUylaXEr6VlwbyFOp9bxreMqKhILR+oY29/mEwpQ4EMYs+ePauRrETFtm7dOubeBahs1KiRfsb69u0bA12BjpMnT1YQy70Tw88g6vTkyZP6HWO/Va1aVeEuMJR7JTZhwgSNTsUAqAMHDlSA26FDB51GtGzBggUv+0o/kaY9evRQcDt69GidxjJE3hLNCxjGgKWA4OHDh0uVKlV0/lmzZum9GKjKtmIcn2bNmuk0olwxIJXvfsD43aVPYDuI4gX0EulLBKw7RwDMRNvOmTNHv5uZJdYMxCYvGYg1mUzxkov24RXKfQcOyNaJk2XRMy/KvEeelbXde8haT2ejZvXamuc1IbleEyLSEXzxyTcyZux4CdsYJsvzFZI5N90jQd/+ILt3/yGRUVHWCJhMppSvk2fl+P5tcrbn/0SapJLTsyrL0WMnPTruf35TshDtpIMtQIa9e11UmC9I9TrXpCioWK6KNKjXWJo2ai6NGzZT1a/TUH4tVELmzJqr88Ve7vTpU+r44+zbQF0mU8pRIINY4CgQlmhYIlUdSO3ataumE3DWp0+fGBALSOXVfaJRHYgllQDlOCMtC1GtRL7y0AnACfTFyC/La//YqlWrtGzuhUBbwGq7du3khx9+0H0WlwGCAa6+sJZtIR0BUby7d+9WYIqR67VcuXJaLukXuP86a9WqlebsxgDGgFTSMdAOYMzbtGlT/ewMYAxgBS7XqlVL/RfALOkYgNnAZerOb+TJtYhYsys1A7HJSwZiTSZTvEUHh44QHYoIjzZ16yELHnxS5j35gqzr1UdCN2+Wrl26y0fvf6LpA/zB1MQIsEt5+X8uKNNnzpaNYWGyrFgpmXPrA7I8wweyc3VQTEoCc0pNJlOK1slzcnzvRjnb51051ziVnJ5W2jP9mEHYFCDaHtoggAcAgTyBR478dd5V8QWq5zzzHlHnReVx3FXnvwNrTp4kx+LFy2D8Dog1p8dkSlkKZBDra0BJIlO5HxJB6hvd6gtinQFeiQQFsJKTlRQEGK/+Ex3q0gFQHtDWRcSSQxYYiwFiSQeAsY+WL1+uEbqs39++JmKXSNf27dtrZKuvzZ07V3LmzKl5aInWzZUrl5ZHnlfu7xi/jR8/Xj9jwOf169frZ+77pDOgfLYBA9I2aNBAPzsD1AKSGWTMwWXgLzlxKQNwC5gmSpfjB4w1M7sSo/9gIDb5yECsyWSKt+gEcYOlM0li/T3798mGpi1kwX2Py7zHn5egdu0lbOsWmThpshT6pai8907GRA3E5USaAwBslozZpEH9JrI6OFg2eDojy/Pk80LYNJlk+5IlsjeagU8sJYHJZErhAsLuWCxnuz6v6QhOTysjx7inHTvhf35TshNtEG0kMAEIQkTUBRBxMVS9vF08/59/HlIHHchr0bAmU8pSIINYAAzbBFAkmjQkJEQjOHnd3teI9iQvKvctl6cVgMrDpWBPH79NmzY6jbQCRMv6bivlA1aBlYDUatWqKcTEyBNLFKyvkaqA9VMncq767nPSDLhBuJxRJseIuhEJCzwlCpaIWQI9iMx1EIuoWAbvYl7u7+SDBaxi1INtJ20B82EDBgyISaPgDFgL4PU1vrvUCmwrEJhjTn2J3jUzuxIzEJu8ZCDWZDIlSHQ6HIyN9DiCezw33o1t28vCx5+Tufc9IStKlZWwVaskKDRUOnboKl/m+FbSvJVeoWx8UhYAX4G3pCHge7HCJWXCpMkKeINHj5FFad+XOanukRWZPpLtno7VXk/Hks4lkbp28zeZTClWDMy1aaqc6/CwNyfsgrqWjiAFyrWROCQ4Jjg9wAL/MDa+Ek8b96fCCgABD0IdMPBXB5PJlPwUyCAW8Mjr+ES0Ah2JWuWVerbX10hHwMMpIkWJECXCFYAJeGUwq1CP74BxbytatKjOU69ePf2NMtkeXucnR6vL54qRi5Wyga5Ep5Jn1pULFCalga8xsFbp0qVjygeqcnwcTHXGvnYAlXKAsWwXqQMoG9BLNC5RtYBd1ut+O3HihDRv3lxq1Kihfzl2vkZEL2X6GlG1I0aM0M8AZ/LDYqQsYCAyM7MrMQOxyUsGYk0mU4Ll62hGHTggez1O4ebhI2XpK2/LnJvvVVi6tntPCfN0jBatWCnt2nWU/D8Xko+yfKKDbRHl6hWfnTIosM3wbhb5Ise3UqFcFRk2YrQEh4XJhoWLZGXZijLv8edk3p0Py9qfC8qutWtl3/lIWIOwJpMpxYrBt06ek5PBw+Vc2/vkXKs75eSKznL0xBnvb/6WMSVr0UYSrUoUFc4J8ADnh3bqgsWGrf7k+f/cWQWvwAugAGADYEBZBmJNppSjQAaxGPcjhBG571IFxGXASveqP/dKAKZ7Rd8Z8NXJGZGrbj3+DCjqe68lhUDsyFOMdbmyKZNj4qJ04zJ+x+dwxnK+dXbb42v+ppmZJYUZiE1eMhBrMpkSJTpB3GzpWCqM9Winp6Oz9pdCMv/ex2Xu3Y/Kkk++kDVdu0vYypWybsMGmT57jvTtP0gaN2oulStUkxJFS0uxQiWldIny8nuNOtKufScZOWa8wtsNYWESOn2GrKxUTRa8+LpGwS7x/A1r0072hIdrTlhfCGsOqclkSnEi2vW4xxFc3lXOtbxDznV4TE6unyBHT3odblPKFW1SbBgLnMBhOXHi+Hn3JW4DwJJflmhalvONhLU2z2RKeQp0EOtrvAHgC08vZwBOIkivhbHPYgNeM7Mb0QzEJi8ZiDWZTImWg7HAUDp4wNFwTwdz89BhsvLjL2T+3Y/KnDsekoX/SyPLCheT4C7dJGTaVM3zGhYSImGbNsn6zZskLGyDbFgTJOsXLJCQUaMlqH4jWfzpVzoIGBG2i599SYJLlZedS5cp8I30OKNuYC5zSE0mU4rU8RNyzHP/OjXrNznXLJWc7fysHN82X6Nj/c5vSnFyMBbnhJyx5HbdunWbphgID9/taceiPfP9ff411uOev95ILuYlPyEAFpDCKNzkhDUIazKlXN1IINbMzCz5mYHY5CUDsSaT6YrkYKxzNjU61tPZC9+1SzYPHS5r8vwii//9qsy99QGZc+v9Mu+xf8mC197R9AWL3v9YFmb9VBZl/FAWps4g81/wzHfPYzL3lvs0qnb5e5llfc06smvxYok+fFiiDh2McUZZH+s2h9RkMqU4nTgtx/6MljNjf5RzjVPJ2R6vyPFdK+ToybP+5zelWLk2knZLH1ieBzFEuroBYQCzpB7gL/AVRwnYAoAFyvLgMaW9/eHa50vJ33ImU6DKQKyZmVlSmoHY5CUDsSaT6YrlnCpuvjiLOI0A2X0HoyVi/z7ZsXKlbOrdV9aVLi8rP/xMlr2ZVuHswidekIWPPS+Lnn5Rlvz3DVmRNrOs+i6vrK/XULZOmCSRf+ySXgMGSKYsWaR79+4aTcTrS+R/MifOZDKlSJ04I8f3bZYzQz9VCHtmcHY5vnezNyesv/lNKV6ufeQBIjCGdpJpc+bM0dG8ecCII7N37z4FNcBXoAlOjS+ATe7tnquj21bqjthmJzeN31PKdplMV0MGYs3MzJLSDMQmLxmINZlMV02+ThiOFjfkA56OX5RH+w4elAjP3whPB/SP9etlx4oVsm3hItm2YIFsX7JEdq4JkvCtWyTC44ASURvlWXaP58b+9ttvS6pUqeTWW2+Vl19+WZo0aaIRRLzK6a8OJpPJlCxFPtgTZ+Xk+nFyruuLXgg75kc5dnCvZ/op/8uYAk4M7gJIqVy5stx3333y5ptvKpih3fSFlSkJVPpr+4E+5LTFOYutlAqaTaYrkYFYMzOzpDQDsclLBmJNJtNVV2ynjM6nc8wcmI1EBw96xTTPX35jHiJqSdrPiKt33HGH3H777fLqq69Ko0aN5JVXXpEyZcpoJ9bfuk0mkynZ6fgpOfbXYTk1r7Gca3W7Dsx1am4dOXrkL89vJ/0vE0/xhgAPptzgKG4UZ+6RiM+8ScBvzOPEPdafKMtXTHNlI8qKvQ63HqYzL8v5q+uNIPaR7/ZzfNz+ok3s0aOH/Pvf/5YHH3xQHzKiGjVq6H6l3WR/M7/vmx/85srzlTuO/n67XvJt62m7gaykVCD1AhAI4fi5v+4zv6fk1AsmU0JlINbMzCwpzUBs8pKBWJPpBpdzEukUJsahc6kCfKfhHDon0okbMxE+l3pd0UUAUSbTXn/9dalevbp89NFHcsstt8jUqVN1PhqR2Os0mUymZClSEezfLmdGfuvNB9v5X3IidJw3FQFRsv6WiSXAnoOsGH8d8ONeSa7RDRs2yIoVK/R19/Hjx8vgwYOlU6dO0qBBA6lQoYLkz59fvvrqK/nkk0/k448/lg8//FCyZMkimTNnlgwZMki6dOnk3XfflXfeeUejNP/3v//pPTh9+vS6zPfffy8FCxbUB2G//fabNG7cWDp06CB9+vSRYcOG6TpZd2hoqMIG6kZbwP3cwVo+BzKopQ2dNm2aQkY+004BP6ZPn67tV+fOneW5556T1q1bS7NmzRTC/ve//5V77rlH5s6dq7A2JCRERo0apU4NZdAuLliwQNu+2Otavny57m/2qe9v10uubcf5IvoVsEr7TJ7bXbt2eqZF6jwnT57wnK88ADih35mXfeTy4bIc05wTxzz+1mcypWRxrzYQa2ZmllRmIDZ5yUCsyXSDixsmjmPfvn1l06ZNCYaxEyZM0JsvjjVOJ8svWbJEwYCbxnw4VpcT8+FsLly4UH7//Xd5+umn1TnD0cdh/fbbb2Mced86xEcGbk0m03UV95yT5+TEhklyrturXgg77As5Hh56flCui+9J7v4JjMOAre6hFvfYtWvXKszr3bu31KlTR37++WcFqC+88II8+eST8sADD+jbAy7KMj66+eabNe0Ly915551y9913y7333iv333+/Rmzy97bbbvO7bFzidft//etfkiZNGsmZM6dC4LZt2yqsdaCWKEi2i+1zkBawnNLv07R5AFXAYs+ePXVbV61aJb/88ou2Y/Pnz1cAibFf2F9ffPGFfP3115IpUyaFsADzhg0bSrVq1RScAL6B4XymfNde0hYGBQVJWFhYgtvtqyHq4CAscAk4BFil7T969O/LgiZ+p4zw8N2yefNm3S+UYzDWFKgKVBDLtnDPY13UDdDDAyTuZ649u57m3ijwrRdR99fC8FEYaJG/lzL8K+7fvsb+oZ4JNfat737lnsk2XmtzPqKvMQ2/LSHG+b9+/frL7rOUZpx3tF3OuFbjMs5H0uxdbzMQm7xkINZkuoFFQ96+fXspX768tGjRQmbPnq3One88NLo0+nQg+Y7jTKNLhwKxDI0py7l5Vq9erZ0fprEsDpU/eErZzpHjO+UxIBdRW02bNpX3339fgoODtfPIq5xAAgY2oVw6L8zvHHc+85e6OXjBNMrnL42eW6/JZDJdU504JceO/CWnFraQc63vlHMtb5PTM6vKsb8898gT3L+89z867jiLQEjukwCpyZMn6+CERJ3myZNHo1R5KMX9Lzb0vOmmm+Txxx/XqErm4+2B7777TiNXyUFK1GrXrl1l+PDhMnPmTL03c09FOIGAQhwiYN7GjRtV1AGg5kbwJ9IWCLx48WKN7CRas1+/ftKxY0e9T/PQrFy5clKoUCH55ptvJG3atBr1GRcUBvQ+88wzCmp/+uknzftNmQBL2hLu19zjMfYP+8nd55O7aHvYNwBXIouJep03b54UL15c96uD62xTjhw5dH8MHTpU28vPPvtMWrZsqceLcwLQjqPGMeJ4MqAXDmzz5s312HIMp0yZouXHbrevtWJDWCAA58qffx7yHDUHmPh7OWHnPOUc1PON7TUYawpUBSqI5b42duxYTR/GvYrIf9qUunXrJno7r8TYP9SHfU3bRFtVu3ZtrR8PAa+W0W7jP+FHlSpVSgYMGHD+l38ab48AqnyN/cO9PyEG8OLBJvvcGW35pdZ9tYztpB3yNbaLfkN8jLrTxpGeZ9y4cdKmTRt9YEl7eCW2Zs0a7TcktbEdbJO7ztq1axfn+U+fatCgQee/XT8zEJu8ZCDWZLqBRQNRs2ZNqV+/fkyj7jpQNKw0luvWrdOOBg0/DjudjbJly+o0OjRdunTRGzANyq+//ipDhgxRkIBTxd8CBQpoxwwAQMcIp5FGio4RZVeqVEmjf3C4aMSIimF+rGLFihpFxeu1b7zxhjqtH3zwgb5yS+eFtAXUgc4BjVrVqlXV4aXDOWLECAUDRPoCI6gvjj4dJ3/7wmQyJZ24/n1FR86ffOfxV06SSwfkOiPH922RM6NziTROJec6PSWnQ8fI6fP9cQfNgE4zZsxQR6ZIkSIK7nzzhjoRtQq4JHUA6QG4Z3JPBMIB6bhnug4w5fo6aNzjeeDGNNbL/c8JIBhfuWUog7IoE8V2MvgN2MADNSJleKWetgHYyr2Zh2zvvfeePPvssxqJ67ud5AMnkjZbtmwaLQqMBh4TbcQDPeqBUY/kCmbZP9Sd9o72iLc7OD6kIgCQs03sN85l8p2z3bSJbBMRsMB3oDnzFC1aVKNLebhIWwak5hjzFgr7kraxW7du2uZyHPzV51rIXZ8OKnEeb926Rad5jXMioRJPuUcU5lIe7Trlu2veXz1MppSmQAWxzrjvc09yRloc/AbaObYd4163aNEiTaviuw+45+FLOGM/8TtBFAR8uG1mHZTnvnOv4L4BjHTGPYT7I/PgozjjQWK9evX0M+uiHLcc91bu1dy7Mfwgfqf98YWPrJ+6YrRDAF6M9qlEiRJ6v6LebN+sWbNiInHxp3h4xlshPJTD8E0cnOXtBt6mcEARH4p53X5zRhtC2RjHln3DmzK0G6yXdpe3HKknRrvBtrBOfid9EW0O5VNXjHYLn4p5WZ5jxrycM5Tv6sC62V/Ui/2C8eDQbQ8+FtvgwCr7n+U579g/7Ht8NfoFtFvUhQeRDkiyX1euXKnLsG9968DxwagjdadvwGfqRv8J/5Jrg22iDjw45lzD2MeUwXWHuXPI95xxxnrYPncecPz47vY5+4pyCApiP7Fd7E8+Y6y7f//++hnwzzb4GvuN8ui/4adi1I/t4RzAKJ/1sD/cuUcf6GpcvwZik5cMxJpMN7Bo8OnEMFBI7ty5tYHAyacxRVWqVFGQiRPIjZvG89NPP9XGDxhLIwIspbPB8nRiaAR5IkhEEKkEaJwmTZqkHRRgLpFPLA8Y5QkuEVFEXNHo0njTAGXPnl0dTRpX5gHw0ggCKXDW8+bNK2PGjJHUqVNrXkLqTwOP48oru6yLJ821atXSBpvyXGcipURWmUyBLu4ViE4bnUyAE9coHTknOsHIfed35mN+B2mQv/Kvu06clqNHDsuplb1EOj8r0jKVyNhv5dSeYNkb9afeP3HGeNWclAKPPPLIRSAS4PrSSy9pVCn3XhxIHCrujzgObLuDrHTu6ajjBHDf5F6OksP9jXpQJ+qGI0SdnTPCd44j28PDPtoGokZ5dd/fPkEPPfSQPojLly+f7hMcNfYF20+5rCe53NepE20oDjcPOamrO2ZAWdpSjPqTUoLtwwnlHOYhJ4CdB4tsEykKgBGc/zycZBnaXEAvDt7o0aP1fAI4sB/81edaiLpyDeIg4mjTxl4ZhHUSTzl/aXmUS/nujRp/9TCZUpq4hgMZxOInEMzhjD4892zAFAEf3B9btWql/XagHkEVzriH88DKPejj3saDKEAn0ZPUH+AK3MXn4KEV+5JyET6LM9bDfmLbuaf6Gr4Cfg8gEBhGW4vvQ12IngXgcW+lLrRP+A7UGcN3ob1y93TqTD04rtzr8TmoO+tksOGJEydqO8B9DOhK3QGA+CzAUd5u4JhQF1IOARPxk4CV3OPxl7gfOmO9vIHCOthe/B0AXsmSJXV/ca8kwpR6s13cl9leygKwcix4Y4MgGdodt/8BonzHb+KhKYCSejAvD/5YD9vgfmcbaOeoG+tjP9MO4S+y7wi0YRrrxldjW/HhOA8AlZwjgGPaPLaFfUTfgP3GOjne3P8ph5Q+1IF9y/YQuMP2uH0L/KNdZVu4rqgjyw8cOFAjUimH+nPOsc94eM0+ZBt4E5SynXE+sTzzcm5wnXGs2F/sX+pPe8xDVdbBseftFLaRB6+cn/R/2Edc3/R1fI19QPkcM3xc9hd1phz6ejyUZ79QdwKVqDtvRWHsX66BKzUDsclLBmJNphtczoGi00BjQONKR4TGEljK73QQgAfAVRpOjAaQho/Gh4YXJ5kGFaPxo6MEUKDxximloQTQ0sDghANg6YBQBlGzOHY47zR8QF0aITo5lI3jiRFNheP68ssvS+nSpfXJO+sYOXKkRhMBhZkfh5eGkMaUOgFAaMz4TkfG334wmUzXTzgM3Fu47um4cS/AyaEjTIeOzml4OAo/rz0asUFHDyeKDiodYhwgB2uSDNgcOyHHTpyVUzuXiozKIdL6JjnV5gFZ1+Un6dimpXyXK4888cQTmkbAFzASFcqDLe653Be5T7L9QDiMjnxs2Op3/SlI3NN9QS3b57aVY8n9n/YHJx2nmNf3//Of/+hgjW6/kbP2tddeU+eT9oOHfZxLzoGn7KQCs2wPjhvOHk4kTjvOF9OAErRPGPM+//zzmk+XKGe2lfYM8ACA5TtOKc4p10axYsX0WsHhoy0FzNKe4aTS/l0vEOuuW649rkciYaOjXbRY4sDSBfMuT3lbtmzV8p1Tl2TXtsl0FXWjgVjaNtpnjHs6QI6HbtzjuX/hYzjjnu0gJ/dxIi25H+JjuIhLUuEAz4hGBKYByFjGRSPGNn8gFvjJMeB+yngW+A5AN0AkfzkuAFPaEWeAP44ZgJN7sDPaMO7F+B4uSIX+Cv6HM4AhoJdpbjt4lZ7tA3ayz9gnROsSKUzgCT4MAJr7rK9RbwAxxrIuKpVjS1uA0X8i4pKAFbYf8Mc0AmXYd864p7IO9jdlunmpD9vg1oMRtcoxY187iMcxYDrgFHBMKh0AI34iPh0RpfiU9Nkw2imAL9CcaZTjADftIz4f2+SM+nK8nXG+UEemufOfOnJNke6Afc92Ayyd4bsyL+eKqzftsjtfOOeojzO2hTKcsX0AW2eAZdp26oux3zk3MHxejjXG+UO7FdvwgYnWxjj3gK4cNwdY6T+wj/G/gfOcD/jKQHS2OzbYTYwZiE1eMhBrMt3Ack8g6Yhws+fpK0AgV65cClZ5AknjwtNEnq7SEJPXj8aVhpYGjul0LgC1POHjKSFPDmlUaTjopFAW01meKFkgKtNotGn4iWClMXUgFqfTOep0xJiX9Xz++ecxeRKpLzd96sNTWZ5aU286GjT2RBXRSaNxoLNBPXiaibNLo4cDTyNNB4L1+Ns/JpPp6sqBHAdg6TxzjdLxp3NIRAH3EzqeyPt9k0ZP8p3fuN7pzOIY4ZjgXCYFkD127LicOnNW5Mg+OTPnN4ls8pBMLpRKqn50h7z9n8fktjvviYGHRHWS85p7HQ4Y9yC2G0cAw/HkPpRcolqTQg7Q0i45SMG+4BjjONE2AV/JQcvAYm7f3nXXXZIxY0aNTCGiiPOD8iiDsq7n/nT15VzknOR85fzkeHP+so3UkXOANzyIiqWtJAKJZdl+zmvaJVce5zPnCn/5zr7AAad890Diem0jdeDa5brlGsRZ9j6A5Xh5B98a2H+wdOrQRbp06nZZMd+QQUN1v7gyKG/Xrp2e8nfpetx17a8+JlNKEtcs94cbAcSyfS4KFgM6AecI4gBCARt9c4tyDwCSeu8nXtDIdU/fAJBGxCBRpQAqfAmW5/5HX5996s/Ydl8wzHz4HDzkAZbhgxCEQtmAQiAb9xvAnq8BF/EfAIe+cJT7Lv4RMJNl2Mes0zcdAoEg3CupBw+RMdaDL0LQCm+84N+wPci9ns4+AvD6QmbqD8zDWJ+rC20IABLAi99FPfDfaH8A4PS5KBefx9fw1YgIdWUCNtl+6sd+cYYvRd2oM/scozyOKfCSh420ze648h2jPrTL/GVfI/YNv7MckJ3PwEfaPKY5A9rTTjrjGNDesD1uP1IW5zSQm31DPX3BKceUY0OfAD8Xfxafl+OPcY6ybmf85ru/2V++kdacM5zD1AFjXrdPAbi07RjnPfsxtuGfcg/A2Cf43Gwj/VxnHAOub+bluFBnjmnsY5dYoy9hIDb5yECsyXQDi04EN05eqaEhwAlkGo0wnQkaOBpdGlwcIvLg0HDScaDRY37+UhaNDp0BOph0DvhOWUR50Qg6yEDHAFEu5VM2jatzJLmBUydXR9bBvDRarIvIVpxv8sPSiDIvnTXmo3HBoXUOKn/5je2hUeczHSK2hc4d66UObt0mk+naieuP+4IvgOV6BFDhkHEP4v7BgD+Mun7q1ElPJ/q0x5E75bl3HPPcG/46D4B2eJbZqNc09xYe1nAf4Frmmucewrr81eFKxb0CxxJn8c+D0bJ6+lDpVuw9yfVaKnn87gvRrrfcdoe88eabMbk82U7qxT0LAQi5H9q959Ji/7CfaD/Y5+w7QCDnC2lreGjHwzjfgcHuv/9+TUeDQ4PT5Pb79YKy1Je/rMu1qdSfz5yXtGU4i6RhINqXdo1zynd5t1zsMhG/ud+d3G/XWuxLrjGuN649joXXvFBpfUioVK/yu6xbGyxrgtbGaN3addoOr12z7h/Ta3jmDwl2ufq85Rw+/KeWz3pcO+6vPiZTShLnMtd7oIJYHhABFzG2z71yjvEaNr4B0+ir0wf3BVDc34Fi3LPxC3788Uftx1OmC+wgFyrwjencT7gvACS5T/gz1gMUo69PdCHr5v6LDwPUpRx8GgAa7TT+CvUGuBGVyHJAP/Y5byrEjq7l3osvgrGf+cy9mmAV1sM2sn6ON0AS8Em/B8jGNhJNyXfqApCkPsA91gksBDoD65zRTrANGO0fDyc5n6gvcJBoXdLXsL6cOXOqr8X+os/FvRrgS7+Jfcp3/hLJi2+Hsf85Rtzn2Qb8Kc41YDP7gjc1ANKuztQVOEuZHB+CYKg77TPlUA+ijFmGbQMOs+/ZJ0QXU1fWyfGjPsBS16+jr0cdOPb08YhG5S/HwB1vIDzz8Uo/x5f1Au3pb1E3oDvl8h1IDNgE1gLF2QaibAGhbC/Hj/0A1KXe1MFF8HIsuH44buwH1odxvjhYDGRm/3OM2Df+rm+iXzmmHDO2h/OBhwo8gKA+nHN8xogmZx7Osa+//lr7DJTNNtKfYD/ynb/u4UV8jPUYiE0+MhBrMt3g4ibvnEQ3jc90JpyTx3du+HQseGLJTd85hu6vm88t4zstdtm+8/HZ18lEsb+7+Vgvr8Pcc8898uSTT2qDRL3cfLHLRrGnu+3ir/vsljeZTFdfOEt0zOgQ0zmns0bnHgBLp5tOLtfiuXP+OpN0Zv/ZoQXQAmtwJNav36CdZjrPdMrpCAJ8rxa84R7hojTZBjr0tWrVlvfefkNuOQ//UqW6WZ5+5l/yzTffatQMURQ43dyzkLv/+CvflDCxH9mfbt9yTHAYcXIKFy4sb731VkwqAwYEy5o1a8ybEpwXHMfrHSnrK9pb6kFqgqeeekqdS7bH37zJSe46BuZQ5x07tut16DXvNRqyLkTatPSCGF/jwcrqVUF+r/H2bTrK2jVrz3/zlsPDF5xF1uPAgMFYU0pXoINYrlX66M6I5iMiEQOwYtyrgV1AMdp/X6Md5zfyjgK2uLcTCehew2ef8bo4ABO4x30ckMW9wZ9xn2VZ4BbgEiCH0W5QDtCY18nZR0A1B/jYT0A+1uPqCBQkatPXWL9vBCaRtdyrOL4AYtbLfsfYL9TBAWUM8EY7xDlBv4H52R4ALvsHeM0542vurT7WzX5iOQCgA9OAQaYT6Qr8JNCGdWBAO9bPdrNOymC8D+qMEc3q5mWfuDpRBkbd8AE5RhwfDIBMn4t9xzYDVmlr6YuRBsA3gpV9BTR2g1txfjCfM3w66sd6OfbsB9pu5KJs2XZ3vNmn1J3jyoNXtom6uvOL9oPrhTqwzXznHAJuA0s5t9gHLA8wxjgfqKNLcUCkK/OyLexP1ufOcbaZbcU4P+nTErnrG9nra/Rzga/UlWPGtYABpakz0Jztxrhe8Lkx6uT6taQ34i8Qm2NF1C99iviagdjkJQOxJpMpRQnwShQUTjbpEOjkJZVDbTKZLi0Hb3Am6MQCXemw4hDgrBD1esEcdI2vsHOeTulh2bJls3biiVagM45DSGeV9SN/dbuUuKfQuaXTzvJ07omueC9tOkl1izf68i6PPnj3Valdq6Y6YGwbQA2jc2/3pesj32NFe8C5BgjHKfzggw80pyzHi8HQSGtARBGvizpQTptyvY8V60ufPr0CYxfh4m++5CD2K+cz1wHXFNcxIIjr12sXrkdAbOsWLs+fd1rQ6iBp1ayNTJ82U1q1aCNbNhMFd2GZtq3axwKx3unurRXW565lf/UzmVKKAh3EBqoB2wCMtBdJbZw/gDzarSsx+ipAPN+cqtfDgHXASkAu/UDgZKAY7ST9DmBkcjUDsclLBmJNJlOKEg0dr6qQX++BBx7Qp4ZM8zevyWRKOgFOHIQl6sG9irhxY5hOv2AOviRWnv/PnZWIiD0aZQG8oUOYGBjrgB7OAREydKqzZM0qt5/P93qzR1meSyUd8z4l6yd2kL8PRXqcMy8AtAj7pJU7xg7M4jRz/GkjcFw/+ugjueOOO/Q4onfeeUdfhSQ6h/mY/3pFprIeBqWkHqzf982O5CL2I9E5RCgRKcU5zneim7jGuL68duE6vBjEeh3TFk1byu/Va8vQwcOlRNHSUqFMpYuc77hALACW9XDvYL0GYk0pXQZiU56xv4meTcg+v9bG/TOx548zokPZLrbP7OoYfQj6HsnZDMQmLxmINZlMKU44hORbwollBOmkiGgymUxxy0FYAAogBceTfGVEw17oqDrocrXkfaWQVwnpaMaGsf7qibh3cE/hPkJ0IvnDPvnkU7nnvgdioN0bT6SS2h+mkhU1npQTM6qJHNgoJ0+fkWMeh8hfmabrJ46tO98Qx9uJ7zitHFu+k5ePV1XJIcsgX+74MtgXed84b5j3WrcplF+hQgVdN6N148D5my8pxfaz73h19emnn9bXaLl2HYhl33rtwvUXG8Qe85QzfeoMmTZlujSo01Bh7OCBQzzHwuWWjRvEcryAH6zPQKwpEGQg1szMLCnNQGzykoFYk8mU4oQzSGQd+fXIF0tEESDF37wmk+n6C2gCSMHxw+nkevXmlPTmi7sAXK62ADiHFcaS9wunl44hdYkNcoBMADA6jbNnz9b8og89/EgMnHv+oVRSKmMqmf1rKjnS+jGRuZXlbOQGOXbCc685nnxfJb9R5AAsxxYBOQDvnHNEU/IAAPGZaZwHzE/7wTEn3x/w9f3334855uQe5zwgdx3wD1jC/P7WfyWiXHLWsU7y0WH+5ksKcV0QyepAEdcIMPbRRx/VwU3YL4BY8r567cK1FxvE/u3ZzwP7D5JNGzfJgL4DdHCugf0Hy8kTl4+I5RgZiDUFkgzEmpmZJaUZiE1eMhBrMplSpHAOSeiOI4sjjQOOA+lvXpPJdP3k4BjXJJ0zImE3b94kDMDjNQdb4iPM3/RLicjYA5p/zL3ajAPsOoeANe4fOMQMqpA16weS6uZb9V7ywF23Sd5375JR+W+SA3VTiXR5VGRORTmxd70cNQCbbMQ5xvHkPKPjD2zFCQBw8Molx91XgIvw8D16PnI+sAzluNftifYk9/gjj1wA8eRwBZYygAwRrMx7tdoYygL+33TTTToiMudkUr7VQaoE95CE65bIYQarKVWqlKZQoI1l4LOHHnpIBw4hH/KFqNYL190/c8Sek+3btkv/Pv1l0IAhMnXyVD1uXvMuExeI/fPPQ/owheNlINYUCDIQa2ZmlpRmIDZ5yUCsyWRKkcIhxmEk75+LKqJj629ek8l0feQAGQ4nkWw4gUSnHj/uHYn3Ami5nLx28WBemL95/Uk0ZyzrxunlXgHsAqgxunDt2rXl5VdejYFurz59nzT+9lHZXPNOkZapRLo+LGdnlJfj4SEGYJOZ3DkGnAPA4gAAW0l7ATQFUnjh+yE9D11UNr8jzkm+OyBLWUSAIiK3GR2ZQb3cufHEE09IwYIFY0bxBuJfKZBleerNWx2I+lyv/LS+4pqg3WSfDR8+XEqUKCFvv/22Dmzmth/dd999cvvtt+v0IUOGaN0jI/frdeZ7zQWvDVawmhBr16aDrAnyjg7tWxZOHceVY+wvot1kSmkyEGtmZpaUZiA2eclArMlkSrECqtC5ZNCu+++/XxYtWqRRPf7mNZlM117AEqCJg1/r12/Q6FSvOchyOTHS+hqpWaOO/PxjAalYrorMmjk7JmLP/zL/FMAMMAfMIYJvypQpkr9AAXnwIW/U4603p5Iv3rxfhha8Rw41vFmkDRGwj8uZaWXleHiwAdhkKHd+0dkH9DMAHMcY2ABs975Sz8jWnAPOvOfDmTPePLFEzAJcibbEcWA5ACvOAzAUQEL506ZNkwKe84UoUAckySU7YMAAXeZKgSzr+uqrr7RcUiHQnvmb71qI/cT1xEOJ6tWry3PPPRezjaT7effdd6VKlSoycOBATf0DnCanbps2bXQ/AYK4rty+dfub6NfSxctK187dpXevvjKg30Dp3qWHwtme3XtLu9YdpHvXHjq9d88+0s3zW/kylWTH9h26vCuLY+AimbmXGIg1BYIMxJqZmSWlGYhNXjIQazKZUrRwhps3b64OZNasWbURuFqvj5pMpvjLRSo6Z9NFKF4AY/GRyKQJk+T7b/JIh7adZNLEKdKpQxfJ8fGX0rBeYzl58oTO43/Z2BKt0+hRoyRduvSee4Q3yu+p+2+V0lnuluXlbxVpnkqk/Z0iAzPIqaUd5NjezXL0xGkDsMlQ7vziHs/5Bajj/CJi8gKkx/ydC07YOeG1+u3bvRGyOBC+sA+5AdwAlkRV08a8+eabMbAyTZo00rNnT42qBagkJpqV5Zo0aaLl1axZU2vmb76rKQeaAbCkYuAhJusn2vWTTz6RXr16SXBwsO4Dt09XrVoljz32mNSoUUMjaLm+AUns+xMxuV69+5drfX3oelk4f5H06NZTypepKHlz55Nav9WVJYuXym/Vakm+Hwvo9IH9BsrCBYtk44YwbxE+x4hyt27dputxjh118rdNJlNKkYFYMzOzpDQDsclLBmJNJlOKFtCVG79LUdC4cWPt4Pqb12QyXTsBSlw0LJGK5GjF8fSagyyXkkjwumD59stcEuL562tE2n2e/WsZMWzk+Sn+lvcnkfnzF8gjDz0obz59i7T77jb5o2YqkdYe9fy3nJ5WTk5snS9H/zosR0+cNQCbTMW55SAskbBEsxLVyvnmNX/H/lIShfqUA/DDiSDK1V/kpXt9H+hKTmGiYh2QfeONN6RTp07qgDBPQoAsEbALFy6U2267TSEv67+WDxF5aMl1WadOHR14i/o//vjjUqlSJVmyZImum20APrt8tSxDFCwpC9gvTPd90PLP9ATefYsR7Vq1Ug3p2L6LLJi/UDZv2iLTp82UVi3aSN4ffpHRI8ecnxO7eHnK57jwl/UZhDUFggzEmpmZJaUZiE1eMhBrMplSvHxTFCCcyuv5mqfJZPLCMl7xBpTR0SNi7mLAcjmJ1K/TUNq36aCfY/82ZPAwKVOyvMeBJcIW8/09LokcOXZCprUpKH9UI/r1fjk7/Es5ubqvHI/6w5t+gAjYJBwoyXR5cW4BMYCh3tQCW7Wz7zV/xz0+Ek87cUp27tyh5yuA5FLRl4BKwCT1GD16tOTIkUMH2wJovvLKK9K6dWutW3yBLFCT9TAQFmVMmjRJo1D9zXsloi60h+R2ffHFF3Vdd999t5QpU0YH0mObLtVeUk8HZ6mve9jCtnKN+49SF1m8aLFey106dfP87ajpCTq066Tf27Rs52eALu9yRMMC2S0tgSnQZCDWzMwsKc1AbPKSgViTyRQQwpls0aKFOpkZMmRQhz0xr4uaTKaEC1DiIhbpkG3atFk7ZV7zBS1xyfP/ubNSuMCvMmXSVP0e+/cVK1bKr4VLCLk+veb7e9w64/mzY9Fw2TeyrBwMmy9/Hf5L/gbAHrP7Q0qQL/wDYADpGIjLaxzjxJp3WcAf0Z3ADdqNy43QD5CkveEzA3jlyZNH7rjjDm17XnjhBWnUqJE6OsxzuTYIGNOlSxdd9ueff1YQS/n+5k2MAKxE2lasWDFmAK5cuXIplGFdRPv6Wy4uuevcASW2c/fuP3Rbfa+5+B+Xi5ehHI6DA+Osx5w6U6DIQKyZmVlSmoHY5CUDsSaTKUmFY5dQ+SuHaCU6ud988406m/nz59d5r+WrniaT6YLofAF9XFqCv/9OeMRird/qyKD+gz2fMd/fRMaOHieVK1Q778AmROJxXHfLlu27JPLAITkMiI3jPmJKfuJYuUhroMKePeF6TN3x/dtz3gWtDpIVy1fGS8uXrZDoA74DyInHeTio0Z0M6hZfRwJg6vLI8hZGkSJF5L777tP259lnn9UHg4Bd4GJccBVQS3oEcrAyKBgRqgmFo3GJupHvNVu2bFon1kFqBep7JW+McDwA41zr7C/AOE7YBbDkrruEyPO/Z/m9e73lUW5cqSJMppSqpAaxXFNmZmY3rgFLDcQmHxmINZlM1104VoibNcLZwtFGdFRjy/3GfMzvlo/toOFgMoDL66+/ro4njjCdXd95TCbT1RfXoota5JVl7yvPDPYTG7hcSiKzZ86Rgr8UlSOesnztxPHjUrRQCRkVk1fS3/JxSdQBdVG63FOso5hyxLHi+AEvgKXHjx/TY+qO7aCBQ6RqxRo6Un+Xjl0vqFM3r3ymde3UXZo0bC716zRSUOk17yBTAFHaD+BpQgEgYBMFBQVJ2bJlYwbBeuedd2To0KEKYuOCn0wnByvzE7nqom2vRLR7s2bNkn/9619abqZMmXTQLaZfjYhb9g1tMgOl8eCF6x146rtP4y/R5Ti+lMNf7iOUn5BjYDIld9H2XG8QC3ThQREglgczPCQ1mUw3ptasWaMPZ662GYhNnAzEmkym6yacKuTgK51Sbto4XVEehy4yKlr2qQ56dOj832idHnUgWudjfgdnfaGsWwcO3ezZs+X++++Xu+66S8aOHXtVHFuTyRS3uAa5pgEzwCygln/ocmkBpYiKLZi/qEybOkPWrQ2WmTNmaW7Ymp7pRAt6zf/y/iVat9gRj773DVPylO95xTkF5I99bDt16CIrlq3Qz/Ex3pKoX7eRHPWU7TVvObQvpCgAlCQWAvIwkDZo9erVki9fvpgcst9++63CEH6LHfHKMjhHDz74oAJcYC7TfOdJiAA8c+bMkSeffFLX/euvvypcZt3+5k+M2DdcQw7GOkjOtc/vF8z3WMWW144e/VuXY3nKoTzf9j32uk2mlKqkALHc77ieuI/ylzqYTKYbV9wTrrYZiE2cDMSaTKZrLpwp51DTCBDdhLMFZI3Yf1B2R0TKnj92yt6Nq2Tvulmyb/Uk2bdqnPdv8BzZu2m15/ddnvmiJCLyoOz3LMfylOM6mL5OGx3crl27qhP81FNPqWN7NZ1Qk8l0sdz1DfABmEVE7PF0zWKDl7h0sQFj+/TqK/l/KiQ/5PxJCvxcWAZquoJ/zvvPsvxJ5NixvzUKgOg9A7EpRxwj7vHAC47fwYMux+GFY0vU65JFS/Szm7Zx4ybp1aOP9OzWS9YErdFp7jfKa1Cv8T9ALLlit2/fdhGs91en+AiQCnCdOHGi5iwHiPJgsHTp0rJp0yZto3zT5vCwsEaNGjofOWfjip69nGjn5s6dK08//bSWVaFCBa3HtciXzrFhH7E/aY9xxDhGpBYANHE/YDv8GYOk8XtERLjOz3IsbxDWFMii/3u9QayZmZnZtTYDsYmTgViTyXRN5eusAU4jow4oTA3f47lphy6UQ3PbyN/D88rxHq/K6Q6PyumWd8iZZqlUZz063epOOd3xcTnR839yZGQ+ObigvezdsFSXj4gkWvYCkPV13nA+CxcurM5o5syZNb9g7Egkk8l0dcR1B1jhOgPERkVFerpmOJqXk+jo6eR+rVqphlSpVF1qVKspe8L3KJwilyd/wzaESdXKv+nvVT2qUrGatGndzuPM+hskKLZETp06Kbt27VQQy/3COoopQ5xXwAsv5NvuE8lx4dheDGJF/tj1h1QoU0lGDBslUydPlUL5i8rSxUvP/xoXiPWmJ3Cw/mqcIy6HLI4JA3L95z//0fbomWeekdatW1+UPxZQSlToc889J7feeqsOApbQNzmAniEhIfL888/resqXL6/l+gLfq61/tO+e65/9x+vQRLjyl+0iry/5XwFQfPf+vk33N9NYjuW5h1Cma8dNpkCSgVgzM7NANAOxiZOBWJPJdE3knCkcK27MOJ1Ev4bv3CbRi3vJ0UGfyek298mZxqnkVJNUcrzNI/JXt//Jn30yyYEBX0jkwO8lqv9nnu8Z5UjX1+R464d0vjMenW77oBwd+p0cWDZAI2UBsqQ2YD3OkcMBJbrmww8/VKc0Z86c+urptYgMMpludLlr3YFYoIrXHDCLSyITJ0ySj7J8Ii2atpKWzVtL6RLlpGSxMhpViAHMCuYrLJXLV5WWzVpLC48qlKks332dO94glgg8nFdebTcQm3LEceK+TicfeOeNsLz42MYGsQvmLZT+fQdIkwbNpHrl36SV53yZMnmq5xfv/HGBWMQ5gq7mOQIIBbpwXVSrVi0mf2yaNGlkxIgR+oAQAV47d+6sv73xxhsKNOP78JB2jTpnzZpVl//ll1902vVo71xbz/4CNGmqIU97zzFjG9ifbLsT35nO78zH/CxnENYU6DIQa2ZmFohmIDZxMhBrMpmuupxThsMbHX1A9kYyoMdeObCkt5zonVbONPXC1yNdXpX9I0vJHwv7yZaghRIWvEZC14fJ2tBNEhSySf/yfWNwkGwNWiB/LOgjkSOKyNHO//VC2Wap5ETfjHJg5XDZvWef7PesB6fORccCctavXy+vvvqqOqe88klH2GCsyXR1xTXvQOyOHTs9HbK9nq7ZBcAVt0QmjJsopYqX1c/YqZMn5ddCJaRHt176vVnjFlKtUg3PJ+/8GK+b//D9TxK/AcHIk3dMIZBvtKMBn+QvjhMde8AF0ZNnzlwexC6cv1B2//GHLF+6XIFsaEioTJsy3fOLd/5LgVjOj127vCDWgUF/9UqMHGxl0Ky8efNqm4TIJbtx40atCfPlypUrZjpt1eUG1+J32rpy5crpcmnTplWH6Hq/AcK+8m37aWvZj7TJscV0fndttVvWX7kmU6DIQKyZmVkgmoHYxMlArMlkuqpyjhgdzijSEOyP1hyvR4fnVnB6umkq+bNvdtk9r5dsClkrq9esl/ETp0rHjt2lRrXa8mvhkvJj7l8kd86f5Kc8+aV40dJSs0Yd6dq5p0ycNEOCgsM8ywXJ7tmd5XCvjHLKU96ZFjfL36N+kYjNa3R9RMKyfupBBNWKFSvkhRdeUCe1QIECWs9r+bqmyXSjiesecOXNEbvrvKN4AXDFLS+ILfFr6Zjv2OZNmyTP9z9rns8fc+eTfXv3nf/FO8/yZcsTBGL//vuIDsSEA+w6igZ+kr84Thwv8raSmiA+IJZ5hw8bKX169pWmjZrLoP6DZf++/ed/vTSIJWKac/dagFgn2iQA6/jx4yV16tTaLpFOoGfPnvob5+iLL76o09u3b6819FeOE3B30KBBcvPNN8vjjz8uK1euvCY50WkzLwWF3e/sM9cPcGJfIvfdzXMt9q/JlFxlINbMzCwQzUBs4mQg1mQyXTU558tB2PC9ByRq+WA51fVlTUHwV9fXZffcnjqQyrxFy6R58zbyw3d5JUvGjyTNW+nl3bcyyHvvZPQok6RNnen854ye3zLo71kzfSw//ZBf2rTuKAuXrJSNGzbIHzM7yt+dX5KzjVLJye6vS+SaSbJnn2e9UVExMBanlBGrn332WXVuK1WqpA7v5SKNTCZT/MS1D2jhIQhOItDTF3DFLX8g1k2foPeBRQsW6XffZRIKYrkXMCgQnUXrKKYccV5x7DhupCY4efKEHk/fYwuIXbFshX72te1bt8nOHTvOf7tg3Pcb1m/iF8Tu3LnjuqSvoA4AVNopBum65557tG36/vvvNbfqrFmzdHCv++67T4Et8zpw6dpZ/gI/Ac8vvfSS3HLLLTJw4EDdIn/rvBJRX/YL146/dpNpLtrc93dXXz5TZ3530bLcKwDS/M40InjZHn7jXuL75oq9xWIKBHFuXymI5V7gTdFiZmZmljzMQGziZCDWZDJdFTnnkJtwpMe53B0RJdELOupgW0StRg4vqBGwK4KCpW2bDvL5J19LmrczKGhJ/+77kuG9LJcV8wFm3/Us9/Xn30vnTt0lKGSjbFm3VKKG5td0BafbPizRi7p4IXDUhchYYOyiRYtiRpNu3LixdoT9OZUmkylh4voHnvDaMcAmLCzMDzTzp7hBLANseSGs73Tv54SCWDqIgFicYHdP8LcdpuQlziuOF8cPEHv48J96PH2PLSC2Z7desjZoraxZHaR/Vy5fKcHBIbI+dL2sXLFK1q1ZK+vWrpM1nt/mzpkrv1WrJSdP+J6f3vNt+/aLo6b91elqCsBI27RgwQJJnz69tk20Uf369ZN27drJnXfeKQ8//LBMnjxZ4QvAkroh9gspCWrVqqXLfffddwozr0WbxrpZz5o1a7TdBJhSdz7zG9vQsGFDWbZsme5LX3BKfYCuJUqUkLJly8rYsWM1FQOwGXjLg9GiRYvKwoULZd26dVKhQgX9zpssbA/lA6vnzJmj2+tbL5MpJelqgFgzMzOz5GYGYhMnA7Emk+mqyDnMRPgAQaPndZAzLW6Tk63ul4hpLSRs4xaZNHma5MtbUN59O6MCWH+wNb5ieVSsSEmZNn22hG3aInsnVJeTze+QMy1vl+jF3SV8X5QO4kW9qB+RBIsXL46BsW3bttUGxGCsyXRl8n0QQ4QeoAUo6zUHzfwpLhDrPmPu+4XpCQOx52Tr1i0K8shhC8yivv62w5S8xHEC8HtTXuzUc8tr7tiKbNq4Sdq0bCft23SUVs3bSJOGzST3d3mlZo3a0qRRc/nq85xSuUJVqV7ld2nVoo20btFW5s+br8v6lvPnn4f0PMGZoM24ns4EIJN1NmjQQB588EFtn3744QcpVqyY3HHHHfLYY4/JhAkTdJ6DB6PlQPQBz345rG963H///Ro5CwS9VqASGFqxYkUFpUuXLpVdu3bp9dSnTx+ZMWOGQqWaNWtKr169NE0CvzkYC7QlQv7nn3/W48gx5TgyrVmzZhrFGxoaqqCWaYCqkSNHSpUqVfS4AGBJ3TB69GjdT7HrZjKlFHH9Gog1MzMLNDMQmzgZiDWZTFcs5ywfiI7WtAAHlvaRMy3vkuOtHpBdc3pK6Mat0rVzd8mW5VN5952MfsFqYkXaghwffym9evaRkA1bZM+0FnICGNvmQYlaPV727PcODkL9qCed39iRsTiZOIv+ts1kMsVPdL6co0n06YU8dg52+dOlQGxcSgiI9Q7UxaB9f/yx+6J7gb9tMCUvcZw4r1yk9bZtWzVyNfYxdla3VgOpUbWmtGjaSl+DZ94O7TpJ1co1pHD+X2Xnjp3n58QuLoPyGRAMWMg5wvqvVYSpP9EG0T4tX75cPvzwQ22fSKfz2muvxYBZInz79ukvzTzbN2L4KBkyZIi8+eabUr58eQWf1+q8po2sXr26tGzZUkqXLq0R79SnY8eOkjt3bpk4caLUrVtXfvrpJ2nRooX+5YEH+47tYr+SdqFkyZIKjIl27d27t/To0UPq16+vy2fJkkXnZV2//fabDB48WIEt6yXadty4cQZiTSlaBmLNzMwC0QzEJk4GYk0m0xXJOco4vXv3H5C96xfJ6Q5Pyqnmt8meWe0lOGyrNG3cQtMKXGkUbFzypjfILM2bt5aQDZslYlItTYdwsuvLsmfjStkXeSCmcXAwFmfXDeDF65JMx+n2t40mk+ny4hrSBzLn88R60xPEhmax5Qti428rlq+IN4jF8SVCl46i733A3zaYkp84XgAMOvnkT+V4eu3i40wqjFq/1dHo1/p1G0r9Og2lXu0G+vm3ajWleJFSsmXzFp039rIM5rZly2Y9d4GHnMcA2dWrV+t6r+dbE4BI1g/0fPTRR7WNypQpk7Rv20G++uw7eeeNtKrUb6aX77/NI/37DdDrjXP7Wj1koM0kXQCRqUBV0ggQwYoBUX///XcFqrNnz9ZpwFnfqFjEMZw2bZrkzZtXl+/SpYvu19atW+vy+fPnV+BOCoTOnTvrfihUqJCUK1dOihQpotGzvNXiWy+TKSXJQKyZmVkgmoHYxMlArMlkuiLh9NG5jGRwrl075NiAD+V041Syf0wp2bBxq7Rr11HSpcnkUfzywCZW6dJkVnXu1E3TIEQNL6ADhB0d9q3s3h2hTjX1dE4qDh1RckQT4ejy2iROOM5f7G00mUzxk3so49IT4HB6zRd8+coLYosWKq7LHjnifbBzaf0t8+bOk9w5814WxBIRuXFjmL7Wzj2AKD3K8Fd3U/KUA/wuKhYYS5Sz1y4+3seBqJ5jTC7Zw577vcrzmWnA1n+eLwx+c0bPDzR8+HDNWfr555/Lyy+/LI8//rgCUaCJv7pdKxEZShvFA8Mff/xROnXqItmy5pCsmbN7/n6qEPaz7F9J1kzZJPuHn8nyZSu0/fJt466miEQldyv7huhb6vXVV19pblumDxgwQKNYiV6dOnWqRstyrQFiEfcB3kQhvQAPPvncoUMHrS8PbNq3by/du3fXCFuiZslFSxoEymIZImybNGmi+8Rf/UymlCADsWZmZoFoBmITJwOxJpMp0fJ1kMP3R8vBOS3lbJNUcrhPFtm4Yb2MGTNe3s/wUYIhrBuUy99vl1La1Jnl4w9yyKRJU2VzSJAc6fqmnGl2sxxc1E32RB78x2vJOJdEEn300UcKYz/77DN1xu31R5MpcaIDBoABepJH8vKDdolMmzpd0nqud8BSfPXh+59Inlw/e5zZsz5lxZaowwsQBgwDiKnftQBVpmsrjpuDGNyjicr0pijALj7mlzbfec8pDImI2KO5SXEk3nrrLW0LbrvtNo3SZDptxvWMiHVivWw3gLV2zfry+ivvSMN6jWXh/EWaZmHzxk1SvfJv8saraaRZk5aa//hanePAVFIDcD0xkBggdubMmVK5cmWNXmUeoClRq9WqVZOgoCB1yjhOLjoeSEseWdKWcAzJ187+ZToAljIYyKt27dpSp04d6dmzp4JXDHC7du1ae2vFlKJlINbMzCwQzUBs4mQg1mQyJUo4eoiO5b6oAxKxZY2c6vSsnGh1v2xfOl4WL10lub79Ud57J2HpCICwH2TOLr/kLaif/c1zKb33dgb5Kc8vsjIoWHYuGCAnm98ip7q/LHu2hcl+Tz2pr28jweAmOLq8SokD/r///U9fm6STnBTOt8mUksU9geuLzhhgaPPmzQpevHYxBHOK9lx/y5Ysk+VLl8dbyzwKWRfstzyvvK+bE/UOEHbRsAZhU6Z8zys6+wA8Xn33pr7A/J0DlxKRsGc9zkOEnqOAEdqGPHnyyK233qptwcMPP6wDRrlcx76v2V8POaBKbuM8ufLpIJe0iRPHT9L6DOo/WNKlzuyZnkHby717LzhB1+I8520RInV5UMl+p+1kH7ooVX6n3UTsKwbhIpqY1APBwVyrnj1//jfKoQwX+etbhjPfB6KsyyCsKaXLQKyZmVkgmoHYxMlArMlkSpRw9IjYOUg07L5oOTyttqYCICVAaNgWqV+nkQ6k5Q+WXkrkvmvTqp3s99zQC+QrIqnfSOd3vkuJaNoWzdvIho2b5eDAr7Reh+a2lD37D2p9YzuqOHg0Hvny5VMHnBGqedUSp/B6O98mU0oX1xbXDdFwuXLlkuzZs8v27dvOd9diA7ErdUb9l0cU7qZNmxTY+XYOrwWgMl0fxbQ55CP3dPoBsTt2bNfjesH8nQ++8hr3fNIc8JAgPDxcH8YxjWjOjBkzSoMGDeTBBx/U9oBc4s2bN9f1AQcdkPRXxysVD/+4doA0bOukSZP01fxiRUrKO6+nlbw/5JPNnvM6NCRUFi9aotHhqd9MJ6VLlJMNGzboAwegJmUk9YNE6sA+RfZQ02QyEGtmZhaYZiA2cTIQazKZEiWcYiLMyA27Z/smOdntJTne6n7ZtmKqTJg8XbJmzKY5W/2BUl8R4YMYcAuHslyZirJ92zZZs3qNBK0Oku++yq3TKcvN668cXzHvp9m+kFlzFsrOJSM0KvZEr9SyZxcjYh/wGxmHs8j0MmXKqPN988036+jQOOiWqsBkip8AVDiYvLacOnVqvZb+/e9/y/Tp0z1O6KHzXbbYcOxqyhtJx+j6QDZSEsROSWJKufKFsXT6ecXdHWdg36XhhjdnMLDSRdSyHPd47v0ATEbxJ2846yJHKW9K0BZwHpMvlgGr5s6dq+cU67pS6MlyLjqU8oj8BAz36tVLPvjgA13vm2++Ia1bt5O3XntXqlSsLt269JDM6T+Uvr36SrHCJeXt19NKu9YdNK1ClixZpGnTpppjlX1FmdcKGptMpoTJQKyZmVkgmoHYxMlArMlkSrBw8LjRcsPdG3lQDiztK2ebppID/b+SkA2bpEL5qvJuPKJh3QBbfP78k6+lQ7tOEhUZKYMHDJEP388u48dOkK0eJ7tmjTo6QAkQlvnJBRu7rNhK81Z6qVu7gUYJ/dk7k5xpfrNErh4ve6MOxtlQOId48ODB8tRTT6kTjDO8atUqdbgtqsdkiltAJK4rXke+//779frJmTOnpgcALnEtRkcfON9t84WnV0sip0+f0ihJomFdpKOlJAgsORjLfZz0FxxnoCqDeO3atVOdAQbpYt5jx8i1eljncwN9IdINMB9A1Z0fnL/z589XoMnvDrLOmzdPihUrFhMhi9544w2dxuBerJu2AQOu8CDAvUrP8k58ZzoRtZSNMZ26hYaGSrdu3TSC3LU96LXXXpNGjRppzlVyIr/5ahp904QHl7Rxb7/+npQoWlrmzpkrr7z6Ssxyt99+u2TNmlW6du2q14ABWZMp6WUg1szMLBDNQGziZCDWZDIlWM4R1kG69kbJkdEF5HTjVBI+q7PMmrdYsn2QQy41QJcDqi2btZEZ02bJ/LnzZVPYRtm8abO0bdVeMqX7QFMUZEqbVZo3aSnBa4Nl7Zq1MnvGbM/8M6Ve7YaaF89f2U6UD9xduHS17JncUOv316TysmffAa03DYU/OINDjZMcEhKig3fh1BIJRb47S1VgMv1T7poh1ybglWvmnnvukXbt2ul9gmuNDhqpChi0hyhEB04vBqlXIgdhd2g9gHNEPuL4xnWtm1KuOJ4cV44v93NgJueVG8iLv8BURI5gpiHOC85F4CQOg4uUducHZfLAwH3n3Oa+D1xl0LfGjRsrHL3llltioOdDDz0kn376qZQvX14fQgwdOlQHl+JhAPVg/cBavgNUiajt27evVKpUSb766it5+eWXFZy68u677z75+uuvZcSIEbpd1IH6rl4ZJLV/ry/ffplLsn/4uXyZ4ztp3KCJrA8N1d/ZtokTJ2o9/u///i+mPCJ8ifRlX9nbHSZT0slArJmZWSCagdjEyUCsyWRKsHBSiSKKOhAtETu3yYlu/5XjbR6SLWsWSteuvS4LSR2InTltlqYfaNKwmZT4tbR8/EEOze/6xaffyPff5NG/RP0QDUsOvKaNmqvTOXniZAW1/sr2Vfp3M8uAAUNlx+rpcqLFrXK8d3oJ371bnVbngPvbPoTzTae5fv36cscdd6hDS6oCHGOLjjWZvOLBBHBnzJgxmkuT6+S9995T2ISjyTxca7xKjgMKGAN0+UYRei02WI2vPP971nPgQJS0aNFCB1diPVzjBmEDWxxXxPnFseYc47gD4LlPcx4gPjON35iHed0DAn/nBpGrsae56dz7KYMBHYGuX3zxhTzxxBMx0NNXt912mzz66KP6IO+BBx64CN766q677tJrhxzlvXv31uhYoldZF+t118+BaE97GxEhvXv1lpq/1dT0PWyb2y62xUFjtpuy0qVLF7Me0hYAiCnXHiiaTNdfBmLNzMwC0QzEJk4GYk0mU4KFw0eHcl9UtOwLmS+nW98lh3u+K+tDQqRSheoKT/2BUScHYmdNnyUN6jWW1/77lsJbpmVMm1Xmzporfx0+LDNnzNLpzM/rmG+8mkYG9BsokyZMjheITf0m6QkaysaQtXKky+tyut39sm/TKtnvqXd8Xld2zvDkyZP1VVScWV5bHTdunL5iivwtZzLdCAL4EI1YuXJlhU5cH0WKFNEOmYNIiOuMjpnvq+RErQJk9+wJFwbWuthiw9bY8hqOLNcxUHfZsmXyn//8R2EXgxsBzQzC3hjiGLtzDGjJORFbTPeFr1dyXrgoWc4/gCYRr+PHj5fWrVtrNCpR4e+++668+OKLek4iPtN2pE2bVt5//31NQdCwYUONeiX1DTCV9oQyfUGwq6urP+sigvbJJ5/Ua4h22IFl322i7aIsfmMdH374oV6fRKr//vvveh2yDW5+k8l07WUg1szMLBDNQGziZCDWZDIlWNxk6VDujTok+5cNkjNNUknkkLyyOjhMcn+XV/PX+QOjTr4gtlGDphdBVQbmmjh+ohz3rGfo4GEXRde++3ZGGTRgcLxBLNG1hQsUk7XBoXJwwCfn88RO1Ly21D++zjjAiUi+X3/9VW666SbVL7/8oq9Z05m23HumG0nAJ877xYsXxwwoRORfv379FCb5i7bjWnP3DaATHTagEjCJV7b5fPBgtELZc+e8+TP/aeTfPK1l7du3Vwdp4hpk4CUiHrt376514aEJsNeuyxtLAFLODY47kNGBRqYhvrt5Yi97JeJ858ED1wTr4Ltbj6+Yl+nIRdeyDNcM02KX6yuWZx4iYv/73/8qiCXVgvvNlR9bLMN6uPY6deqk1ynXSJo0aWT58uW6fn/LmUymqy8DsWZmZoFoBmITJwOxJpMpQcLh4ybLzTYCoDm3ueZf3TuhpixYvFJyfPyVQlZ/YNTp0iA2vfTvO9Czrr+lQ7uOVwRiWcdXn30ny4NCZd/IonLGU8/9i3rK3qg/E9xY4FzjME+YMCHmdU8GVSEPJhFXlnvPFOhyUAfoWa9evZgBubJnzy5r167V3y4FlBwwInqP649y6LwBYR1U3bRpow6mtH37Np2OwwpUZQAupm/ZslnnI18nkbD8hmPLq9mU+/PPP2udypQpY9fkDSCAJvdlzj0eDMyePVtWrlwpv/32m3To0EHBhwPygHrOGQdoOVdTEqynrlwvgFjaHh4Oxrf+bCvgh+v0888/12uElAlEjzP9UtetyWS6OjIQa2ZmFohmIDZxMhBrMpkSJF8Qu2d/tBye9rucbpJKIma0kqkz5spHWT+9IhBLWoM2rdrJUc966tZqoCkJ3G+JAbHZP/xMFixZJRHjaymIPTi3iUQkAsQ6+YIoBlVxIIrRtl0Uljm1pkATsAvoRZoOouk47wGxdevW1fQEDm7FR+4ewgMMrkMiZHFOifYDLjHAEVGusQVEA84CX+n0cR365vzkYQmQ9t///rcOfjR27FiL+AtgcQ4BFtesWROTdxhYD6Rfv3695MmTR2bNmqVOwqRJk+S5557TKFDOMwAm597u3btTzP2a85vz/qWXXpKnn346UVHfXKdcK6QT4Rq+8847NVLW2i2T6drLQKyZmVkgmoHYxMlArMlkSpAcRAGA7Nl3QP6aUllB7J7ZHWTilJny4fvZFbT6A6NOlwKxRMDWrF5HTp08IWVLVbwo32zCQez7ku2DHDJnwVKJmNxQQezh2fUlIvLQFTUWOL8AWSKvvvzyS3VoGXClQIECsmTJEoVW5tiaAkGcwziMpBAoXLhwzIBDnPdALa6DhMIg5KJjuQYBQw7KAnURkDW2ALb85uAry7C8K4tyqSspEkgf8vrrryu49c25aQoMcV5yvhDlWrRoUT03Ae8MUMXvTAfEAisB+1WrVpWyZctqLuFy5copCBk4cKD06tUrxUROA2IBxwDl559/Xq+JxFx7LEP7BICl3eJ6rlPH0+bGI0WCyWRKvAzEmpmZBaIZiE2cDMSaTKYEycETbrZExP41tao3InZWO5k8dbZ8lOUTBaD+wKjTpUAs+WXzfP+zDBsyXL77KvdF+WYTExH78QefybyFyyViUn0FsX/OaSgRkYmPiPUVziz7o2fPnvq6qIswYvRrRtUGAOHkm3NrSoni3AWSAmyeffZZPb+JNuV857zn/Pe3XELkIKq7ryDWGZfcPL7L+V5ffOa6I4cz9S1RooQBpgAVQJFzoXjx4hIaGiqjRo2Sjh076jkBYAXEzpkzRwoWLKjnMDm+iYxt27atDBgwQCpWrKiRtABOf+UnN3FeE/F9xx136KBfV1JvrgdAEKl2XN5YBhu7XHoRk8mUeBmINTMzC0QzEJs4GYg1mUwJkgMm3Gwj9h+Uw7PqKYjdO7WxzJy7SLJ/9LkCUH9g1MmB2NkzZkvD+k0ugqpMz/Hxl/LLT4UV6vpG1zoQO3nilHiD2E89ZS1ZuU72jqksZxqlkqj57a4oNUFs4bTivNKxbtOmjY5ojVOLs5w3b16ZN2+eOsxArcREL5lM11vufCXdxqeffqrn86233iolS5bUV78vBWtcCgMgLZ/9zXMp+QJWxHooD1Gem+67DJGy7lpmfn7n1fT/+7//k9tuu03zYFJn32VMKV+cpzVq1JD27dvr98GDB2vO7sjISD3/ateuLa1atVLwCmTMkCGDfie6m0Hm+P1qPEy4XqKugGWuRyBzYq6v2MImTpyoaXa4xvv27auAyN+8JpPpymQg1szMLBDNQGziZCDWZDIlWA7EMuhV9KLOGmm6b3Q5WbY6WL787LuLolj9Cbj63jsZZdqU6dK6ZTtJ/WY6nQ44/SDzxwpojxz5S0YOG3kR1CVf7OCBQ2TMqLHxArHU44fvf5JVa9dL1NBccqZJKtm/bKin3leWmsCfgAJ0rMk/iOPvgCwgKFeuXJpbk1eqmQeo5K8MkykpxYMCzk+cRF7lvueee/QczpQpk56/gKC4zl0AKKkCGjRooPkna9asGRMVzm8s6yL4HFRluoO+THO/85e68HfdunX6Knn58uVl3LhxOh2xDGXwmdeqyS1L3ZlOlN+iRYtk0KBBcvPNN0v69On1emcd/O7WY0q54riTciBnzpxSoUIFadSokUyfPl3PkSFDhuj5UqtWLXUOgPBYnz59NH8s50ClSpX0QcPVgJnXS2wHqRe4JqtXr67b4W++hIrrhn1DW3XvvffqtX61yjaZTBdkINbMzCwQzUBs4mQg1mQyJVhEnNGh3Bd1UPatnihnmt0sB/tnl+DQjVI4/68KWf2BUV8BX9u0bCuzZ85RMOuiZEklELw2WE6eOC7Lly6XTOk+iPktS8ZssnLFKqlTq/5FuWPjEvlmy5etLCHBIfJn70xypvVtsj9kjtab+seOrLsaAvLQwY4NZNE777yjEVmbNm1SMIWzC4zyV05i5KIFnfzNYzLFFucgkIfI0q5du8acs7yy3LRpU51+uYhSwBiRiICxoKAghWJffPGFrF69WqczaNKWLVt0XZz/jHBPjkumTZkyRQddcvlcGZiLDh3XB2CNEfAZkIkoRsqiw8cr5ryOznVE+gHKIFqQ6w8QR75QIBvXHNsCwCK/LJCJiEjq6287TClLDvBzPPnrPvNQwIF6N697KMBnzi3mdb+lBGFcC5zPXbp00XbG33wJlbv+mzdvrmUTSW65lU2mqy8DsWZmZoFoBmITJwOxJpMpwQLy4ehGRkXLvs1r5HTHx+Tvzi/JpuDV0qhhs5gI10sJsJr9w89k2dJl0rRR85gIV6ZXrlBVUxCU+LW0RrUCYgGvvbr3ljmz5kjWTNl0WuwyYwsQ265dZ9kaslyOtn1CTnZ+TiJ2bvbU+4DW/1rCSpx8Otp0uBk4BohEdJ4DXAwuM2PGDK0H8wEUEgtl2Q4aPuQvl6a/ZUwmB2BwDsmZmSZNGj0/Ue7cuSUkJER/jw+0ZB4g6c8//6znNMZr4gAj0nPwmVydAJ4cOXJoxCJQNH/+/NKhQwfN7UkULvCndOnSCmu5LgCupEQYMWKElCpVSnbs2KE5mOvWravQl8GXSAECjCVXKA86yBVK2ePHj5fPPvtM8za/9tprOl+zZs1k9uzZBpkCXIm9lyZXsT1cY6QKoR3hQcflHo4kRJTPNfHDDz/o9c/Ak77g2mQyXbkMxJqZmQWiGYhNnAzEmkymBAu4B+wjUi58T4Qc6/+RnGx2q+xcNlpGjBwnGdNmjTco/SVvIQlZFyy1a9ZT2AqIJaIWmMtfBbGeae3bdJDgdevk2y9zxSvilvVnyfiRTJoyS/5Y0E9ONUklR4fnlvCIfVpv6n89IKUDsjRMCxYs0JG73cBHiLyFRB3yGjf1IlILBzs+0VrU3x0LOvikPnCjzruR5d12Xo9tNaUMAVc4zzgnxowZI1myZIk5HwGXRJcCfRLy2rYviOW8w1q2bKmDJgE+eXU8a9asmjIAkMq53qRJE81JiVFGsWLFNAK2SpUqum4eTlAXUnt8+eWXOsr9zJkzNfUBRpQrYBVAyyvnQF5g67Bhw3Q5IC8j6r/++uu6bYw0T15QImJTWjSk6cYW5+v27dvl4Ycfln/961/6xkV8HpAkRIBXotEZkO+mm27S6+1qwl6T6UaXgVgzM7NANAOxiZOBWJPJlGABcLjRAvv27D8oh2bW14Gw9o8tK6vWhEru7/LGC5Yi4GvhX4pK2PoN0rVTN412Tf1meoW0/P0yx7cydvQ4CVq1WvLk+lmn+ysnthjYq1D+orImOEwihxWUs41TyaH5bSUi8pDW+3pHiwK/AEs4tuQ2JEoWMOWiZNErr7yi0X8jR47UQZFwjOmsx/UaLfUHtLI9gK3IyP0aMciyNIhMA8oSoXi9t9eU/OQALAAHUElkqjv3Pv74Y82tynzMk9BIOAdiv/vuO1m1apUC1R9//FHTBxC5Stmsg/QBjF7POUkaBPJ7cr6SpgDwky5dOk1jwLWCAMW8Ms15TJTu8OHDtVxgKqPekweW78BXBuUqU6aMfmYAIoAtsJdUBbfccosCLHKDAm4xf9thMiVHcU1yfnOtMlAX14a/+a5UtDdEnzNw1wsvvCDh4eH20MJkukoyEGtmZhaIZiA2cTIQazKZEiVutHQq90VFy97QeXK69T3yd5f/yqaQtdKxQ7d4A1P07lsZ5Mdc+WTh/IWyds1aaVC3kfySt6B06dhVwjaEyfix4+WzT77W+fwt709E1vbrO0i2rFsmR9s/JafaPyIRm1bJfk99qXdSQkkcWxclS65MYFG2bNnkwQcfjAFjpC/4/PPPNc8sEYXAWwdzWZaIQbZ/AKwSAAB400lEQVQBCAvEWr06SJo1aSl5vv9Zvv0ql1Sr8rvMmDEzBshe61QMpuQrd95w3nEuffvttzHnGSkzyKfKucFDgoQCWCeW47pi4CzSDhABu379egVIRK4CTfltw4YNGiVLZ43zkghV4GlwcLCmI/jkk0+0HMrjQcTy5csVxnLO84CCdAP9+/fXBxZEw/IggtQGlM+gXpSxZMkSWblypUYQEoFOxPn333+v20uKAvZBQqJ9TaakFsa5zDnMQzyuB3/zXam47rhmebjBumibrtW6TKYbTQZizczMAtEMxCZOBmJNJlOiBLgB7gFTwvfslaNDvpbTjVPJ7hntZOWaUAWr8Y2KRYBbBuNq0rCZrFuzTnbt3ClzZ8+VcqUqapoBUhT4W86fALZFChWXoOAw2Tu5ltbr79H5JTwiSiPrcDaBToAef9t2vUQ9AEIYnxm4aPDgwZo/9tVXX42BZeixxx7T0euBVj169NARv5kfCLt48RL5+ouc8vorqTXCmP3+hudz5vQfaK5dIhWTIgrYlLQiStXBVc4X4IqLwM6cObNGvnFOXAmAjS3KcnLXFxCY8xzHkzq5aD7WCfRBnKMMRARk5bsrD3jsoKkrh7+UzXyUwbr47GCzr5jOegHATzzxhD7gAPom9bVvMsVXXDPc5xlE75577tGB7a7lgwSuI3Iv33XXXRpFzkNAriV/85pMpvjLQKyZmVkgmoHYxMlArMlkSpQAetxsuelGREZL5MrRcqb5rfJXt7dlY2iIDB8+SjKmy6qRqf5gqT+lT/O+pHkzvWTL+ql8/+2PkindB5LmrQzxyjfrxPo+yMxr1pNlM9GwHZ+XM61ulz/D5kj0n0cUHBOpxyvN69atSzZABqBEXYBKdNABU0T28Vo2A6gQycfror5wFqjUqVMnqV71d3n79fekZo3aktuz397P8JE0btBUwfaXn30nIcEhEh1tUbE3itx5xDnEq/zkfXUANn369DJ06FCNJGWeqwVgr0RAHh4qkM7gWp2fbGu9evV0HxQpUuQi2GsyJWdx7vKAjnP3m2++ueZtFvcEYCw5lllngwYNtA7ut9jzm0ym+MlArJmZWSCagdjEyUCsyWRKtFxULNE6u8MjYqJiIyZUl5CwLVK3dv0EpRNwAqbqIF0JALBO772TQRo1aCobNm2V/aNKyRlPfY6OKShDho3UwYDSpk0rzz33nOa/4xVpHE5/25bUIgrKRcviBLOPGZAIiMYr2KQteOqpp6RJ4yaaR5dI2A5tO8naoLUya8YcmTljloJYpg8ZPEwOHkz6lAymaycHTxD5U3kd3zeqmnzEPHzgHOB84vzyV05SyUXKXivQA7xiICKiYhnwKCwsLNk8hDGZ4hLXA9dG9uzZdQAt8sQCcPzNezXFtUh6DyJw//Of/yg84oGJewDrbxmTyXRpGYg1MzMLRDMQmzgZiDWZTImWc8p47X1vZLTsC54tZ9rcL8fbPCTblk6Q5avXyk95ftGoVn/Q9GoL6FiscElZvW6D7Jw/UE62uE3OdHpWIjYsk7QZMimQuvvuu6VWrVo66jRAKqVE+OCMA46I5MP4zkAq06dOlwzvvq/w+v30H8nWLVvlnOffLz8V0v3OPmnTur02jixjEU2BJY6pO4/nzZsnRYsWVdDIuf7AAw9Ivnz5ZMaMGXqtJkcAez3FtcNAXewbctiyP/zNZzIlFwFEySN+2223yRtvvKFt7fW4h7NeQBGD73G9kJuZB4Nff/21TJo0ySLKTaZEyECsmZlZIJqB2MTJQKzJZLoiuahYXvnfsy9K/pzZUM40SSVHurwqW9Yulumz5so3X+RM0OBdiRHA8buvc8mceYtl8+r58nenl+Rs05vk0Pz2cuiv4/o6MhAWpxJ99dVXmjcT5/Ja5tu72qKuOMkMSgRMGtB/gHzxyTe6/US+zpg+U7p37SmrVq6WbFlzKKDt07Ovbj+j1BMtSRk40jcylEvJAsQ4UIJTR5Q06QfcuU0EG/lWScHBfBxrA/BeuES6jzvuuENTfRBlbteAKTmLc/aXX37R67pFixbXJRqWa2LRokUKi8gjzbpLlCgh/fr1k4ceekhCQ0MtmtxkSoQMxJqZmQWiGYhNnAzEmkymK5KLiqWDGRkVpVGaR0fkljONUsmf/bLL5pA1Mm3GbB3NP6H5XuMjynv3nYxSIF8RmTl7vmxZt1QO93xXUxL8Na6k7N6z11O/v6Vdu3YKXxgMKHXq1OpcknO1UKFCEhQUpA5vco0YdOANgEpdK1euLE8++aRuQ67cuaRBvcby9utpNQqW/LqkdShSoJik8+ybfD8WkPbt2+m86PHHH5cCBQpoPk4cAiAdZRuoS97i+HD8OUfJ7wpQbNiw4UXpBxjMrWfPnurkMR+wxI7rxeL1aqL62F/k3bSoWFNyFfdmotlvv/12ef7552XHjh3XZdAsAFH58uX1gQ73GNoMBoukzQEGc83Q7seWv7JMJtMFGYg1MzMLRDMQmzgZiDWZTFcsnDBuvNyA90UekD1bQ+V43/QKQ//s97lsWbdclixbLVUq1dABuQCF/qBqQvXeOxl1QK9av9WWlUHBsmXNYjncM61C4ONDv5E9u7bLfk99qN/ChQvVmWQEaOoJmMXRBMjce++9Cid5/ZKGJDnASQfe6Kyzb+fMmaOvmbuoXpxicsUuXbpUQkJCpWjBEhp1nPrNdBod+9b/3pMcH38pEydM1m0msunnn3/WHJkO3L3yyitStWpVWbBggUY1sy6Dd8lHvucA8JWRzBs3bqwDbrljSA5HXh+eMGGCzsO8FuUZt4BIo0aN0n338ccf6z62892U3MQ1zPXMwxXO1S5duui17W/eqy3WzRsu5Jkmn7q713DfITUC7RHtha+oKzIoazLFLQOxZmZmgWgGYhMnA7Emk+mqCOcLR0zzxe6Plj1bguVEv0wKRY90fUO2LZ0owRu2yID+g+W7r3IrNEybOrNfwHo5AXJZ/sdc+WTYsFESGrZVdiwdJ0e6vKbw9/jgLyRi+0bZFxml9aFuu3fvlnfffVfzaAJj6AT/8ccfUrduXXn22WdjnM3/+7//k5IlS8rs2bO104wBZolEupbAhrJxgAHA1A3nFsjKSO/OGUf/+9//pFWrVrJ9+3aFdDR4OM0MrNKje2+pUrG6lC1dUbp27i7r1q3TkfPZBwBW5mc/DBw4UL7//vuLUjW89957Gv3EMmwrxvwG9a6vfOErx5bI1zp16uggcwzWw7EiQi5btmzSpk0bCQ4OjskdbEDx8mIfcT28/fbbmqKABzRcc/7mNZmSSliHDh30es+SJYu2rdfz+mZd3FO2bt2q0bEMbjl58mRtl2hTgElOfCfNR3R0tDphDswakDWZLpaBWDMzs0A0A7GJk4FYk8l01XQBxkbL3v1ExobIsaHfaM7YY20flz1Tm8jGsDBZtHS1NGvSSj7/9BuFqqQsSJc6s6YZcAK4+n73zpfeM18m+frz73QAquWr18mmDaGyd2JNOdH6YTnTNJX8PbqQROzcopG5ABdfhxBnke+uvgBHnM1du3bpiPK5c+fWAY4cnATc1qxZU0eqJicrnWgHcYFlLA+oRDiul3OU3TzMz7KUQXkYn3FkyVtbvXp1BaOuHrfccos64+TooxPPMizPdtHgsZ1E9/33v//VqEnmAc4eiPbuAxxj1zCyburP8uQQJTL4gw8+kJtvvlnXBZz99NNPpWXLlgoBqRP7yK3zcttoSpjYn+xX9jHHhfNz+fLlUr9+fY1Ac8fFF76uWbNGjz3zWwRzwsV+69ixo+7XX3/91VJzmJKVaAs2btwozzzzjF73M2fO1PuDv3mvtrivuHaFdgPRhoR52m0eXG7btk3hLHKft2zZqg8GeciHM0bbgzPGvYxyXPtrMt3oMhBrZmYWiGYgNnEyEGsyma6qcLpw3gB4e/dHSbjHeftzel050+pOOd00lfzZO7Psmt9PwjZskIVLV0mvXv2kUvmq8s0XueTD9z/RVAOAVwaZ4m+m9B/q9Jzf/CBVK9eQvn0HyZIVaz3Lr5ddc3rI4R7vyenGqeR0m4fl0MyGsjs8IiYS1hfCorhgCyAM0AjUwgHu1q2bDn505513xsBQACW5ZQsWLKgQB+CJY0rDw7ooB6ATl9Hp5nfWxfwsC+js3bu3VKtWTXLlyqWpAtz67rrrLsmePbtGvxLtSsNGHWNHqPIdSHzffffJv//9b4mIiNDOPo0hf2PvAyf2BdtLmfzO9tSqVUsjbl0dEHl1GeiL3Lqsh3kxtsUB6Nhlm+IW+8uBV4zjCswgdQSRZ8BXwDv7Hgjz0Ucf/QO+Ampsvyde7H/SdTz99NOaruR65d40mS4n7qm0nzx04R5QunTp6xaxzf0F0WbQfvDgEmAEZN2+fZu2WUS//vnnIc98OFrMe76t9zhhzLdlyxZ9sMl3pruHgJTrb50m040kA7FmZmaBaAZiEycDsSaT6arLOXMAx8jIAxK+N0r2r5ksx/tl1ejYk81SyeFeGWXP1Baybc0CCQ0JlRVBoTJt5nwZNnKc9Os/RHr3Gej5O1SGjxovM2cvlJVrQmV9aIhsC5onEZPry1893pNTTVPJWU9ZxwZ9JvvXzfKs54BnfVEx0TiJcf4cnMQh5jV9QGmxYsX0VWbgqC+kvP/++xV+AmiJSP3hhx80rQGvkiPyr5YpU0aKFi2qI1/z+1dffaXzP/jggxeVhR555BH59ttvpXv37rJhwwaFbZcDbwC94cOH6/LkuaX+NILO+Y3PPqBsnH22G+ebfLSkKSBSlhykrn7A3qxZs+qI/ERp0fA6+Owgc2xQfKMrNnjleAAsxo4dq4OuEenMeeT2MecY8LV169Yx8JXjYvD16orjwXXNPu/bt6/uY3/zmUzXS+4+XKVKFT0vM2fOrPfj6/WQgDbDtds4VABVHhJFROzRup075317Iy47c+a0p+09qA82iJYFNlF/4JPBWJPJQKyZmVlgmoHYxMlArMlkuibC6cKpo+PJq4oR+6Ml/I+dcnBRVznRJ5OcaZ5KI1mPtX5QDvd+X/aPKiF7ZrSR3YsHyx+rJsiu1VPkj5XjZfeiQRI+rbXsG1FUDvdKL8db3SenG6WSMy1ukuMDsknU0sESvjtc9kZGX/RK5JU6fTieQE0HQikzJCREhg4dqoD1ww8/lJdeeklHlAZQ3nrrrTEw7XICvDHaPVGw5KglZ+vixYu1cw7IZJ2sOz7gDYBExCrl9unTR5f1N198xfqBVA5Mkb6AtA2s48UXX7xoOxjIBbhMxObcuXPVAed4Y9TjRoKzHCu2lePmoCv7gPMG8MpAcJw3wG3f9BfkKX3rrbc08o1R/NnflGfw9dqKYzRx4kQ9Bgx2Ft/rzWSibbmc/C13OWHcw0lHQrQ2DwK5h/qb92qLOjsI66JbgbBMu2CAo8vJC2T37o2QzZs3a7oCg7Emk1cGYs3MzALRDMQmTgZiTSbTNRNOFzdkl2eOaNWI/Qdlzx+7JHLVGDky7lc50e0lOdPyNh3U63STVBrlSsSsE98BtgzCdabVHXKi+ytyZGIZiQyaoAA2IjLa4+hdnAv1Wjh7vmAWiMM01kfDQzoDXu2fNm2aDBs2TCNae/bsKQMGDNDvY8aM0YFOiCJdsGCBvr6Jgwu4ozwHLRMKLFme9ROVS4Qtji919DdvYuS7zUBBQDc5bJs1a6ZpEx5++OEYoIioA6/W58+fXyM6GfCMyCgaZt/tpMyUCmjZJ9SbbWBb2CaM6aSFCA0NlXHjxkmTJk10PzDQmm/0M2kHXn75ZQXbQBeiXjmPXFmUa0Dw2otjiEPM4Hycx0Anzkl/85pMyLVniPt3XHLzMH9cbVHsex/XPg/57r33Xn04w4MbpvnOc63ktov7NO0JEHbHju16PXjNF7TGVyLR0Qe0TQoPD9e2g/vctWibTaaUIgOxZmZmgWgGYhMnA7Emk+mayzl6dEIBpoBTIlhJWRCxc6vsXzdDoud3lL+mVJa/R+WXo0O+k6ODv5KjQ3N6vheQv6ZWlaiF3WR/8BzZs2u77NnnXT7K49zFBrDXy9EDlvlCOUAlgNa3c81nRHQjvyGAGw7u1YBtlDdp0iQFfKQ8oB7+5rtaos6sk+1hG4Cs5DZlQLPPP/9cgTAQwUFHRPQnI/7ny5dPWrRoITNmzNCBX4iUosGmPLev3P5JKlDrjifrdqDVba8zfsORAr6zLQx2Vrx4cU1NwcjiLr+rE3len3/+ecmTJ4907txZgT3nrAOvFvWadOLYli1bVo9Tjx49YqLATabYon0BstKGcd8i/ymRnoi8qe4z07m+mc9B2djtEvcQ5mUa1z73AXJwk4f8tttu03ORc9N3/ddSrm1mO8idzH2dOnrNF64mVKLbCYzlIRX7hX1yvdpokym5yUCsmZlZIJqB2MTJQKzJZLoucs4oN2jAaYwze8ALVfdG/amANTxiv4Tv2efRXs/nfbInIlLTGkREHZJ9Ud7oV5Zj+aQAsMlJgCPyzzqQRMfe33zXSjjrDqDymagnBhYjCrh27dry5Zdfyn/+85+LBj1DwFrSGrz33ns6T4kSJaRp06b6av7ChQv19XwGhsFpoWxfY31sN+I3BNREQE0HxZ3cb8jNj1wZyDlELMu5RW5EcvQymNro0aOlQ4cOUr16dYXJn3zyiQ5gFnubbrrpJnnyySclTZo0Oh8RsSNHjpTly5crjKAurId6GHhNHuI8mD59uh4/HmRwDtuxMTn5tlnci7g3OIjCgyTuE7t27VR4yV++M50IUObzTZXj2imuf9K4fP311womuSfw9gT3EyAsn7knXa/zkDpRP7aNevO2xpEjLh3BlYAiL4xl+9gn27dt033CfrwR22qTCRmINTMzC0QzEJs4GYg1mUzXVc4J40aNA+igLMIxjY4+6HFgyfcarc4h35nO73RiHXx1jm3s8m8UAY3Iycqo7+SpTQ4jvwMPHHAEcjmwuWrVKo2cJR8ug5G9+eab8uyzz+pruL4w08kX1H7xxRfy888/K6wlx2r9+vU17QHgeciQITJhwgQFGytWrJC1a9cqxCU9AJ9Xr16tIBS4S1oIoocBqwBf0gJ06dJF2rZtKzVq1FB4SrqFd955R+sWG7Q6AVwfffRReeONNyR37txSr149rceiRYsUxLh94AAvn693ZK8pfuK4AMlfeeUVTR+xadMmPWf9zWu6sUTbQhtDe0P7AzwBKJLCAnGtR0VFen4n9ykpCQ572qwofYDE7wBN5sEx4R7o2i3ui9xvyDHO92rVqmlO2KSAsIg6ODhEJCyRq17zQiLq371rT+ncsYt06dT1MuomHdp1kgXzF56HTN4yTpw4Lls9+wPQy76wqFjTjSoDsWZmZoFoBmITJwOxJpMpTuE0XguIRGeUGzXOmHN4fYWj5uQ73c3v68T5fr6RhPFaPHCwZMmSeqz8zZfUig1n+cw0HBEGo5kzZ44MHz5c4Wr58uV14KTUqVPr6/wMahYbhF5KQNK77rpLQS5ww988lxLLkC+UFAPUgShJAHDDhg0V3DK4E8AVyMJ5x7awTWwbkW5JDcJNCRfHz41ST+oIQJi/+Uw3jri2aW9op4hqBU66wauAKLSJ586RrsQfSPHmeWY5wCbLcK8D+FMey+bIkUMf4hAVy3nHgx0eDl1vCIvYTkAzdaSuQFO3HdjI4aOkTct2smLZSo9WxGjVylUStCroomkrlq+QRQsWSfEipTxlRuvyF4DuXn1YSPoDoPSN2m6bbmwZiDUzMwtEMxCbOBmINZlM/xDOIDfSVq1a6SvaOJY4kIAmgJODs/6+M6+bH1DlyuMz0/nbvn177Yi6eZjOfK4c38/8FhtwsQzrpQwiLfnu6sJf1ufqwm+xlyUfX3BwsEIY5nHrTyli39ChBxaSk5QBtJIriI1L7tg7kAmE4LM7ljToRLaybVOnTtUBsIg8ZSA0zksiUQFogFIiZr/55huNMiOKlgHD+AzwIAL3xx9/lAIFCkixYsWkXLlyGllbq1YtadSokbRs2VL69eung6ktXbpUc78CC6gDdeGcctGt/PU9x/xtlylliXOOiGqAGHmOOS/t2N64AhAi7q/AU/e6PtGwJ0+6vKkYECUueY17xf79+3R5ImWBs5T34osvau5ozrmsWbPqGwNJ8QCA7eRhJ/UivQLbGHs7Bg8cIjNnzNbPvnYwOlp2bNt+/tvFVrp4OdnvuX97zVvOsWNHdT/grOGoGYg13YgyEGtmZhaIZiA2cTIQazKZ/iEAFM4hr+wSqehusjhSRAS6nJc4b0Q00qkETvGd18GBWTie5AulPDqflAfUxeHkdUycPqYD2gBulMc0Xl1kOsuzLIMb8Zq5A7P85TvQjHqEhISow8v8vIJOVA/LUxdGpEe+YIXlicSkzsxDWb7lpwTRgR80aJA68gwSxfYFGjzieADIObbAMl8YipjmxDyIc8hXbrqT7zLIleXEPKwzJZ0LpisT1w0g6qWXXpInnnhCox/t+N+4AhASsemgKQNN4Vxwf/CaL6iMj0QjTimHNnTBggUxaU9I0UL7xr2I9tNffa6l3Lby4ImI3+joA1pf37oPGTRUpk6Zrp/dtFkzZkvXzt1lYL9B0rtnXy3La7wZcEpBbOT+/THTENvIOmh32R/mqJluRBmINTMzC0QzEJs4GYg1mUz/EE4n0YIDBgzQKEJuqr1799aow9KlS0vjxo0VtjISPFA1b968CkJz5swpFStW1FcuiVQsUqSIvnYOaGXAo/z582skap06ddQpK1OmjFSqVEm+//57jUpjVH0cU/J88jr4wIEDtRwGf8JRxZljpHrKIb8nZTVv3lwdZurAMkRCAmN5xZ2ISSIigcCAOaAL28Z8AORcuXJp/Vk/cDYlRMayDRyPdOnS6av45Ehlm/zNazKZLi2uJ677n376SeHYrFmzFMj7m9cU2AJMcm8FFALkefDIK/UXzAHKhErUOaFdAsjSZpH7+tVXX5VnnnlGo/h5sHi92x8HYnGeyGf7999HtK6+9b4YxIrul0rlq0q71h1k2OAR8kvegtKre+/zv8YNYtHevRHaT3B5Yv3VyWQKZBmINTMzC0QzEJs4GYg1mUwXiWgwImQyZ86sDiOveQMnunXrpuK3smXL6iBHHTt21BswMHXUqFFSqFAhvREDcYGoQFVeA8cBbdOmjb4qPnToUAW5DJ4E/MCmTZumQLRBgwbqkBI5+/vvv8vYsWN1ECWiiHBSgalE5P7www868BIwF6gKqAXuYozWD1SlbBy+rl27St++fXWQJka+BwozD6+7A3RxRNkWRrjH2H6n5BhlSucdQA40AjrjTCfHeppMKUVcUy7fMmkv+O5vPlNgi3upAyW0LbyhcSEX7JVAE++ylEveWEAv6wPG8ECQtpK3M653JLbbXtpstvXi/LDeOscGsWEbwmTShMkysP8gqVe7gQwZOFSGDxlx/tdLg1gibnft8qZoAMSyfn/1MpkCVQZizczMAtEMxCZOBmJNJtNFIuqUgUOKFi2qABZISV5NoCs5OnGi+E5ezQoVKqgDByydPXu2Rq/yOzBj/PjxOpI9UamMEg3EJU8ny5Hfc/HixfLll1+qYwqkZRlALNCU9fzyyy/aYQW4ElkLiAU4cqMHzDLCPQAXEMsgStSXaBuidElXQCQvDQKRvKwbp4/OL5G1QF/KZRnKZduI3OV3NzALZZH6IDlBTuoOCH/ttdd0YCm2gePlb16TyRQ/EQELEAPEEkmfXB/CmK6daB9wHnh4R5u2deuWf4DJ0JBQmTd3viyYt+C8FsrE8ZNk+NARMmLYyIs0bMhwWbhgkZ5bbnnu1QBXok9pW1gnDxd5o+F6Q1gUG8ReyIHr4Ok/QeymjZtkxrSZsnPHDunfp78sXrhIRo8cc/7XS4NYADTtqoFY040qA7FmZmaBaAZiEycDsSaT6SLhOAImly9frjdXbqoMrjVmzBhNH8B30gLgVBFZCvBktHFuvKQf4HfmXbJkiaYvAKwCdEuVKqVpC8gJC+jFESWyE8hK1Cw38aCgII2qZb5evXopaCT6lvJdRCwAl/QIRMDymifRRNTbDd7EgDthYWG6DNGu06dP1+hXnGCcXbaPOrF91JdpvN5PuayTSF1GyCfCN7mlK6DjXr9+fQVGjLoNmDVgZDJdmbgH8ACGHLHPPvusdiaTAoyZkk5AQdoLF7XKIFte88KSvzy/lfi1tPTo1kt69+jrUR+vevaVvr37619f9enZT0oULS1r16zT5V05gBjeEKG9cw5LUgFJXxALID1+/JjW8QI8/WeOWNrD+fMWSIe2naR96w4yeeJkTxsEsPYucykQS5sPhDYQa7pRZSDWzMwsEM1AbOJkINZkMv1DAE83eAigD3iJA+amuXyrTI/9l9/dvMAM5nXfgaH89bc88/Kb+51pfHbl8RcxjWWYh2WYjxyxI0aMUMBKnlo6ui5SlPl9l0csy3R/9fUV6/FdLilFXUmr8Oijj8r999+vg6K5+ptMpsTLXeefffaZPuTgYZFdWzeWcBxwIFxuWM4Jr3lhSfSBA9KwXmP9HNuAiv6sV/c+snjRkvPfvDDyzJnTMWkPXK7UpASxDj4TqXv48J/eqp6vKzZowBCZOWOWfvY1tgPo6s9KFysn+z0Omde8ZZHiAfjku93+6mQyBbIMxJqZmQWiGYhNnAzEmkymZK3LwVB+x7EjypbIXdISOIAbKGIbEYOlAYqI/rUBukyBKgBRXPI3/9UQTjHXFdcX9xHM33ymwBPnFY4D7QiRoYj7qy+QBMQ2qNvIM/2MfscORh+U4UOHS5dO3TVylIhPr3mX6d6lpyxZvFQ/+5aFwwL4TOrIUNYLiKXe/4wC9tZ10sTJUqVidRnYf7AMHjhUUy4Q8cv2jhoxWvr27ieDBgzW6YMGDpE+vfpJqeJlPdt1WJd3ZQFtWceePRH6No05aqYbUQZizczMAtEMxCZOBmJNJlOKF5CSCDac59jRr4EgOuwMOgYkYvA0HFkidv3NazKlRDnQSgcOAagQoMh9dr+5ef2Vk1gRQU9ea64xBvpzkff+5jUFljiXOL8AowDSffv2nnctLgDJ2CCWiNCB/QZKtcq/yfJlK6RalRpSr3ZDhbnO4gKxwBigJPm+Ob+v9rkcX/luN/CZbY89OBl5cqdNmS6DBwyRBnUaSYWyleXLz76Vju076/Tc3+WVIgWLSdVK1TVX7OyZc2T7tu26rG85RNtu3bJVHTW2P6m22WRKShmINTMzC0QzEJs4GYg1mUymZCwAM2kIHnvsMbnrrrtk4cKFMWkXTKaULoAMouOGk0onDpgFHCJSz1dM4yEE8wGwHJT1V25CBXgFjt1zzz3y3//+V9djIPbGkAOSnGOkDYiKijzvWlwAibFBLBGfkydOke5dekj9Og2l9m91pXf3PrJt61b9HYsLxHLekicWIJOUIBZRF851l5Lh77+PaB196+uspmcbC+f/1bO9DWTFsuUStiFMevXoLZUrVJXc3/0oixctPj8n5pb3Kjx8t+zYuUP3cVJvs8mUVDIQa2ZmFohmIDZxMhBrMplMyVRE9xI1lS5dOo3Ua9CggUb9+pvXZEpp8gWwwFccVIAQ0Xk7duxQKOYrIvbIB02HD6BDh+9qAVkizAFSL7/8ssJYoGygpTgx+VdsEHvggG+KAS8s+QeI9Zx3M6fPlF07d8n4cRNlTdAaGT92guz2nLvO4gKxR4/+fT4VQNKDWNZNHWhnuL7++GNXrKjYC/UeOWK0tG3dXjp37CrtWneQNq3aaWRsl07dpFWLNrJ502adL/ZyR478pZAX+MQ1xr5Oym02mZJKBmLNzMwC0QzEJk4GYk0mU0AJBy8+8rdschJgCBBUuHBhhbDkh2W6RemZUrrcNQgAAszgmAJYgWAAm927/9BOHUCM36OjD1w0D9GEjL7uneeAOrdXCmPddZUjRw656aabZN68eTZg1w0izpuLI2IvD2LPnT0rS5csk07tu8io4aM0MjZ47Tp9UOaWiQvEsr6tW5MPiGXbuc64nrj+/gmiL9T98nbx/OSGZZ8CedmvXKtJub0mU1LKQKyZmVkgmoHYxMlArMlkSvHCsUPc/HEqEQ4unV5fMQ3xuwM3Tv7KTSoBhUg/UKtWLYWwr732moKnU6dO+Z3fZEopctcb1yMQlQhYQA0RgnTieADhjcjzZ95Bfw4dOig7d+5QIMso7ETzuc7flVzLQLTixYvrNTdw4EB1lP3NZwoscc7QJnA+EomNQ+HONwcUAbGN6jfRz75GtOeBqCg5c/r0+SkXrFf3PrJ40T9BLG1QcsgR68T6qQfbz/XEdUVOV6+5eidU5NE9o9HtXN++DlpSb6/JlFSi3TMQa2ZmFmhmIDZxMhBrMplSpHDmkIOvdHBpAHjFOcrjUEYdiJb9URcr0jON6Qc88xAB5OAsy7vy/K3reosOepcuXRQIPfnkk7JixQrLC2sKCHGNOehDhCtAigjY48ePne/OYbGhTmyJRiaSy5MIPmAPzu2Vgh6sefPmet01atRIv/ubzxRYcu0IbQfnEjDyQmSr93w75GkvShUvKwsXLJLlS5fLyuUrZNnSZbJg/gLNl7pw/kLNkbpy+Ur9fdmSZfJ7tVqe31bo8r5lca66CFHX9vir1/UU2097CBzmoR/XFdfTBXP1j4+IhD2t+xKoy8MW9m1y2VaTKalkINbMzCwQzUBs4mQg1mQypSg5pxmnDqDDTR+wCmiNiDwke/ZGSbjHkYzYvl72b1wqkaFzJTJkjuzfsFD2bV0r4Tu3eTrBEbJn/yHZG3VQoW109LUZACgxAgAMHTpU7r77brn33ntl0qRJFplnCghxXXHdAmFxRIE9e/dGnIdeWGygczkxaNJfGnEH9AEicR0nthPIw45Ro0YpiC1YsKDmaPY3nynwxDlDWwI0BB6eOHFczy93ngH+R48cIx3bd5HmTVpIlYrVpViRUpI39y+aI7VUsbKSL29BqVqphjRu2Ew6degqgwcOlb895XrNe85SDtHcwN7kBCddu+pAkReibvE4Vns1Cv2C+V5/sYWd03JclDv7k+udtjU5bKfJlJQyEGtmZhaIZiA2cTIQazKZUoycs4hTR0RrZNQBiYg8KOHhe2Rf2GI5MK+j/D22oJzok0lOtX9UTre5Xc60usWjm+V061vldNu75UTXV+XY0G/k4LRaErlqvETs2Cx79kXLvsgDHocxWhsRnGPWc70dRzrmw4cP18GC7rjjDundu7dBWFNAyF27LhelF9LgjPobGCgh8r4eTnnAI6BPYuEW4HXt2rVy8803S+bMmbW+lpP5xhDni4Mk3rQB+/Xcin2uYePGjJeypSpqqoJZM2bpg4SgoCCpV6ehFCtSUnr17HN+TmcXlv/rr8MKerkGnMNyvduZuOSuUfYD0bouYh1xXQGnL0QKXzCu4TNnTuuyLLNly2aN+GUbgc0OwiaX7TSZkkoGYs3MzALRDMQmTgZiTSZTspdzEH0B7J790QpRoxd0kWMDssnp1nfImcap5FTTVHK85e1ypNN/5c9eWeXPAZ/JoQFfyJ99s8tf3dLIsTYPycnmqeRMI4+apZKTXV+WvyZWkP3r50v43igFsjiPdJivl5MM7MHBJS8lUbBA2L59++o0f/ObTClJDsJwTRG1un37DoWmF0fCJta8y3LNEmFLBB73iMRcu+SnpSP5xBNPyFNPPaV1NRB7Y4hzBYDPeUS0KvDx5MkTem55zzEnkSmTpkrFspWlQb1Gqjq16kn9ug11MK8KZSvJ4IFDdL6LlzunwJLX/l1aguQYJUp9XFvLvuB64Fplf7g0IFwX/EauZgAtD1Tc7+TY5Y0Tts891KTM5LadJlNSyECsmZlZIJqB2MTJQKzJZErWco4hHVicvr37D0i4x1E+OL+9nOz+PznbxAtfj3R5Q/aNKSO75vWV7Wvnyab1wRIaHCLr1q6TtR4FrwuWsNAQ2RKyQnYsHSfhUxrJof6fyfFW9ymUPd3mPvl7TCHZt3GFhO+LVtgL0HHRsf7qdjUE/CGfXqtWreT2229XCNunTx/tpPub32RKaeIadpALBxRoA+D0mtcZXRO0RgYNHCJDBg+9rJhvyuSpF4EyrhcgESAIUJQYyEWdWC5dunR6La5bt87SE9xA4nxxoIRzdM+ecD23YuvsmTOa0/jYMc8541kuRp7vTCc69J/L8bDgwPl0HMkvGtZXrs3lmqWetLvsEx5y7N4dHgOTudb4y3ciYdkurj3azev5INNkSikyEGtmZhaIZiA2cTIQazKZkq1w4pwzGEUU7L5o2R86X44P/FjONE0lJ5vfJAcHfCE75w+QjeuDZWVQqEycMls6dOomNWvU1ddHfy1cUooWLC4li5WVKpWqS7MmLWXw0FGycOkqCQ3dINtWz5Z94yrKsfZPaUTt6Y5Py6G5bSTc43ASHYtTCZy5Fk4lkAf4U61aNc1L+eCDD8qQIUMsEtYUUOK64RoC0gBvADpe8zqihz3OKZGEY0ePk6mTp3k09bymyfSp02XqFN9pU2XKpGlSs3ptmTVzti7vyvn77yMxgwMlBnRxLXJN5sqVS6/H6dOn2yB5N5Bce8MDA84hcqT6T1HgPd8ubRfP601JsEWjbQGbiXlQcL1F/RyQBSBxTbFvqD8Rr4jPTKOd5He2i/lZNrlvn8l0vWUg1szMLBDNQGziZCDWZDIlSzmnmJt6pMfh2x0RJQcXdJDT7Z+Q001SyeFeWWTnwiGyIWyTzJq7UBo1bCp5cv0smTN8JGlTZ5I0b6VXvft2Bo8y6t80b3q/Z3gvi3yW/UspW7qiDBo8UtaGhMnWtYtl/+hScqLlPXK2aSo5OjyX7NkWJnsjo9XRvNowFthKJFHu3LkV+jz33HMyc+ZMi4Q1BZy4briO6agBowCmXvM6onvCwz3XbzP9HNu4B/gz8nSOHzvh/Dcv8OLVb0Av1xWAyAEhf3WKS1x/RYsW1WuSgbvsociNJc4X7vVARqDp5s2b9QGCO1fduRZ/iZZHJCznJWVdr2hR3rZwqTX4e+LEiTi/M29cv1NPRJ0R07i2nJjfbY9bJ59dGUxjHrceprvvJtONJAOxZmZmgWgGYhMnA7EmkynZCScOB89B2PA9++XQtDpypvnNcrLl3bJvfFXZuGGDLF0RJE0bN5dPPvpc3n0rg7z3TkZJ/+77Clovp3RpMksazzIZ0maR4oVLythxkyV04zbZsWiYHOn2jqYrONH3fdm3abVE7PdG/VwNGIsjSgd8/vz58tprrynwSZs2raxZs8agjyng5AAOEXO8vsyrzBe/ui0S4XFKGzVo6jn/z+h3jGVHjRgtnTt2lf79Bv4jipbfJoybqJ99y8LJZR2JTU+AVapUSa9L8jRj/uYzBa44XwEmDsa63MOnT5/S88Fr7pyLS57/z53VMnwhrHNSrqQNiY+I5HbXAG0O27PB02aybuAo7Svf+Z0ocOrJd+rF71yvoaGhOp8vOKX+K1eu1PmcQkJCtHw+UwbLUgbzh4WF6UMR6kAKHhc9azDWdCPKQKyZmVkgmoHYxMlArMlkSlbCmXOOcGQkkbD75c8pNTRK9Vj7p2XX/AGyfuNWGTFitOTOmVdhKlDVH2yNjwC3RMlmyZhNGjdsKitWr5PNwSslesBXmqrgZK80sm/TKo2MxYHEMaWO/up+OeEcs10NGjTQQbmAPYUKFdLGCyfV3zImU0oW1wrXDADG5ZL02gVgFRvE8nfo4GFSvnRFWTB/kdT+va7UqPq77P5jt/6OxQVijxz5S7Zt267ObmJBbMOGDfXa7NChg373N58pcOXbBgEogSakvNi+fbuex6dOndTzIi7jQcPhw3/q+Q6EBeY6CHsl7UdC1K1bN/nkk080opd1Vq5cWYoXLy5169bVbfv999+lVKlSUr16dY0iL1mypJQuXVpatmyp21imTBkpV66c1KxZU8uj7cLYlmLFiul3BFAdPHiwtmFNmzbVcsqWLav7rnXr1roO1kvbOXnyZPnoo49k7ty52t65MoC2/OVBJOUBhvkOqHJA12QKBBmINTMzC0QzEJs4GYg1mUzJRs4BBqBEHTgg4aQjmNlYzjS9SY61/5dsXzJG1q7fLM2atpDM6T/UCFh/cDUxUiD7VgYpkK+IzJw9XzauD5UDQ3LJ6cap5ESfzLJnK2kKDngamYTDWBxLnMzFixdLlixZFPI88sgj0qVLF/0N+VvOZErp4jrheiEqjkjVffv2nu+2xQ1ijx79W0eeHzpoqNSoWlPq1Kov/fsM0AH3nMUFYk+cOK4DLdEhxOlNKPTCOe7YsaNeowBZvvubzxTY8m2LAJOcTwwG5wWy2/Tzhahr8qge9pzjURIevluBLfNxvuOccO5zLlJeQs/HxIjrberUqVK4cGGtx6xZszQPOfCzSJEimoe8YsWK+p2/ANQ2bdro9cPvQUFB+pdo1vz58+u29+vXTxo3biyrVq2Sn3/+Wdq2bSu9e/fWdZFLeenSpQpoT506peuaMGGCpvigbatdu7aMGzdOl2Ua8wNcBw0apA87iLDt2bOndOrUSffpggULpGvXrgqBibY1GGsKFBmINTMzC0QzEJs4GYg1mUzJRjipOLY4rhH7D8qBZf3lTIs75VjbJ2XH4lGyIihUKlespgD2SqJgLyWiY7/49BsZNXq8bNwQKtEDvtbI2KPDvpU9RDZFXXCqqTOvXMYFUnEgMRzzChUqyN13362A5/PPP5e1a9dqR9xe0TQFshyIBWYReUdHzWtxg1hGnp87e64u06dnX1m5YqVC100bN+nvWFwg9uTJE3q90SlMDIjlgcnAgQP1OiWKkMg8f/OZbgy58xfnguhYzl+XYgMR9QqU5a+bRtQo8zG/e4viekFYJ85jUmxwLQA8ebiAATcBqoBUjL/Dhw9XuNqrVy95//33FRLlyZNHI2opY8WKFfLZZ5/JokWLZNOmTZI9e3YZM2aMFCxYUKcBcwcMGCD16tXTMrt3764gFSCL9ejRQ0ErxjzTpk3TazNTpkx6rRE1PHbsWIW+o0ePlvr160v58uW1HAeQ/W2jyZTSZCDWzMwsEM1AbOJkINZkMiUL4aRy8+Ymvi/ygERsDpKTXf8rp5rdJOGzOsq6sC3ye406OgBXfPPAJlaA3s8//Vpmzponm4NXyZHub8vZJqnk0JyWsmdftByI9o56Tb2BxuvXr7/IyQbM0snGIW/evLn861//UrDDX6J+2E5zLk03ghzIchGxdNa8FjeIxUJDQqVXj77Sqnkb6dC2k6xeFeSZemGZaxURy3U5adIkvV6JKCTCz998phtHrm3ins85xQMCzmdAKxGcTnxnOr8zH/M7AJvQ8/BKxQNCACnXAoPOtWjRQq8PHi60b99eo72xWrVqKaxdtmyZphj46aefNGK2Ro0aei1wDRChSuQqaQd4q4NUAxipB0g3ACwdMWKEVK1aVaezrv79+2uKAqxdu3YKe7E6deooiGUfAXKp55QpU+S3337TKNyhQ4dquUTxArdJl2ARsaZAkYFYMzOzQDQDsYmTgViTyZQshKPqomF3R0TKkTFFdMCsyBGFJGzTVunYobNGwSYUwrJM2tSZ/P52Kb33dkbJ/3MhWbZqrexYPEJOtHpQTnd4XPaFLTufouCQOqo4llmzZtVtcHnucH553fPf//63Ap377rtPI3xweC0K1nQjievaRcR6c8S6PK8X4Ome8HBp3LCZfvY1HmiE796tUa6xbezocTJ+7ITz3y6URQeQ6yyxOWIBr0T5cd3mzJlTQZFdrybEucT5hTinOb9iy0W/IuZP6Pl3tcR5S55XBs+iPQKwEqVK3lfSFeTNm1fzyAJVifAlwpWHhkBaUgj88MMPGq2aO3duBbFEvBIlS9Qsy9COMf/EiRMVuAYHB2u+c8ok/QDXIH9JvwNgJRoeA7gCXrkfMJ1ri7YSmEtULuts1aqVwlrqWaJECQOxpoCRgVgzM7NANAOxiZOBWJPJlORyDi43cAbFilwzSc60vFOOdvo/2bxumUyZOkOyf5hD0qZOWDoCIGy2rDk01UBiUhkQfdugXiMJ3bRd9o8pq/li/x6VT8L3RmqHmhx6Tz75pOa/A8IuXLhQHccnnnhCQQ4DchFFtGbNGgW0lgvWdKPJXdu8ok2EOFGxDGbkC08PeX4rV7qiLFm8RNauWSchwSEqomBXrlglK1aslHVrmR7q+RssQavXSOMGTWXypCm6vG9ZUVGRCn0u5O9MGAjjGmW0+JtvvlkHFmJ5A7E3pjgXeNjmoqIBgnxH7ju/Ic4Td6643+Mrt6y/3xIr6rF69WqN0qV+5GHt06ePXn98JzUO34G0XCcAUNICAJLZbiJfyQG7bt06LYMcsePHj9fPpCoA9PImCGkZWA9lkLaAMrl+WAcgle+0f5TJ/qI87gPcE6gT240DRzQugJb6AY+Zh3sGUNiuP1OgyECsmZlZIJqB2MTJQKzJZEpy4Yx5X1+O9nRQ98rRYd8o9NwztYmsDdkoJYqUlDRvZ/ALS+MSkbPvpc4ko0eOkVUrVknWTB8nODKWMt7P8JGMHjNetqxbJkc7PitnWt8l+0Nmy8HDRxSyvvDCCxoZ9MEHHyh8Rc8884zm1sMBBdDilPrbbpPpRlDMQxZPRw3ww2BcXrsAUOfMnivtWneQ5o1bSMVylaV40VLy0w+/SPeuPaRa5d/kx+9/lgplK0vt3+tJ+zYdZdCAwXrPuFDGOY9je1ZBDnCIyHp+TyjgAhYRzXfbbbdJ+vTpte4GggJXHFsgIeIz92oHWBlwivs4OVUBKMDLKlWq6KvzgMeRI0dq1CmQEjDJcpx7vJrPuUcZDuS63/nOX9bNX2zmzJkKIa92O0F57tzlM+DHrZvtdd+ZhweFtFW+87uHh7F/d/XkN7bLrYeyKJPp/B77u+8ybh385bsrn2XcPL7rMpkCQQZizczMAtEMxCZOBmJNJlOSClDiQM2+yGjZGzJXTre+V450/q9sDgmSXr36Sro0CQOoAFeiWRvWayK7du6U7du26yjs/MZgXLHnv5SYv0jBYhIUHCZ7J1TTdAnHp5STOQuWyD333KORc8DXW2+9VTJmzCidO3fWV7BxLM2JNJm81zjgiihVICcdNq9dgKjOli5eKr/kLSiVy1eV4UNHSFRklKxauUqqV64hZUqUk2aNvbkuL9iF5QG8DPwTERER0xlMDIglsu+WW27RgYtY3sEpU2CJ48or8ps3b1bIihNBJCjfgSS8Rs/bDkRYA1Z5lX7u3LmaexUIS8RnUFCQDmTF6/0sw2BUb775ppZLpOiSJUv0gRwRnszP8nxm/XxnHiJI+ewApclkCkwZiDUzMwtEMxCbOBmINZlMSSpAB04uryHu2X9QDk+pJqcbpZK9E6vLstXB8mPufDp4lj9I6qt3386o0BSRiqBPr35y0OMMMwjQD9//JBvDNsr0qTPkl7yFJF3qzJLmLe+88UlZQGRsvwFDZWvQfDnW5iGRni/J5FGD5ZlnvINwfffdd+qQE8kDgAXm+NtWk+lGlLvGgVMAK2Dp8ePHznffHEj1OqVA19LFy8rv1WvJb9VqStVK1aV6ld/0e8VyVaRLx64638XLEQ3L4Hh/XFFaAsQ1TL7Lm266ST7++GOdZiA2MMWDMl6zZ/T+jh07yowZM6RNmzZSoEABPU9r1qypEa+8ks/3X3/9VSNaGfyKwat44AasZR6iOYlsZZArvvMwgEGvihUrJvnz59fBqzifGByLXKhEhn/44Ye6DvKokhqAMvzV02QyBYYMxJqZmQWiGYhNnAzEmkymJJWDNFGkJdi1U072Ti0nWt4t21dMkSGDR8ULlGZK94F069JDhgwaKjOnz5Stm7fIhtANUr9uI4W4b73+nnz1+Xc6wA9AduH8hTJsyAh9vblAviKeeS4dcfvuWxmkZLGyEhwaJgcHfitnmqaSP1cNl3WhG3WgkmeffVadbSKbDMKaTP8UHTPnhAJLeYWbVAKxgerZs2fk+DGWAaL+U8Cz2MtgBw9Ga1QhAIyHOomJhkWAWPJS8oDliy++UAhrIDYwxbnEQFREumJEw5JWIFu2bJrLFKeCvN+5cuXSwaxKlSqly/AZEMvvDE7FvZ9IV0ArQPXrr7/Wc5zzxg2YRfoCUthgBQsWlEmTJsmPP/6oUbD81rNnTwOxJlOAy0CsmZlZIJqB2MTJQKzJZEpSxQCaqGjZGzpfTre6Rw53f0s2hq2X6lV/VwjqD446Ea2aJWM22bZ1mwLWdq06SNmSFeTjDz5TiPvdV7nk+2/ySLYPciiU/f7bH6VurfoyZOAQifR0iFs0aanRsf7KdqKcTz78XOYuWCa7p7fU/LWHx5WSfdF/6TbgzOfIkUNHewbkxN5Gk+lGl2/kO7CUqNj9+/d5um/OGb0YrF7aLp4XQEt5wF0GE0psNCwCtAHkALE5c+aMyVXpb15TyhbHev78+RrFypsMefLkkeHDh8v333+vbziQb5gobmAqOVwLFy6saQZq166t83G+ca7ly5dPhg4dqvd/QO4777wjISEhOp/LF9ujRw8pXry4LvPtt9/KokWLYiJse/XqJd27dzcQazIFuAzEmpmZBaIZiE2cDMSaTKYkE7CEGzY37ojIg3JwsccZbZJKokYVlxWrg+WHnD9dNi0BIJaBuEJDQqXAT4Xlrdfe1ZQDLJfj4y9lvWd6+O7dmluSvLHkj039Znr9ffHCxdKiSavLglgEjCU9wY7lk+Vky9vkRP8sssdTLgOMEQULsLFoWJMpbjkYy0BavOrN69mRkft9HFJfwBofiafMIxoJCzQjJQGObmKjYRFwjuhGQCwRi3ZNB644tgDTAQMGKBBl5P7y5ctL1apVNaK1U6dOUrp0aWnfvr3OO2fOHIWnAFeAP2kMypUrpxCV+z/nMdCe75yTpDggnyzzUxaRskBdoma5BkiHQLmkRJg2bZqee/7qaTKZAkMGYs3MzALRDMQmTgZiTSZTkoobNlFy4fsPyp+TvINh7ZnZUmbMWiDZsn562dQEviC28C+/xoBbpmfLmkPC1m/wOMdHpXbNevLOG2ljfiOdwZJFS+INYoG79eo1kS3r18jR9k/JyU7PS/i2jZpSgagof9tmMpkuyD144XoBROGMEsnK4EUnT3pHkPdabOAaW57/z53VMlgeCItz6zqAiYWwCCAHFAPEAtIswj2wBUB1AJS/gFGiY30frLlIVfc75wi/c24AXvnuykN8Zzrl8Bkj6rVPnz762f3ulqMcO89MpsCXgVgzM7NANAOxiZOBWJPJlGRyEXI6iM++aDkyPKecbpJKdi4aJiPHTNJBtfxBUV9dCsSSsmDxoiVy6OBBKVu6okbEut8SCmJZljI2rN8gf/bMLKdb3yz7Ni2RyCgviL0S+GMy3SiKDWNJU7B9+3bZtm2rRrQCuhxs9WdnzpyWwx5ndteunTEQl+Xo/HEvudLrEDjG4EyAWAZasijFG1tXIy0F5zSRt8jBXZPJdOPJQKyZmVkgmoHYxMlArMlkSjL5gtg9Efvk2KCscrLF7bJ92WTp13fwZdMSoEuBWP5OnzJDc8EW+LnwRb8lJiK2cMFisnZtsBwa8JWcaZlKooKny76oaO1cG4g1meInXxjLtY9jClDldW6X6/XAgSjPvYEHHEd03kOHyC27V9MZbD0fBUvHD5h7pekIfEX048iRIxXE8hq5i1o0ma5EAFiDsCbTjS0DsWZmZoFoBmITJwOxJpMpyeRA7IHogxIRvkeO988kJ1rdK9tWTJdu3fpcEYhFANZRI0ZLVGSkfPP595of1i2TUBBLub/8VEhWB62Tg0Nyy5kWqSQqaLzsizQQazIlVFwv7vrn+nFAFgcVEEuOThQRsUf/EjW7a9cuzS1Lh48cnS4K9mpBWMTr5IxgD4itWbOmfvc3n8lkMplMCZGBWDMzs0A0A7GJk4FYk8mUZPIFsXvCI+T4gMxyotXdsm3FVOneo99VALHppfbv9WTE0JHyfoaPYqJkEwtiC+QrIkGA2MG5vCB2zUQDsSbTFYjrhk4b9wEiZMkXDZTlL526QYMGKYRlGtGvTI8NYK/mtYfVq1dPQSyDKWH+5jOZTCaTKSEyEGtmZhaIZiA2cTIQazKZkkwOxGpqgr1RcmxwNjnZ/BbZsXS8DBg0PMEgtlC+ohctw0Bfn2X/SnJ98+M/lnEgtmXT1vFOTfBrkZISvC5EDvX73JuaIHSWpSYwma5QDqbSeUMMhETe14IFCyoQ/fnnn/U+4TtP7DLI5embzzP2dzfN97s/4RyTG5b1Dh8+XL/7m89kMplMpoTIQKyZmVkgmoHYxMlArMlkSjJdALEHJXz/QTk8Kr+cbpxKds3vJ+MmTpOMaf1DUV/FgNjgUClepJQCU6aThuDrz3NK8Npg2bsnQurWbBDzmwOxy5cskwZ1GknqN72DeF1KRNdWrlhdwjZskMPd3pHTre+WvZuDbLAuk+kqisGxNm7cKO+//77cdtttCkRvuukmqVKligJa5mGEeVITcN2Rd5PvgFucXN/vdAj57kbGZ/7Y6/MVoJb5v/32W13vnDlzLEesyWQyma6KDMSamZkFohmITZwMxJpMpiQVN2xeNwbE/jm9vpxpnEr2Ta0nc+Yv0WhWolr9gVEnoCqaNnmadGjXSd5+/T2dTmRs4fy/ysHoaDl58oQM6DcoJlqWv999lVvCNoRJ/p8KxwDaS4llWrZsK9uCl8mxtg/IyW6vSfj2rRJ1wECsyeQEzAReMugVAJS/OJxMB5DyG9/5zPz85TvTgaXr1q2Tl156SXLmzCnffPONAtHs2bMrjCVnK/POnDlTihQpIiVLltScsRMmTJBff/1VSpUqpd9nzJih34sXL64DgJFztlKlStKqVSutT+w6O1FHruUMGTLInXfeKaGhoTH1NJlMJpPpSmQg1szMLBDNQGziZCDWZDIlmdyrxty490YelOgVQ+RM01RyYHAeWRsSJgXyFb4o1UBcAqQWLVRc0xP8kregRq8CZ7NkzCZdOnaTcaPHSd7cv2iUbNrUmSVj2qwyacIkGdh/8GVBr69Gjp4kOxYNl1PNbpZjQz7zdKb3yYHo6JjXpv1to8l0owiQyUMVQOmoUaPU2Rw/frz06dNHI1hDQkJk2rRp0rVrV1mzZo1CUf526NBBJk+erN/Jy5oxY0bp16+fPPzwwwpiK1SoIFWrVlVAS57YwoULy6ZNm3Te7t27ayoB1tW/f39p3769ft+yZYumFmjevLkEBwcriG3YsOElB99yKRFeeOEFeeSRR7RT6aJwTSaTyWS6EhmINTMzC0QzEJs4GYg1mUxJKgAmUWi84h+xabWcbv+Y/N3pedkcukaaNG6hUNUfFI0t5mvaqLmErA2W3N/9KKnfTCfp3n1fQa4XwGbSz5nTfygjh42URQsWyYfvfxIvEMuy336VS5auWCMRE6pr1O6haXVlT+QhBU/W6JhMR/W1fqJP06dPfxEU/f3336VOnTrSpk0byZ07twwePFhy5coly5Yt08hXgGnevHll3Lhx8tNPP0njxo0V2D744IMKYnv16qUQF6gKiCXaFehL6gAgb7ly5aRv374Ka4maBdx26dJFatWqJWXKlNFO4rx586RRo0aXjIil/rt27ZJ77rlHXv//9s4Evqry2tv2U+pUh3pbh9tyW+1t62exWGdtRf1Uem2114FaVBRQEAEpCA5VUECZDINAmOdJRESGAAHKKJF5SBgyTwSSmIkgCmQC13f+K7xhs3kzbRJysvNfv9/jOWePJ8Hz7vU+WWftJk100ozz2LYlhBBCqgNFLIPB8GNQxHqDIpYQUqdAxKKiFJWl6Rlfy9FZ/yPFA8+X/RHTZXH4Sq1qRXWrTZA6wTYQpqNGjpGY6Gjp/s83VbyiWhaPELPPPPWcrFuzTtasWiN/+fP/Bpb/0XosN5C8Pf/1nsTExMg3E++W4yH/R3J2rZCsnNIbdfGiQ0ipyExNTdWbbCEgTPG8b9++KmEHDx6slbJm3cCBA+Wdd97R17Nnz5bevXurOMUx8MeZa665RkUsKl+3bdsmo0aN0uVt27bVcy1btkxFbGZmpowbN06rXocPH67JIERsjx499BwItCuoTMSiNcLWrVu1DULz5s11GUUsIYSQmoAilsFg+DEoYr1BEUsIqVPK2hPk50tGdr4cXDdcjg84T/I+bSW7o+OlS6euVa6KhYyFXO31Tm+Jj42TxYuWyMutX5G/P/WcTJk0VZISEmXG1JlaCVuVlgcAx3zwvkdk6bKVkrrxCyn66AIpmHynpKelaX9YtiUgpBTI0eTkZJWs6PkK+YqK2FWrVklsbKz2aG3durVWvqICduPGjfLYY4/JkiVLdPmCBQukS5cuegxMWG+66SYVsahy3bRpkwwdOlQnr9gGArZr167aBgF/IMGx0DN2586deq4tW7ZI586dZcOGDZokQtqiKrciEYt1eA84J2Qv+8MSQgipKShiGQyGH4Mi1hsUsYSQOgeDNhLUnNw8yUzYLcWjGkvBsKskaftqWbRkmTxw3yNV7uV69+2lFay4GdfM6bO0V+S+1FRZHr5cXm3XWQVsdfrC4li93u0j0bEJcvDTltqWIH/VIJXGbEtAyClQPYrWAZCjeI2EDJWqqGjFV/4hYt966y0VqlFRUSpr0V4AVavz58/XfSBt0U8W61ABCykKaYv9t2/frnJ03759EhISotW1eL127Vp9HRERoVWtX331lb7GsbEeghg37YKUxXPne3aCGDBggJ4Tj5go27YjhBBCqgtFLIPB8GNQxHqDIpYQUueY9gQHDx6UjKyDcnhpdzne7zzJmdteouOT5YM+/eW2pvdYRWl5oE0B2hI8/cQ/9KZfqGzFa9u25YFjPP6Xp2T9V5slZfMiKRx8sRSP/rlkJu2R7Nw8Tap5wSHkFJCxkKjmOSabZsIJEbtixQp9bqpNsS3Wm0pVvMZ+WI9K10aNGsldd92lnzNzXMhU5z6Qr3iNR+drs73Zx6y3gXNiPaQvRCwqYyu6sRchhBBSHShiGQyGH4Mi1hsUsYSQOse0J0CSmpWbJ1kJO6V41M+laMilkrpxgWzeHiXPPfNCtUUqMDfpsq2rCO1Le3szmT5tpsTGJcih6Y9qy4RvVn0gGdkHVRqzLQEhVQOiE1WtSNTw3LaNk4KCAt0WfWKvvfZaycnJ0WW2bWsCHBvjT9OmTeWiiy5SCVxR9SwhhBBSHShiGQyGH4Mi1hsUsYSQoMBZFZuelS/5qz9S8Xl44l0SvzdSFi5cIg/d/2cVqzZxWtNA+r7Xq4/siU2UzPAPpHjAD6Rwyp2SsS+F1bCEeACys6oyFbIWN+ZCNSyqYtHKoKKK1rMF0hW9aS+55BK58cYbNZmsijAmhBBCqgJFLIPB8GNQxHqDIpYQEhQ4q2JzcnPlwP79cnT2Y9qiIPfzdhIbnyRTJk+XP939QK3KWFTC3vb7u6Vj+y6yPSpGb9BVOOzHUjL0MsmNDJfM7IPaG5bVsITULmg9gBtzoVXA+PHjdeJq264mwLnCw8P1XC1btlQxSxFLCCGkpqCIZTAYfgyKWG9QxBJCggZTFQvR+XXOQfk6dpMUj7lBigf+QDLCekp0XKmMRWWslzYFlYGbeKGNQfeub8jmrZGStHWFHBn133J84HlyaOUHkp6VqzcjQqUeLzSE1C6YqM6dO1fl6HPPPad9Y2tLjiJwEzGcCzcPq03pSwghpOFBEctgMPwYFLHeoIglhAQVzhYF6MWaFblUSkZcJ8WDzpeMsF4SG58sCxculmf/3kpub3qPylObVK0uELsP/OkR+WjQEIncGyfJW5bJkdG/lRNoj7C4qxzIyJIctiQg5JyBqtSUlBS5/PLL5Wc/+5kmebXRJxZyF5K3devWKmIXLlxYdiMwQgghpCagiGUwGH4MilhvUMQSQoIK06IAVaeoPs3Izpfs7QtKZezA8yRvXntJ2Bspm7ZFSt/3+8n9f3pYbmt6T+nNtSyCtTLu+EPpzbxaP99WFixcLDHxybJ/3TQ5OvKX2qP220WdJT09Q7JzcvUCw5YEhJwbTPXrgw8+KD/4wQ9k+fLltSJIcR5MkH//+9/LhRdeKLGxsbxRFyGEkBqFIpbBYPgxKGK9QRFLCAk6jIxF0loqY0srY4vHXK89Yw9PukdSNy1SabowLFw6degi993zoNzW9G6VqhVVyULYoscsKmCx7VN/+7uEho6V7VHRkrAnUrIXdJWikIvk+KDz5Julb8mB9ExKWELqCExWBw0apJWq7du3rxURi2rY6Ohoueiii6RJkyb6WWd/WEIIITUJRSyDwfBjUMR6gyKWEBKU2GTs17Eb5Ognj2u7gKLBP5Kcz1+VpB1rZdfeOFm0ZIV8+MFAafVsG/nzQ39V4QrZevst9558LBWvaD8A+fp6lzdk6rRZsnHLTonbu1sOrBwh3429WY73P0+KQxtL/vrRkp6RrTcOo4QlpG5AZWpycrL85Cc/kauuukoSEhJUnNq29QomxBMnTlTZ261bN7YlIIQQUuNQxDIYDD8GRaw3KGIJIUGLkbFoU4CesbiB14H9++XQqoFSHPozrY49Nuw/JPezNpK2YZbE790lkXtiZdXar2TegqUydeonMnr0RAkNHSfjJ0yV2XPmy9Lla2TT1kiJiYmT5B2rJSO8r3w7/hYpHnCeHP/oB3Jkzj8kK2ajtkTIzc2jhCWkjjlx4oR06NBBRemAAQN0AmvbzgumPyxuBobjh4WFUcQSQgipcShiGQyGH4Mi1hsUsYSQoMYpY/Pz87VCNT3roHwdt12+XdJNikN/rr1c0T/2u9H/Lbmzn5evV/RXMZuyJVyStq2SpO2rJWXrvyV143xJXxMq2Qu7yTeT7pGCoVdISb/z5PjgRlIws7nkbftMDqR/LV/n5GkVLpJmnJsSlpC6o6SkRDZs2CCNGjWS3/72t5IbGANq6qZdOE5mZqZce+21cs011+jz2rghGCGEkIYNRSyDwfBjUMR6gyKWEBL0QIQaIYtEFtWxWTl5kpGVJ5kJUZK/dpgcnfGIlAz/D5WyaC9Qou0LLpSCoZcHuFIKh1yqslbFK7YJOV+KJtykN+PKilwmGemZkpmTL7l5pVWwEL+UsITUPahaRYuCRx99VKtWQ0NDa6wqFtW2S5cu1eM++eSTUlxczP6whBBCahyKWAaD4cegiPUGRSwhpN5gZCxaBRghm52bJxk5+ZKe8bVkxm6VvC0z5PDy9+Tbuc/KsZnNpHDanVI49Q4pmHGPHJn9Vzm86J9yaP0Iydr9b8lMTSytrs05KHl5BwMXkPzTBCwlLCHBAapiV61aJT/84Q/l5z//uaSkpNRIr1iI2B49eqiIHT16dI22PSCEEEIMFLEMBsOPQRHrDYpYQki9wghSp5A9lJ+vIjU7F1I1X/u7Hsg6KBmZ2ZKZni6ZBw5IZkampGflqXhF5WtWLqpfD8rBg/l64cCxKGAJCU5QpYrerS+99JJK03/+858qUW3bVhUcE5/9pk2byiWXXCJ79+6t8RuBEUIIIYAilsFg+DEoYr1BEUsIqZc4hexpUjZwEcAj+snmHTwYAI+lz1FBi+VmG1S/2gRsdXtEQujw68yE1C6QpPHx8XL11VfLpZdeqn1jz0bGog3B5s2b5fzzz5f77rtPP//8HBNCCKkNKGIZDIYfgyLWGxSxhJA6BdLTKT7RC7K6MsRIVAOSXFwMIFndGHHrlK/Aeaz09PTTjl8ReK85OTmaXFPiEFK7YPI6aNAgrYpt1qyZ/nEFY4Zt28rAsQYPHqzH6t27t762bUcIIYScLRSxDAbDj0ER6w2KWEJInQBpiaS0c+fOsmbNGu0Bieq2iRMnypAhQ/Q1wNeRsS1kLRJXczMdbIt1zmOiYg4xYsQISUpKUkGDbcwxzNeO8YjjYT2e45hmu7y8POnbt6+uAzgn3gf2w2uc1xwHrxFz5syRmTNnnvF+CCE1Cz63GDcefPBBFagYP7zcYAvHQXX8LbfcIhdddJFWxuI4tm0JIYSQs4UilsFg+DEoYr1BEUsIqRMgQjBg33XXXdKuXTuVmKhuw+vXXntNK1PDw8P1juZoIYDEFbIzIiJCX8+bN0/XmQEfcnT79u0yd+5cef311yU1NVWP9+mnn+q2ubm5smXLFj3vzp079aIBWYu+kJAw2GbdunW6z1tvvaXvB1+DnjJliopiHD8hIUE+++wziYqKUjmbnJysErZnz54yderUs+5ZSQipHHz2YmJi5L/+679Uxo4bN04TQdu25YHPN8YX7A+pW12RSwghhFQHilgGg+HHoIj1BkUsIaROgBBF9enLL78srVu3ViH6+eef63NUpO7fv18mT54sbdu2lbVr18rbb78tffr0URE7ZswY6dixo4pYDPqoZINc/fvf/67iFP0esT+q5bAPxC6O2alTJ4mNjZXmzZuroEXl7fTp0/UrzqiibdGihezevVvee+893f/JJ5+UUaNGyVNPPSXLli1TUYs7q7ds2VIl7PPPP68VvA8//LBMmDBBE2vbz0oIqVnwWVu0aJFWs1511VWyatWqav0hBGPGCy+8oCIWn2H+EYUQQkhtQhHLYDD8GBSx3qCIJYTUCRCxqFJ99dVXtar0nXfekS5duqiMhQiFmP3ggw9Udq5cuVIWLlyod0yHDN20aZNKFFTI4liI8ePHa+9IxIcffihbt26Vp59+WqvnDhw4oIL3448/VjELIYsq1jfeeEOrZPEeEL169ZLFixdL//79ZcmSJVpZi8D7w3tasGCB7n/vvfdqZewrr7yi61GRRxFL/ICzb3J52ParC/B569evn8rU6667rsoyFtXtqKi9/PLLpXHjxpKZmaltRmzbEkIIITUBRSyDwfBjUMR6gyKWEFInGBHbqlUrvdkVqlIhO7dt26ZSdsCAASpi0SYAcnTPnj1avYoKWlSjokL1oYce0udIaMPCwuSZZ56Rr776SitUExMTtcIVYhdVrTgOWgrceOONWmH7+OOP6/nQfgCVs4h3331XhS+W79q1S7fBndmxHqL1iSeeUBl7xx13qPTB+i+//FKX4xwUsaQ+YgQrkifc0A6tPzBhdIPl5oZ3wSBkTe/orl27qoy99tpr9Y82FclYvG+sDwkJ0X3wRxm8ZmsCQgghtQmuoxSxDAbDb0ER6w2KWEJInQDxgaT0k08+0dcQm2gbgN6uqEZFP1ZUqOKu5pCq6P0Kmbp69WpZv369Pp81a1bZsSBYQkNDtdIV0hQ34oFM7d69u7YlSE9P1/ONHTtWH1HRispaXDjmz5+vX1VGqwO0JsAjKmkhZXv06KHHwzmwDyTt8OHDVR6b9TgvKnDNTbwIqQ845Ss+E/jMoF0I/t/G5wKJlQGvsRzrkWhBygaDkIWIRTUrPucQq1dffbWsWLFCE0MzLjjBPvgDUNOmTeWHP/yhbNy4sexmfIQQQkhtQRHLYDD8GBSx3qCIJYTUKbhpDh4hQiFUIFYgRvAciSrAcyxD5Rq2g/DEc7MvgHTBMgNeYzvsj9c4rtkGj9gX6/HciBhzXudrbI9tzXZ4jWO6X1PCkvoEpCSSJUwMcYM6TA7xxwr8IQSkpaVpSw+Afsn79u2TlJQUfY6v8kNmQtwaIWs7x7kCn218/vCHG8jYK664QkaOHKnLganyRYKIzy3+qIPtHnjggTI5SwghhNQmFLEMBsOPQRHrDYpYQgghpAGBJAlyEiIVVa4QsGjxkZSUpBNELD969IgUFxcphYUFug+2haBFhTrELBIvVMhicon1dSk1jYxFS5NGjRqpaEUfabxfSFi8Twhn/NzoRX3BBRdodTz+sMOkkRBCSG1DEctgMPwYFLHeoIglhBBCGgDm6/kQk5CSSJpSU/epWM3OzpKiosKTKVX58f33JwLH+E7270+ThIRErZiFoDXJV13KWFPpjn7Rv/rVr1TGNmnSRG/8Fx0dI1MmTZW+7/eT0aFjZPy48ZKSmhI0Vb2EEEL8DUUsg8HwY1DEeoMilhBCCGkAQJKiIhQSFkkTqmDRbgDrTgUmh5UR+O/3JyQ3N0cSExO0XQFkbDBUxgLI2Li4OHnkkUfk3nvvlfHjJspj//OE3Nb0brn15rvkjlvulScff0Y+nzNPcgKTYlMpW9fvmxBCiH+hiGUwGH4MilhvUMQSQgghPsdIWCRJSJYgYdPS9ulX80vDLVurggSOl6831oOMRd/YYKguNefHZHf+F/PlwfsekWb3PiT/r1lzufX3d8mfH35MHggse/C+5vLV+q9Oa6/gPhYhhBBSE1DEMhgMPwZFrDcoYgkhhBCfg8QIk0BUrpobb6H/a2m4BWt1EK0oNf1l67q6FOfFz4qWAxDDfXv3k5v/723y7tu9ZPPmLfLSi+1ld9Qu6dH1rcDyWwPrP9TKXmzP5JEQQkhtQRHLYDD8GBSx3qCIJYQQQnyMqYaFJMWNuZKSk+XYsSMn06ezmQyekrGZmZlaZYtJZl1WlzpF7IH9+6Vli1Zy+y33yD133CdfzJuv73XKpGlyxx/u1eWtn2urk2K2JiCEEFKbUMQyGAw/BkWsNyhiCSGEEJ9ixKSZAJbK0qyTqVPpRDAjPV1CBg6RwR8NDTCsQoYEGNjvIwlbEKZ9Ys0xUF2Lqli0KKjLqljz8+I9QA63faGd/OHmu6TFEy0lcmeksnnjZu0Zi+WvtOskixcvkZ07d+p+iJKSEr3xl+34hBBCiBcoYhkMhh+DItYbFLGEEEKIT3FWiGLyl5yULEVFhSdTp9KJ4IL5C2Xkx6MkJjpWovdGlxEXGycJ8QmB5TGO5TEStTNKunTqJocDk8rSKD0OBC9Er7lxV12KWIAJ74Rxk+T3N90uXV/rrj/jvXc2kwljJ0q7Nh3klt/dISOHh8r1118vF198sdx///3Sp08fiYiI0ONgolxYWGg9DyGEEFIdKGIZDIYfgyLWGxSxhBBCiE+BUER1Km5IlZaWJgcOHAikTJgAGkTmfjZPli1drs+dgW13bNtx8tXp8d67veVQfv7JV6XHKSg4plWxSMjqMhk7fvy47NixQ5o3by79+/eXF59rI01vul1uvfkuufPWP+pj09/dLq1bvSRRkVHSrl07ueGGG+S8884ro1mzZjJt2jT9WTBhLioqsp6LEEIIqQoUsQwGw49BEesNilhCCCHEp0DEHj58WKtUIUnz8w+eTJtOidjP534hS8KW6nOzbOH8RTJ21DhZ8MUCGRIyTPLycnU54nhJifR6532XiP1eTpwo0dYEELhoDYBk7FxWxRYUFOjkdunSpdK4cWMVqi1btlTZ+mGffvL4o0/K/fc+pI99e/eXXVG79OfCe0QCuXr1aundu7fcfffdZUL217/+tbz//vuSmJiox8Y5bOcmhBBCKoIilsFg+DEoYr1BEUsIIYT4FEhGM/lLSkoMvC7tg1q+iBVJTEiUnm/1kkH9P9IbW730YnuZNGHKybXli1iQlfW1Vt6iAvdc9ok1fV1Hjhwpl1xyiUrUrl27amKItgz4+ffs2Svr1n4pewOPeI33iHV4nzgGKmlPnDih73nFihUqcdGyAMe67rrrZNiwYZpkYhv3+QkhhJCKoIhlMBh+DIpYb1DEEkIIIT4FCREmf0iQUBF77NjRk2lT+SJ265at2pJgziefScjAwbJ40RJZu2adlJQU6/ryRaxo5e2+ffvOmYhFywCI0U2bNslf/vIXlaaXXnqpjBs3ToqLi3Ub/PwQrqjSdT5iuXmPzvcJoQspi/23b9+uQveyyy7TY//xj39USQvxy+pYQgghVYUilsFg+DEoYr1BEUsIIYT4lNNFbLJKxtIoX8Tu2b1H1qxeK1+u/VJmz/pUwpeES9jCsLKJY0UiNi8vR1JTU8tErJGaEJe29+cVSFII2JSUFHn77bdVvkKU/ulPf5J169bpe8W5IVjxOwB4P2jTAPAcyyoTxXjfONa2bdvkr3/9q57jggsukB49eujv1cheQgghpCIoYhkMhh+DItYbFLGEEEKITzldxCYFlh05mTadkqfuHrEQp/ga/8jho2XGtJmyeuXqwLISXYeoSMRmZ2dpRSwqTiExcV70WH3mmWe0EhVy1PY+qwIqUI3UjYyMlDfeeENbBkCOXnPNNdo6AD8rtnHva6pe3bi3Kw8jklFp+9Of/lTPCTEL6Ww7HyGEEOKEIpbBYPgxKGK9QRFLCCGE+BTIRnOzLtxw6vDhb06mTafk6WdzPpfwJcv0eVWj57/ek0OuG399//2JwAQzXdLT0/WmXaNGjZImTZrI7373O5kxY4a+n+qIWGxrKl8hO5HoLV++XF588UX50Y9+pDIUlbBt2rSRmJgYndjWZrsAvB/Ejh07ym7ohZ8vIiKCfWMJIYRUCEUsg8HwY1DEeoMilhBCCPEpELH4Gj5ELKo3UbFaGqdE7PovI6RDu04yfNhIGT1yjIwbM0GGhAwN8LGMCR0r/foOkNDho2TMqHEy8uNREjJwiPTo9pYUFDjbHIgUFxdJWto+laL33HOPispf/OIXMmLECNmzZ48maBCrABWmkKuYjBogM410xTaoqt29e7dMnz5dXnjhBbn++uv1mKBx48by5ptvamWsOabt568N8P6QcLZq1Urfy49//GOZN2+e/gy27QkhhBCKWAaD4cegiPUGRSwhhBDiU4yIRVuAAwcOaE/VEyeOB9ImI2K/F9yEKz4uXnvDzp41R0Z8PEpeebmTzP5kjkTujNLn3bu9KT3feV/Cly6X3bv2qNgtDXMcCUwyD0lycrKe58477yyTpuDCCy+U3/zmN9KsWTN5+umnpWPHjtqyYPTo0VotO2HCBBk5cqSEhIRIt27d5JFHHpEbbrhBLrnkkrJjXHnllXL//fer2E1LS9OJ7LkUsE5wkzBU3/br1097xl5++eWyaNEiylhCCCFWKGIZDIYfgyLWGxSxhBBCiI9BUoTkCIkS+sTa2hOYeKvHv6TNC+1k0IAQrZTdunWbTJ82UytgWzzxD1mzas3JLRFm/9K2BJCjqan7VP5Crl522WXSs2dPbSXQtGlTadSo0WlytiIuvvhiFbcPP/ywdO/eXRYuXCgJCQn682ACW1hYeMbPea6BiMV7gUA+//zz5aqrrpJly5ZRxhJCCDkDilgGg+HHoIj1BkUsIYQQ4mNMn9i8vDy9kda+faknq2IRp2QqYsWyf8ukCVNk6uRpMmHcRBk/dqJMnjhFpk2ZIZMDy1OSU3Q7936QuwkJiZKZmamTTSRjt956q1a9InJzc7U9wZo1a2TOnDkSGhqq61599VUVtWgzMGTIEBW4a9eulfj4eE3qIFwRaAeAKtSzudlXbYD3g/c2cOBAFci4aRh+RiyzbU8IIaRhQhHLYDD8GBSx3qCIJYQQQnyOuyoWCdPpMtVQlTh9+6KiQm15gIpYCFdIX/R6hVRFL1fcuAstBCBSTW9YrHcHJqZYjm3MV/+DTbzawHvEe4ZYhoz95S9/qSIZy2zbE0IIaXhQxDIYDD8GRaw3KGIJIYQQn+PsFZuenq7VqwcP5p1MoZxitTrgBl3FWmWLG4G5kzCcc8WKFVqJWx+E6tkAaQzx2q5dO5Wxjz32mP78WG7bnhBCSMOCIpbBYPgxKGK9QRFLCCGE+BxIQSRHmAiiahVVqui5mpub45gQOiVrZZRWwqLNAW7QhZYE+fn5eg6cC+c0laJ+l7AGtFHAJPv2229XGTto0CCt8LVtSwghpGFBEctgMPwYFLHeoIglhBBCGgBOGZuTk6OVsYmJiYFJYboUFhacTKcQbulqKA3cmOubbw6pgEUlLBIwVNqiJYGRsA0ViNcNGzbIlVdeKZdeeqmsX7+e/WIJIYRQxDIYDF8GRaw3KGIJIYSQBgAkKUCLAiRLqIxFJSuEKoQsnh858p0cP16iQhHC1YCbe6EC9tChfO0Fi+3xiMTLSFhnNWxDBT8/JthDhw7VqtjmzZs3mIpgQggh5UMRy2Aw/BgUsd6giCV1ghEChBBCzi1IkiBjMSlE/1YkTwcOHDgpZBP0Zl6olkXVrFmflrZPb0CFdaiCxUQS69GOwEhYI2IbOhCvSEbvuOMOlbGfffaZVsXatiWEENIwwHUB11NcX0v/2Pk9IaQCGPUjKGK9QRFLzgm2hIQQQkjdgWQJEhWJE4QrKnVQFYtJInrIouLVPELUQr4i2TICFiKXAtYOxOuCBQvk/PPPl5tvvlmrjyFobdsSQgjxPxSxhHiHEbxBEesNilhS69iSEUIIIXWPEakQshCrSKLQagBi1gmWQb5iPbZFRS0FbPng2gfx+thjj2lVLFoVYOJt1vHaSAghDQuKWELODkZwBkWsNyhiSa1iS0QIIYQEF0bIAkhWAOFqMMvMNrZjAMjHiio/G1JVaElJiURERMjFF18sN954o1bFFhaiz+4hxbYPIYQQf0IRS8jZwwi+oIj1BkUsqTVsSQghhJDgpri42Lq8MiBZ0WcWbQzcwhWvISGRrDmX+5mCggL9Xf7tb3/TqthFixZJUVGRvp42bZqKWtt+hBBC/AdFLCE1AyO4giLWGxSxpFawJSCEEEJqB4y7EHsA0hOPmOgZAWpeQwRiewhCvDbS1bxGe4KwsDDdx3l87IdjoPcpnuMRotGcF69xjGXLlsnmzZs1UXaeE3K2W7du8sILL5Sd0+/gpmZISOfNm6citnXr1jJ16lT5yU9+ItHR0fr7s+1HCCHEf1DEElKzMIIjKGK9QRFLagxb0kEIIaR2wfiLHq6zZs2SESNGSEpKikyaNEn69eunN9vasmWLCsD3339fVq1apYJ04cKF8vbbb8vnn3+uQhDVmqGhoTJ48GC57bbbyqo3cXzI3PDwcBk3bpwMGzZMVqxYoceGTET/2MmTJ+u+SMQgYePi4vQ8Y8eOlT59+si+fftUxOJ1+/bty47rZyCyW7VqJU2aNJExY8ZI48aN5YorrpCrr75a+vbtq/8GSFYN7rYP5pEQQog/oIglpOZh1H1QxHqDIpZ4wpZgEEIIOfdAlGZmZkrTpk1VsEKmQnj26tVLevToISEhISoFly5dKi1atNAKzZYtW6osfeqpp2T9+vX6dfkBAwbIypUr5cknn5S9e/eWVWxCKrZr104++ugjrWrFeny1vnv37pKdnS3z58/X9TNmzJBRo0bpeTp06CA9e/aUgQMHKoikpCR59dVXz6i29SP4N4F8huy+7rrr5IILLtCq2Jtuukn/rSBekbA6QTUycN4MjUKWEEL8AcZ5ilhCag9G3QRFrDcoYkm1sCUWNYGZcBJCCKkeGJvT0tLkpZde0kQUUrRt27YqYFEZO2jQIJk7d64mSxC0Xbp00cpZBCTplClTdBlEKeRhp06dyqpWcXwI2a5du0pCQoIsWLBAhg4dKvn5+fLaa6/J8uXLVTa+8sorei5UvS5ZskQl7Pbt2yUyMlLefPNNrQBFBS1ELI7n/hn8CP5d0IYhNjZWOnfurEIWv2vIViSsELIZGRn6CLAMYhtVxvj92qQsIYSQ+gnGdQgLXGfRzgcylhByCrdYrQkYtR8Usd6giCVVxi1PzxZ3gkIIIaT6YHzG1/8hYCE5IUPRj/SLL77QylZUyD7zzDMyYcIEadOmjaxbt06eeOIJrWpFhezOnTulY8eO2lIAEhBVsmvXrtWJoukvCzkbExOjrQxwPCRcELGokkVl7Msvv6znRYsCtDX417/+pS0RAKpycQy8F8jihiBiIU8hUU2VK5LTqKgo7RsL4R0fH69iOzExUYmPT9BluNkZ2klAzObk5JQJWRyPQpYQQuovFLGEVB2bVD0bGLUXFLHeoIglVcImUr3iTkwIIYR4B+MqesRu3LixTACiAhaiFRWXw4cP1/6wqMaE7EO1a0REhPYu3bRpk4pRPEL84fmaNWt0fyxD2wKIWhwb6yEKd+/erckW+sHi+NOnT9eWCDg2ql4hG3fs2FFW6blt2zb9qj6qPXEcv18HzL8Bfkf4neF3hL69ELD4/WVlfV2WrB47VnqN/fbbw4F/wzz9yqqRs6hyRnILOY7tKWMJIaT+QhFLSPWxSVWvMGonKGK9QRFLKsUpUc8Gd0JCCCGkZsAYi+pV8xxfiUcVKiZ7EK5oIYCAEMU22NZUvJrXZpzGcsjUiRMnKqisxTpcD7C/qWjFPliG8+B8Zh2WmXXmuXlf5rlfMRIWE26IZ1S3QlBDxB46lB/43ZYEJgMnAv8SmBRggnEKkdLHoqJCycnJLquQhcjNzc2ljCWEkHoMRSwh3rGJVS8waj4oYr1BEUsqBBPns8WdiBBCCDk3YAw2X3OvzniM8R9yFfhdntYUbgmLila0H0CCWlJSHEhVvw9MJjD5rhgjZlEtC4GL6lhUyjplrO38hBBCgheKWELODptY9QKjZoMi1hsUscSKU6RWF3fiQQghpO7g2HxugCBFEuqUsHl5uYGkHxOIM4VrZWC/4uIi7f+LY0HGok2B6Rlrew+EEEKCE4pYQmoGm1ytLoyaC4pYb1DEkjNwStWq4k42vILJJSGEEFKfMD1hUbWKdgRxcbEqZCFU0Y7AK9gfrQpSUpK1xyyqm9EPGDIW57S9F0IIIcEHxm6M4bhGmNZBhDR0bKK1qtgEa3Vg1ExQxHqDIpachk2yVoZbplYHW6JCCCGE1CcgRc0kG8IUVaxOoXoqkPhXBcT3ui9k7NGjR7RnLI4LwYtklyKWEELqDxSxhFSOTbhWhk2yVhXG2QdFrDcoYkkZNslaGW6xWhm2xKQyMNkkhBBCghFUpyL5RB9eiFII0yNHcNOzEu0NC5EatiBMPuzTTwb2G1QpAwL06ztAkhKTdIJhjpGdnaXHxs270KLAyFhCCCHBD8ZtjN8QseaGmoQ0JGzitSLcwrUibJK1qjDOLihivUERS8qwidaKcEvWirAJVhu2xIUQQggJViBiUemERBQ31irt/4dJR7E+opq1XZsOsmXzFu31Gh8Xd5J4SUkuvRnXqWVxkpSYLFMmTZMpk6dpgmuOU1BQoPunpqZqVSz6DZoWBYQQQoIbilhCTscmX23YxGt52ERrVWB4D4pYb1DEEsUmWivCLVpt2ESrG1uiQgghhNQXIEMxwYaAjYuLCyw7FJg4YJJRKlBRHduhXScVp6VRmvBj3fovIyQ9sF9pYHnpurVr1slUh4g1x0pPP6CtD5D0OnvFEkIICW4oYgmpGJuEdWITr+Vhk62VwfAWFLHeoIglZ0jWynALVxs26WqwJSflgUkmIYQQEqxAsJq2BMnJyXLs2NHAhKI4MNEu0sfvvvtWRWxOdnZgIlHaM/brzEwZ2D9EFnyxUIaGDJNl4cvLtoeMXfnvVVoVi8Bys+7gwVyJjY09rT2B7T0RQggJLnAzx/T0dElLS5OiIozruE4Q0rCwCVg3NgnrxCZebdhka2Uwqh8Usd6giG3g2ERrRbiFqw2bfAU20erElrQQQgghwQqSTohYtApISUnRSqeiosLAZOOUPLWJ2KWLl0rXzq/L5AlT5J0335W2L7aTTRs3nZwElC9iDx/+RkUsqm8xqaeIJYSQ+gFFLCGnY5OwTmwS1mATrzbcorUqMKoXFLHeoIhtoNgka2W4hasbm3wFNulqsCUqhBBCSH3AiFgkoKiGxSQbwrRcEXuiRAoLC2Tzxs3y1fqvZPCgoTKof4h8ufZLWbd23cmUtnwRi2PFx8ep8MWk3vSJJYQQEtxQxBJSPjYR64QyNniDItYbFLENEJtkrQy3dHVTHQFrS07KAx9oQgghJBiBCEWLACSh6N2KHq6QpqiKNZWxuB52eLmjZAeSVCNpwxYulq1btsq8uV/IkrAl8snM2RITHR2YMBwPTABOyL9XrJQpk6YG0tvvTztWqYiNVxGLdgjoE2t7X4QQQoILjNkQsWhjU1iIcR3XCkIaFjYJ68YmYg3nSsYyqh4Usd6giG1g2CRrZbilq5uqCFibZHXjTlgIIYSQYMYtYksrnUrF6SkRe/gMEQuBOu/z+TJz2iyZ88kc2Ze6LzBROK77VCRiS1sTxFDEEkJIPYMilpAzsYlYJ1WRsVUVsjbhWhGMqgVFrDcoYhsQNslaGW7p6qYyCWsTrk7cSYoTTHAJIYSQYAUi1IhYtCYwN+tC+wEAgQp52r7tq5KXmxtI7E8EJgwlgcfjmrxiPWSrWQ4QaE0wcfwkXe481sGDeRIdHa0iFn1pcX7b+yKEEBJcYMxGf+/U1FQpKMC4XkhIg8QmZIFNxBrqQsYyqhYUsd6giG1A2ERrRbilqxuvEtYtXA22pIUQQggJVoyIRQKKKqe4uDgVr0aeAojZ7l3flL69+8nHQ0dI6IjRMuLjUBnYP0TGjB4nI4aFykcDh+jykcNHSejw0fL6P9+Q+V8sCEwEThexGRnpEhNTerMuUxFre1+EEEKCC4pYQs6kOkL2XMtYRtWCItYbFLENBJtorQi3dHXjRcK6xSuwJSoAk0tCCCEk2DEiFlWqMTExkpmZEZhcFAQm2scUPMey5eHLZca0WfJ61zekQ/vO8uJzbWT9lxEya+Yn0uLJZ6Xra92lX9/+smXzFomKjApci7877TgA/WETEhIlIyNDRSzObXtPhBBCggtznUhJSZFjxzCmY3wnpOFhE7LAi5D1ImNt0tUGo2pBEesNitgGgE20VoRbujpxC9iqSNjK5KstWXGDySYhhBASbOBO2Kh0ghxNSEiQuLhYvZZCnKIaVlsVFBVosrp502b538eflq5dXpcxo8ZqC4KwsMXy9pvvSrs2r0inV7oEJhmYfBSdvn9hQeA8ObJnzx6dxCPpNSKWEEJI8INxG33E0cIG8zPIWEIaEjYpa6hIylLGBndQxHqDItbnuCVrZbjFq5uzkbDVEbC2BIYQQggJNiBiIUWRiOIrp9HRe/WGLJCnRqQamYr2BTNnfCKzP5kjM6fPkqmTp8u0KTNk9qxPdfnSJeGn7WM4evSIVsPGxsZqRRUSXopYQgipP1DEEnIKm4wF5clYm5A9FzKWUXlgbENBAtwPfJHbRxE7FLE+xiZaK8ItXd1UR8I6BaxbwlZHvGKCSwghhAQzkKKm/x+E6d69e/UaZiSqAVWuuFHXCQvmhl3O7QGOsX9/muzevVurYVF5i3PhnLb3QgghJPgwIjYpKUnnXba5GyF+pypS1ilj3UK2JmWsTby6YVQeFLHeoIj1MW7RWhlu8erEq4StroC1JS6YbBJCCCHBDJLQzMxMrYpFr1hUxuLaB5GKfq/VxUhYHHPXrl0qeCF6UQ1rRCwhhJD6AWQFvhWBiljMrWxzMUL8jNtVVEfIVlXG2oSsTcIabPLVDaPiMHkpRWz1oIj1MbYBsDyc0tVNdSSsU8RWJGEpXwkhhPgJJKFIRtGWAJWrqIoF6O1aXRlrqmHT0w9oX1hIWFRSQcriPBSxhBBSv3C2JsD8yjZ3I6ShUJGEdQpYp4Q9G/lqE6yAcfZhclJ4IYxtcEu2f3NyOhSxPsYtWyvCKV7dVCRiK5OwVRWw7mTFiZl0EkIIIcEOJtuQsZhsR0dHq0hFX9fDh78JXJtxzT0lXL/77lvFuQzb4PqZmJiolbBxcXFaRYWWBKbqgBBCSP0C1wZcC/CHusrmS4T4EfP/uxPzWTAYp+D0DcDpIoyjcPsMpwepSPS6cYtfG86KXFKKEeLwNXA7+Hcy/y7OfwtihyLWx7gHp/Iwg5kN56AHnAOiU8ACM4CagdU9+FZVwNqSF0IIIaQ+AFmKCTfaCGDCjRtsob8rWhWgGiovLzdwzcSdZU8J2G+/xTX1UGD/LO0fiO0hcBMSEihhCSHEB5g/0uG6YHqJR0VFyY4dO2Tbtm2ENAi2b99uBZ8DJzt37jyDyMhIBZ8bgD9WO0Hu5AR5VFUw32CqCPxhnZSC9lsYwzCWYUzD+AYHBFcEt2TzUuRMKGJ9jFu4lodNwAIvEtaIWJuArUjCupMVQgghpL6CCTfaCCBBRc9YVLcieTWThbi4WElOTgqsSwkkssll6zGxwKQA8hYVtRC3kLA4HkUsIYTUX3BNwHiOcd3I2NJ+4tFW8UOI3zFizwk+EwbkQgDfDDLgc2PAH6sBcqjywB+3nSC3soHPZGUgnyOpWiCA6n5z81j4Hvgh+CO4JZuXImdCEetj3MLVhlu+OqmqiHVLWKeItUlYp4CtTMJi4kkIIYTUN4yMRaKKhBXJKyYBmDTExMTqhMM5GcEEA5MGTAicSS6OY0QsIYSQ+onzD3TmmgC5gzG/IkFEiJ+oSG4i9zHgDxYAnxUDvmlkwOfICfIlJ/isGUweVVk+ZXMRbtweo6FhfgdwOvA78D+UsN6giPUxbulqwy1fDVWVsE4RW56ENQLWLWHdA5vBNjASQggh9REz+cbEAJMHTCYwuXBPPsyEw0wozOTBdkxCCCH1DyOGMMZjrHeKJUIaAk55avIdg/l8mPzHJk6NL3A6BeD0DcB4CGDchME4CzfGaVSE24M0ZOCF4IngjuCVbD6KlA9FrI9xS1c3bvnqpKoi1jkwmUHMDHJuEescLJ3iFTgHWCfOQZgQQgiprzgn4ObaZyYh5rronIBgmfsYhBBC6j/mWkBIQ8HkN06cnwkz9zf5kROnQ3CL1vLkqtNRON0FcHoNJ27/UR42d9JQgVOyeShSORSxPsYtXt3YPkzAPdg4ByjnIOYc4MygVxMS1jkoA9vATQghhNQV5lpmW2fA9QvXP/d1DNe5devWSUREhB4DFbHh4eGyYcOGsusgBC1uXuHcjxBCCCGkvuOc5wOT+zj9gMH4A7eAtUlYp5sATm/h9BnA7TsMNjdiw+ZWGho2/0SqDkWsT7F9WNzYBhXgHpCcg5ZzQDODXFUlrG1wNQMvcA7I7gHb9pc1QvyG+/97QkjwgevavHnzZM2aNfoc1zJc88y1y1z3IFNDQ0O13YDZF9vNnDlTXnrpJWnZsqUsXbpUPv30U+nZs6e0aNFCX+PGFP/4xz/kueee02uj2ReYiQrOgecYN3BeHBfLOY4QQkjww7GaNGScc37jAUx+48Q4BIC8BxjPUJ6EdboK4PQYTr9hcyAGmzdxY/MvhFQHilifYhswnNgGHYNzkHIOXs5BzS1h3SLWDJZm8HQPrMAMus7B2DlIGzlFCCGEBAO4TuGmWs2aNZNHH31Udu/eLbNmzZLnn39etmzZotWtXbp0kV69euny//zP/5TRo0frddFc29q2bSs7duxQmfvBBx/o9RDX2BEjRkhISIiK2xkzZkjHjh1PuxZiu7CwMJkwYYK0bt1ali1bpsdFde2zzz4rkydP1uuu8/0SQgghhAQLJhdyzv+9yNjyRKxbxjpdhtNxAJsHATZ3YsPmYAipGkfl/wMuIg87gjFVvwAAAABJRU5ErkJggg==" id="0" name="Picture 1"/>
          <p:cNvPicPr>
            <a:picLocks noGrp="1" noChangeAspect="1"/>
          </p:cNvPicPr>
          <p:nvPr/>
        </p:nvPicPr>
        <p:blipFill>
          <a:blip r:embed="rId2"/>
          <a:stretch>
            <a:fillRect/>
          </a:stretch>
        </p:blipFill>
        <p:spPr bwMode="auto">
          <a:xfrm>
            <a:off x="3568700" y="1028700"/>
            <a:ext cx="5105400" cy="2222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An example incident investigation graph in Azure Sentinel.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company will also use </a:t>
            </a:r>
            <a:r>
              <a:rPr>
                <a:hlinkClick r:id="rId2"/>
              </a:rPr>
              <a:t>Azure Monitor Workbooks</a:t>
            </a:r>
            <a:r>
              <a:rPr/>
              <a:t> to automate responses to threats. For example, it can set an alert that looks for malicious IP addresses that access the network and create a workbook that does the following steps:</a:t>
            </a:r>
          </a:p>
          <a:p>
            <a:pPr lvl="0" indent="-342900" marL="342900">
              <a:buAutoNum type="arabicPeriod"/>
            </a:pPr>
            <a:r>
              <a:rPr/>
              <a:t>When the alert is triggered, open a ticket in the IT ticketing system.</a:t>
            </a:r>
          </a:p>
          <a:p>
            <a:pPr lvl="0" indent="-342900" marL="342900">
              <a:buAutoNum type="arabicPeriod"/>
            </a:pPr>
            <a:r>
              <a:rPr/>
              <a:t>Send a message to the security operations channel in Microsoft Teams or Slack to make sure the security analysts are aware of the incident.</a:t>
            </a:r>
          </a:p>
          <a:p>
            <a:pPr lvl="0" indent="-342900" marL="342900">
              <a:buAutoNum type="arabicPeriod"/>
            </a:pPr>
            <a:r>
              <a:rPr/>
              <a:t>Send all of the information in the alert to the senior network admin and to the security admin. The email message includes two user option buttons: </a:t>
            </a:r>
            <a:r>
              <a:rPr b="1"/>
              <a:t>Block</a:t>
            </a:r>
            <a:r>
              <a:rPr/>
              <a:t> or </a:t>
            </a:r>
            <a:r>
              <a:rPr b="1"/>
              <a:t>Ignore</a:t>
            </a:r>
            <a:r>
              <a:rPr/>
              <a:t>.</a:t>
            </a:r>
          </a:p>
          <a:p>
            <a:pPr lvl="0" indent="0" marL="0">
              <a:buNone/>
            </a:pPr>
            <a:r>
              <a:rPr/>
              <a:t>When an admin chooses </a:t>
            </a:r>
            <a:r>
              <a:rPr b="1"/>
              <a:t>Block</a:t>
            </a:r>
            <a:r>
              <a:rPr/>
              <a:t>, the IP address is blocked in the firewall, and the user is disabled in Azure Active Directory. When an admin chooses </a:t>
            </a:r>
            <a:r>
              <a:rPr b="1"/>
              <a:t>Ignore</a:t>
            </a:r>
            <a:r>
              <a:rPr/>
              <a:t>, the alert is closed in Azure Sentinel, and the incident is closed in the IT ticketing system.</a:t>
            </a:r>
          </a:p>
          <a:p>
            <a:pPr lvl="0" indent="0" marL="0">
              <a:buNone/>
            </a:pPr>
            <a:r>
              <a:rPr/>
              <a:t>The workbook continues to run after it receives a response from the admins.</a:t>
            </a:r>
          </a:p>
          <a:p>
            <a:pPr lvl="0" indent="0" marL="0">
              <a:buNone/>
            </a:pPr>
            <a:r>
              <a:rPr/>
              <a:t>Workbooks can be run manually or automatically when a rule triggers an alert.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unit: Store and manage secrets by using Azure Key Vault</a:t>
            </a:r>
          </a:p>
        </p:txBody>
      </p:sp>
      <p:sp>
        <p:nvSpPr>
          <p:cNvPr id="3" name="Content Placeholder 2"/>
          <p:cNvSpPr>
            <a:spLocks noGrp="1"/>
          </p:cNvSpPr>
          <p:nvPr>
            <p:ph idx="1"/>
          </p:nvPr>
        </p:nvSpPr>
        <p:spPr/>
        <p:txBody>
          <a:bodyPr/>
          <a:lstStyle/>
          <a:p>
            <a:pPr lvl="0" indent="0" marL="0">
              <a:buNone/>
            </a:pPr>
            <a:r>
              <a:rPr>
                <a:hlinkClick r:id="rId2"/>
              </a:rPr>
              <a:t>Continue</a:t>
            </a:r>
          </a:p>
          <a:p>
            <a:pPr lvl="0" indent="0" marL="0">
              <a:buNone/>
            </a:pPr>
            <a:r>
              <a:rPr/>
              <a:t>Need help? See our </a:t>
            </a:r>
            <a:r>
              <a:rPr>
                <a:hlinkClick r:id="rId3"/>
              </a:rPr>
              <a:t>troubleshooting guide</a:t>
            </a:r>
            <a:r>
              <a:rPr/>
              <a:t> or provide specific feedback by </a:t>
            </a:r>
            <a:r>
              <a:rPr>
                <a:hlinkClick r:id="rId4"/>
              </a:rPr>
              <a:t>reporting an issue</a:t>
            </a:r>
            <a: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2022-04-22T11:06:19Z</dcterms:created>
  <dcterms:modified xsi:type="dcterms:W3CDTF">2022-04-22T11:06:19Z</dcterms:modified>
</cp:coreProperties>
</file>

<file path=docProps/custom.xml><?xml version="1.0" encoding="utf-8"?>
<Properties xmlns="http://schemas.openxmlformats.org/officeDocument/2006/custom-properties" xmlns:vt="http://schemas.openxmlformats.org/officeDocument/2006/docPropsVTypes"/>
</file>