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resolve-threats-with-azure-security-center/" TargetMode="External" /><Relationship Id="rId3" Type="http://schemas.openxmlformats.org/officeDocument/2006/relationships/hyperlink" Target="https://docs.microsoft.com/en-us/azure/security-center/security-center-planning-and-operations-guide" TargetMode="External" /><Relationship Id="rId4" Type="http://schemas.openxmlformats.org/officeDocument/2006/relationships/hyperlink" Target="https://docs.microsoft.com/en-us/learn/modules/design-monitoring-strategy-on-azure/" TargetMode="External" /><Relationship Id="rId5" Type="http://schemas.openxmlformats.org/officeDocument/2006/relationships/hyperlink" Target="https://docs.microsoft.com/en-us/azure/sentinel/connect-data-sources" TargetMode="External" /><Relationship Id="rId6" Type="http://schemas.openxmlformats.org/officeDocument/2006/relationships/hyperlink" Target="https://docs.microsoft.com/en-us/learn/modules/manage-secrets-with-azure-key-vault/" TargetMode="External" /><Relationship Id="rId7" Type="http://schemas.openxmlformats.org/officeDocument/2006/relationships/hyperlink" Target="https://docs.microsoft.com/en-us/learn/modules/configure-and-manage-azure-key-vault" TargetMode="External" /><Relationship Id="rId8" Type="http://schemas.openxmlformats.org/officeDocument/2006/relationships/hyperlink" Target="https://docs.microsoft.com/en-us/learn/support/troubleshooting?uid=learn.azure.protect-against-security-threats-azure.8-summary&amp;documentId=ca202ac2-44dc-158f-aac3-0db12118bf8d&amp;versionIndependentDocumentId=62b148d0-3192-a517-a702-fecc17d5a0c4&amp;contentPath=%2FMicrosoftDocs%2Flearn-pr%2Fblob%2Flive%2Flearn-pr%2Fazure-fundamentals%2Fprotect-against-security-threats-azure%2F8-summary.yml&amp;url=https%3A%2F%2Fdocs.microsoft.com%2Fen-us%2Flearn%2Fmodules%2Fprotect-against-security-threats-azure%2F8-summary&amp;author=rknapp" TargetMode="External" /><Relationship Id="rId9" Type="http://schemas.openxmlformats.org/officeDocument/2006/relationships/hyperlink" Target="https://docs.microsoft.com/en-us/learn/support/troubleshooting?uid=learn.azure.protect-against-security-threats-azure.8-summary&amp;documentId=ca202ac2-44dc-158f-aac3-0db12118bf8d&amp;versionIndependentDocumentId=62b148d0-3192-a517-a702-fecc17d5a0c4&amp;contentPath=%2FMicrosoftDocs%2Flearn-pr%2Fblob%2Flive%2Flearn-pr%2Fazure-fundamentals%2Fprotect-against-security-threats-azure%2F8-summary.yml&amp;url=https%3A%2F%2Fdocs.microsoft.com%2Fen-us%2Flearn%2Fmodules%2Fprotect-against-security-threats-azure%2F8-summary&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2 minutes</a:t>
            </a:r>
          </a:p>
          <a:p>
            <a:pPr lvl="0" indent="0" marL="0">
              <a:buNone/>
            </a:pPr>
            <a:r>
              <a:rPr/>
              <a:t>Tailwind Traders faces a number of security challenges. In today’s digital world, its needs aren’t unique.</a:t>
            </a:r>
          </a:p>
          <a:p>
            <a:pPr lvl="0" indent="0" marL="0">
              <a:buNone/>
            </a:pPr>
            <a:r>
              <a:rPr/>
              <a:t>Azure provides tools and services that can help you detect and act on important security events. It also provides ways to help keep your data safe, which can prevent security incidents from happening to begin with.</a:t>
            </a:r>
          </a:p>
          <a:p>
            <a:pPr lvl="0" indent="0" marL="0">
              <a:buNone/>
            </a:pPr>
            <a:r>
              <a:rPr/>
              <a:t>In this module, you learned about Azure services that relate to security. Here’s a brief summary:</a:t>
            </a:r>
          </a:p>
          <a:p>
            <a:pPr lvl="0"/>
            <a:r>
              <a:rPr/>
              <a:t>Azure Security Center provides visibility of your security posture across all of your services, both on Azure and on-premises.</a:t>
            </a:r>
          </a:p>
          <a:p>
            <a:pPr lvl="0"/>
            <a:r>
              <a:rPr/>
              <a:t>Azure Sentinel aggregates security data from many different sources, and provides additional capabilities for threat detection and response.</a:t>
            </a:r>
          </a:p>
          <a:p>
            <a:pPr lvl="0"/>
            <a:r>
              <a:rPr/>
              <a:t>Azure Key Vault stores your applications’ secrets, such as passwords, encryption keys, and certificates, in a single, central location.</a:t>
            </a:r>
          </a:p>
          <a:p>
            <a:pPr lvl="0"/>
            <a:r>
              <a:rPr/>
              <a:t>Azure Dedicated Host provides dedicated physical servers to host your Azure VMs for Windows and Linux.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 more</a:t>
            </a:r>
          </a:p>
        </p:txBody>
      </p:sp>
      <p:sp>
        <p:nvSpPr>
          <p:cNvPr id="3" name="Content Placeholder 2"/>
          <p:cNvSpPr>
            <a:spLocks noGrp="1"/>
          </p:cNvSpPr>
          <p:nvPr>
            <p:ph idx="1"/>
          </p:nvPr>
        </p:nvSpPr>
        <p:spPr/>
        <p:txBody>
          <a:bodyPr/>
          <a:lstStyle/>
          <a:p>
            <a:pPr lvl="0" indent="0" marL="0">
              <a:buNone/>
            </a:pPr>
            <a:r>
              <a:rPr/>
              <a:t>Here are more resources to help you go further.</a:t>
            </a:r>
          </a:p>
          <a:p>
            <a:pPr lvl="0" indent="0" marL="0">
              <a:spcBef>
                <a:spcPts val="3000"/>
              </a:spcBef>
              <a:buNone/>
            </a:pPr>
            <a:r>
              <a:rPr b="1"/>
              <a:t>Azure Security Center</a:t>
            </a:r>
          </a:p>
          <a:p>
            <a:pPr lvl="0" indent="0" marL="0">
              <a:buNone/>
            </a:pPr>
            <a:r>
              <a:rPr/>
              <a:t>Take the </a:t>
            </a:r>
            <a:r>
              <a:rPr>
                <a:hlinkClick r:id="rId2"/>
              </a:rPr>
              <a:t>Resolve security threats with Azure Security Center</a:t>
            </a:r>
            <a:r>
              <a:rPr/>
              <a:t> module to use the alert capabilities of Azure Security Center to watch for and respond to threats.</a:t>
            </a:r>
          </a:p>
          <a:p>
            <a:pPr lvl="0" indent="0" marL="0">
              <a:buNone/>
            </a:pPr>
            <a:r>
              <a:rPr/>
              <a:t>Then review the </a:t>
            </a:r>
            <a:r>
              <a:rPr>
                <a:hlinkClick r:id="rId3"/>
              </a:rPr>
              <a:t>planning and operations guide</a:t>
            </a:r>
            <a:r>
              <a:rPr/>
              <a:t> to optimize your use of Security Center based on your organization’s security requirements and cloud management model.</a:t>
            </a:r>
          </a:p>
          <a:p>
            <a:pPr lvl="0" indent="0" marL="0">
              <a:spcBef>
                <a:spcPts val="3000"/>
              </a:spcBef>
              <a:buNone/>
            </a:pPr>
            <a:r>
              <a:rPr b="1"/>
              <a:t>Azure Sentinel</a:t>
            </a:r>
          </a:p>
          <a:p>
            <a:pPr lvl="0" indent="0" marL="0">
              <a:buNone/>
            </a:pPr>
            <a:r>
              <a:rPr>
                <a:hlinkClick r:id="rId4"/>
              </a:rPr>
              <a:t>Design a holistic monitoring strategy on Azure</a:t>
            </a:r>
            <a:r>
              <a:rPr/>
              <a:t> goes into greater depth on how Azure Sentinel can help monitor and respond to security threats across your organization.</a:t>
            </a:r>
          </a:p>
          <a:p>
            <a:pPr lvl="0" indent="0" marL="0">
              <a:buNone/>
            </a:pPr>
            <a:r>
              <a:rPr/>
              <a:t>Also learn how to </a:t>
            </a:r>
            <a:r>
              <a:rPr>
                <a:hlinkClick r:id="rId5"/>
              </a:rPr>
              <a:t>connect data sources</a:t>
            </a:r>
            <a:r>
              <a:rPr/>
              <a:t> to Azure Sentinel.</a:t>
            </a:r>
          </a:p>
          <a:p>
            <a:pPr lvl="0" indent="0" marL="0">
              <a:spcBef>
                <a:spcPts val="3000"/>
              </a:spcBef>
              <a:buNone/>
            </a:pPr>
            <a:r>
              <a:rPr b="1"/>
              <a:t>Azure Key Vault</a:t>
            </a:r>
          </a:p>
          <a:p>
            <a:pPr lvl="0" indent="0" marL="0">
              <a:buNone/>
            </a:pPr>
            <a:r>
              <a:rPr/>
              <a:t>Gain additional hands-on experience with Azure Key Vault in </a:t>
            </a:r>
            <a:r>
              <a:rPr>
                <a:hlinkClick r:id="rId6"/>
              </a:rPr>
              <a:t>Manage secrets in your server apps with Azure Key Vault</a:t>
            </a:r>
            <a:r>
              <a:rPr/>
              <a:t> and </a:t>
            </a:r>
            <a:r>
              <a:rPr>
                <a:hlinkClick r:id="rId7"/>
              </a:rPr>
              <a:t>Configure and manage secrets in Azure Key Vault</a:t>
            </a:r>
            <a:r>
              <a:rPr/>
              <a:t>.</a:t>
            </a:r>
          </a:p>
          <a:p>
            <a:pPr lvl="0" indent="0" marL="0">
              <a:buNone/>
            </a:pPr>
            <a:r>
              <a:rPr/>
              <a:t>Need help? See our </a:t>
            </a:r>
            <a:r>
              <a:rPr>
                <a:hlinkClick r:id="rId8"/>
              </a:rPr>
              <a:t>troubleshooting guide</a:t>
            </a:r>
            <a:r>
              <a:rPr/>
              <a:t> or provide specific feedback by </a:t>
            </a:r>
            <a:r>
              <a:rPr>
                <a:hlinkClick r:id="rId9"/>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2022-04-22T11:06:22Z</dcterms:created>
  <dcterms:modified xsi:type="dcterms:W3CDTF">2022-04-22T11:06:22Z</dcterms:modified>
</cp:coreProperties>
</file>

<file path=docProps/custom.xml><?xml version="1.0" encoding="utf-8"?>
<Properties xmlns="http://schemas.openxmlformats.org/officeDocument/2006/custom-properties" xmlns:vt="http://schemas.openxmlformats.org/officeDocument/2006/docPropsVTypes"/>
</file>