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base64"/>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8" Type="http://schemas.openxmlformats.org/officeDocument/2006/relationships/viewProps" Target="viewProps.xml" /><Relationship Id="rId7" Type="http://schemas.openxmlformats.org/officeDocument/2006/relationships/presProps" Target="presProps.xml" /><Relationship Id="rId1" Type="http://schemas.openxmlformats.org/officeDocument/2006/relationships/slideMaster" Target="slideMasters/slideMaster1.xml" /><Relationship Id="rId10" Type="http://schemas.openxmlformats.org/officeDocument/2006/relationships/tableStyles" Target="tableStyles.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azure/active-directory/authentication/concept-mfa-licensing#available-versions-of-azure-multi-factor-authentication?azure-portal=true"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4 minutes</a:t>
            </a:r>
          </a:p>
          <a:p>
            <a:pPr lvl="0" indent="0" marL="0">
              <a:buNone/>
            </a:pPr>
            <a:r>
              <a:rPr/>
              <a:t>Tailwind Traders allows delivery drivers to use their own mobile devices to access scheduling and logistics applications. Some delivery drivers are permanent employees of Tailwind Traders. Others work on short-term contract. How can the IT department ensure that an access attempt is really from a valid Tailwind Traders worker?</a:t>
            </a:r>
          </a:p>
          <a:p>
            <a:pPr lvl="0" indent="0" marL="0">
              <a:buNone/>
            </a:pPr>
            <a:r>
              <a:rPr/>
              <a:t>In this part, you’ll learn about two processes that enable secure authentication: Azure AD Multi-Factor Authentication and Conditional Access. Let’s start with a brief look at what multifactor authentication is in general.</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What’s multifactor authentication?</a:t>
            </a:r>
          </a:p>
        </p:txBody>
      </p:sp>
      <p:sp>
        <p:nvSpPr>
          <p:cNvPr id="4" name="Text Placeholder 3"/>
          <p:cNvSpPr>
            <a:spLocks noGrp="1"/>
          </p:cNvSpPr>
          <p:nvPr>
            <p:ph idx="2" sz="half" type="body"/>
          </p:nvPr>
        </p:nvSpPr>
        <p:spPr/>
        <p:txBody>
          <a:bodyPr/>
          <a:lstStyle/>
          <a:p>
            <a:pPr lvl="0" indent="0" marL="0">
              <a:buNone/>
            </a:pPr>
            <a:r>
              <a:rPr i="1"/>
              <a:t>Multifactor authentication</a:t>
            </a:r>
            <a:r>
              <a:rPr/>
              <a:t> is a process where a user is prompted during the sign-in process for an additional form of identification. Examples include a code on their mobile phone or a fingerprint scan.</a:t>
            </a:r>
          </a:p>
          <a:p>
            <a:pPr lvl="0" indent="0" marL="0">
              <a:buNone/>
            </a:pPr>
            <a:r>
              <a:rPr/>
              <a:t>Think about how you sign in to websites, email, or online gaming services. In addition to your username and password, have you ever needed to enter a code that was sent to your phone? If so, you’ve used multifactor authentication to sign in.</a:t>
            </a:r>
          </a:p>
          <a:p>
            <a:pPr lvl="0" indent="0" marL="0">
              <a:buNone/>
            </a:pPr>
            <a:r>
              <a:rPr/>
              <a:t>Multifactor authentication provides additional security for your identities by requiring two or more elements to fully authenticate.</a:t>
            </a:r>
          </a:p>
          <a:p>
            <a:pPr lvl="0" indent="0" marL="0">
              <a:buNone/>
            </a:pPr>
            <a:r>
              <a:rPr/>
              <a:t>These elements fall into three categories:</a:t>
            </a:r>
          </a:p>
          <a:p>
            <a:pPr lvl="0"/>
            <a:r>
              <a:rPr b="1"/>
              <a:t>Something the user knows</a:t>
            </a:r>
          </a:p>
          <a:p>
            <a:pPr lvl="1" indent="0" marL="342900">
              <a:buNone/>
            </a:pPr>
            <a:r>
              <a:rPr/>
              <a:t>This might be an email address and password.</a:t>
            </a:r>
          </a:p>
          <a:p>
            <a:pPr lvl="0"/>
            <a:r>
              <a:rPr b="1"/>
              <a:t>Something the user has</a:t>
            </a:r>
          </a:p>
          <a:p>
            <a:pPr lvl="1" indent="0" marL="342900">
              <a:buNone/>
            </a:pPr>
            <a:r>
              <a:rPr/>
              <a:t>This might be a code that’s sent to the user’s mobile phone.</a:t>
            </a:r>
          </a:p>
          <a:p>
            <a:pPr lvl="0"/>
            <a:r>
              <a:rPr b="1"/>
              <a:t>Something the user is</a:t>
            </a:r>
          </a:p>
          <a:p>
            <a:pPr lvl="1" indent="0" marL="342900">
              <a:buNone/>
            </a:pPr>
            <a:r>
              <a:rPr/>
              <a:t>This is typically some sort of biometric property, such as a fingerprint or face scan that’s used on many mobile devices.</a:t>
            </a:r>
          </a:p>
        </p:txBody>
      </p:sp>
      <p:pic>
        <p:nvPicPr>
          <p:cNvPr descr="fig:  data:image/png;base64,iVBORw0KGgoAAAANSUhEUgAAAlgAAACWCAIAAACNeWFmAAAACXBIWXMAAA7EAAAOxAGVKw4bAAAgAElEQVR42gCrhVR6AP///////////////////////////////////////////////////////////////////////////////////////////////////////////////////////////////////////////////////////////////////////////////////////////////////////////////////////////////////////////////////////////////////////////////////////////////////////////////////////////////////////////////////////////////////////////////////////////////////////////////////////////////////////////////////////////////////////////////////////////////////////////////////////////////////////////////////////////////////////////////////////////////////////////////////////////////////////////////////////////////////////////////////////////////////////////////////////////////////////////////////////////////////////////////////////////////////////////////////////////////////////////////////////////////////////////////////////////////////////////////////////////////////////////////////////////////////////////////////////////////////////////////////////////////////////////////////////////////////////////////////////////////////////////////////////////////////////////////////////////////////////////////////////////////////////////////////////////////////////////////////////////////////////////////////////////////////////////////////////////////////////////////////////////////////////////////////////////////////////////////////////////////////////////////////////////////////////////////////////////////////////////////////////////////////////////////////////////////////////////////////////////////////////////////////////////////////////////////////////////////////////////////////////////////////////////////////////////////////////////////////////////////////////////////////////////////////////////////////////////////////////////////////////////////////////////////////////////////////////////////////////////////////////////////////////////////////////////////////////////////////////////////////////////////////////////////////////////////////////////////////////////////////////////////////////////////////////////////////////////////////////////////////////////////////////////////////////////////////////////////////////////////////////////////////////////////////////////////////////////////////////////////////////////////////////////////////////////////////////////////////////////////////////////////////////////////////////////////////////////////wD///////////////////////////////////////////////////////////////////////////////////////////////////////////////////////////////////////////////////////////////////////////////////////////////////////////////////////////////////////////////////////////////////////////////////////////////////////////////////////////////////////////////////////////////////////////////////////////////////////////////////////////////////////////////////////////////////////////////////////////////////////////////////////////////////////////////////////////////////////////////////////////////////////////////////////////////////////////////////////////////////////////////////////////////////////////////////////////////////////////////////////////////////////////////////////////////////////////////////////////////////////////////////////////////////////////////////////////////////////////////////////////////////////////////////////////////////////////////////////////////////////////////////////////////////////////////////////////////////////////////////////////////////////////////////////////////////////////////////////////////////////////////////////////////////////////////////////////////////////////////////////////////////////////////////////////////////////////////////////////////////////////////////////////////////////////////////////////////////////////////////////////////////////////////////////////////////////////////////////////////////////////////////////////////////////////////////////////////////////////////////////////////////////////////////////////////////////////////////////////////////////////////////////////////////////////////////////////////////////////////////////////////////////////////////////////////////////////////////////////////////////////////////////////////////////////////////////////////////////////////////////////////////////////////////////////////////////////////////////////////////////////////////////////////////////////////////////////////////////////////////////////////////////////////////////////////////////////////////////////////////////////////////////////////////////////////////////////////////////////////////////////////////////////////////////////////////////////////////////////////////////////////////////////////////////////////////////////////////////////////////////////////////////////////////////////////////////////////////////////////8A////////////////////////////////////////////////////////////////////////////////////////////////////////////////////////////////////////////////////////////////////////////////////////////////////////////////////////////////////////////////////////////////////////////////////////////////////////////////////////////////////////////////////////////////////////////////////////////////////////////////////////////////////////////////////////////////////////////////////////////////////////////////////////////////////////////////////////////////////////////////////////////////////////////////////////////////////////////////////////////////////////////////////////////////////////////////////////////////////////////////////////////////////////////////////////////////////////////////////////////////////////////////////////////////////////////////////////////////////////////////////////////////////////////////////////////////////////////////////////////////////////////////////////////////////////////////////////////////////////////////////////////////////////////////////////////////////////////////////////////////////////////////////////////////////////////////////////////////////////////////////////////////////////////////////////////////////////////////////////////////////////////////////////////////////////////////////////////////////////////////////////////////////////////////////////////////////////////////////////////////////////////////////////////////////////////////////////////////////////////////////////////////////////////////////////////////////////////////////////////////////////////////////////////////////////////////////////////////////////////////////////////////////////////////////////////////////////////////////////////////////////////////////////////////////////////////////////////////////////////////////////////////////////////////////////////////////////////////////////////////////////////////////////////////////////////////////////////////////////////////////////////////////////////////////////////////////////////////////////////////////////////////////////////////////////////////////////////////////////////////////////////////////////////////////////////////////////////////////////////////////////////////////////////////////////////////////////////////////////////////////////////////////////////////////////////////////////////////////////////////AP///////////////////////////////////////////////////////////////////////////////////////////////////////////////////////////////////////////////////////////////////////////////////////////////////////////////////////////////////////////////////////////////////////////////////////////////////////////////////////////////////////////////////////////////////////////////////////////////////////////////////////////////////////////////////////////////////////////////////////////////////////////////////////////////////////////////////////////////////////////////////////////////////////////////////////////////////////////////////////////////////////////////////////////////////////////////////////////////////////////////////////////////////////////////////////////////////////////////////////////////////////////////////////////////////////////////////////////////////////////////////////////////////////////////////////////////////////////////////////////////////////////////////////////////////////////////////////////////////////////////////////////////////////////////////////////////////////////////////////////////////////////////////////////////////////////////////////////////////////////////////////////////////////////////////////////////////////////////////////////////////////////////////////////////////////////////////////////////////////////////////////////////////////////////////////////////////////////////////////////////////////////////////////////////////////////////////////////////////////////////////////////////////////////////////////////////////////////////////////////////////////////////////////////////////////////////////////////////////////////////////////////////////////////////////////////////////////////////////////////////////////////////////////////////////////////////////////////////////////////////////////////////////////////////////////////////////////////////////////////////////////////////////////////////////////////////////////////////////////////////////////////////////////////////////////////////////////////////////////////////////////////////////////////////////////////////////////////////////////////////////////////////////////////////////////////////////////////////////////////////////////////////////////////////////////////////////////////////////////////////////////////////////////////////////////////////////////////////////////////////wD//////////////////////////////////////////////////////////////////////////////////////////////////////////////////////////////////////////////////////////////////////////////////////////////////////////////////////////////////////////////////////////////////////////////////////////////////////////////////////////////////////////////////////////////////////////////////////////////////////////////////////////////////////////////////////////////////////////////////////////////////////////////////////////////////////////////////////////////////////////////////////////////////////////////////////////////////////////////////////////////////////////////////////////////////////////////////////////////////////////////////////////////////////////////////////////////////////////////////////////////////////////////////////////////////////////////////////////////////////////////////////////////////////////////////////////////////////////////////////////////////////////////////////////////////////////////////////////////////////////////////////////////////////////////////////////////////////////////////////////////////////////////////////////////////////////////////////////////////////////////////////////////////////////////////////////////////////////////////////////////////////////////////////////4j7ts8AACAASURBVP////////////////////////////////////////////////////////////////////////////////////////////////////////////////////////////////////////////////////////////////////////////////////////////////////////////////////////////////////////////////////////////////////////////////////////////////////////////////////////////////////////////////////////////////////////////////////////////////////////////////////////////////////////////////////////////////////////////////////////////////////////////////////////////////////////////////////////////////////////////////////////////////////////////////////////////////////////////////////////////////////////////////////////////////////////////////////////////////////////////////////////////////////////////////////////////////////////////////////////////////////////////////////////////////////////////////////////////////////////////////////////////////////////////////////////////////////////////////////////////////////////////////////////////////////////////////////////////////////////////////////////////////////////////////////////////////////8A////////////////////////////////////////////////////////////////////////////////////////////////////////////////////////////////////////////////////////////////////////////////////////////////////////////////////////////////////////////////////////////////////////////////////////////////////////////////////////////////////////////////////////////////////////////////////////////////////////////////////////////////////////////////////////////////////////////////////////////////////////////////////////////////////////////////////////////////////////////////////////////////////////////////////////////////////////////////////////////////////////////////////////////////////////////////////////////////////////////////////////////////////////////////////////////////////////////////////////////////////////////////////////////////////////////////////////////////////////////////////////////////////////////////////////////////////////////////////////////////////////////////////////////////////////////////////////////////////////////////////////////////////////////////////////////////////////////////////////////////////////////////////////////////////////////////////////////////////////////////////////////////////////////////////////////////////////////////////////////////////////////////////////////////////////////////////////////////////////////////////////////////////////////////////////////////////////////////////////////////////////////////////////////////////////////////////////////////////////////////////////////////////////////////////////////////////////////////////////////////////////////////////////////////////////////////////////////////////////////////////////////////////////////////////////////////////////////////////////////////////////////////////////////////////////////////////////////////////////////////////////////////////////////////////////////////////////////////////////////////////////////////////////////////////////////////////////////////////////////////////////////////////////////////////////////////////////////////////////////////////////////////////////////////////////////////////////////////////////////////////////////////////////////////////////////////////////////////////////////////////////////////////////////////////////////////////////////////////////////////////////////////////////////////////////////////////////////////////////////////AP///////////////////////////////////////////////////////////////////////////////////////////////////////////////////////////////////////////////////////////////////////////////////////////////////////////////////////////////////////////////////////////////////////////////////////////////////////////////////////////////////////////////////////////////////////////////////////////////////////////////////////////////////////////////////////////////////////////////////////////////////////////////////////////////////////////////////////////////////////////////////////////////////////////////////////////////////////////////////////////////////////////////////////////////////////////////////////////////////////////////////////////////////////////////////////////////////////////////////////////////////////////////////////////////////////////////////////////////////////////////////////////////////////////////////////////////////////////////////////////////////////////////////////////////////////////////////////////////////////////////////////////////////////////////////////////////////////////////////////////////////////////////////////////////////////////////////////////////////////////////////////////////////////////////////////////////////////////////////////////////////////////////////////////////////////////////////////////////////////////////////////////////////////////////////////////////////////////////////////////////////////////////////////////////////////////////////////////////////////////////////////////////////////////////////////////////////////////////////////////////////////////////////////////////////////////////////////////////////////////////////////////////////////////////////////////////////////////////////////////////////////////////////////////////////////////////////////////////////////////////////////////////////////////////////////////////////////////////////////////////////////////////////////////////////////////////////////////////////////////////////////////////////////////////////////////////////////////////////////////////////////////////////////////////////////////////////////////////////////////////////////////////////////////////////////////////////////////////////////////////////////////////////////////////////////////////////////////////////////////////////////////////////////////////////////////////////////////////////////////////wD///////////////////////////////////////////////////////////////////////////////////////////////////////////////////////////////////////////////////////////////////////////////////////////////////////////////////////////////////////////////////////////////////////////////////////////////////////////////////////////////////////////////////////////////////////////////////////////////////////////////////////////////////////////////////////////////////////////////////////////////////////////////////////////////////////////////////////////////////////////////////////////////////////////////////////////////////////////////////////////////////////////////////////////////////////////////////////////////////////////////////////////////////////////////////////////////////////////////////////////////////////////////////////////////////////////////////////////////////////////////////////////////////////////////////////////////////////////////////////////////////////////////////////////////////////////////////////////////////////////////////////////////////////////////////////////////////////////////////////////////////////////////////////////////////////////////////////////////////////////////////////////////////////////////////////////////////////////////////////////////////////////////////////////////////////////////////////////////////////////////////////////////////////////////////////////////////////////////////////////////////////////////////////////////////////////////////////////////////////////////////////////////////////////////////////////////////////////////////////////////////////////////////////////////////////////////////////////////////////////////////////////////////////////////////////////////////////////////////////////////////////////////////////////////////////////////////////////////////////////////////////////////////////////////////////////////////////////////////////////////////////////////////////////////////////////////////////////////////////////////////////////////////////////////////////////////////////////////////////////////////////////////////////////////////////////////////////////////////////////////////////////////////////////////////////////////////////////////////////////////////////////////////////////////////////////////////////////////////////////////////////////////////////////////////////////////////////////////////////////////8A////////////////////////////////////////////////////////////////////////////////////////////////////////////////////////////////////////////////////////////////////////////////////////////////////////////////////////////////////////////////////////////////////////////////////////////////////////////////////////////////////////////////////////////////////////////////////////////////////////////////////////////////////////////////////////////////////////////////////////////////////////////////////////////////////////////////////////////////////////////////////////////////////////////////////////////////////////////////////////////////////////////////////////////////////////////////////////////////////////////////////////////////////////////////////////////////////////////////////////////////////////////////////////////////////////////////////////////////////////////////////////////////////////////////////////////////////////////////////////////////////////////////////////////////////////////////////////////////////////////////////////////////////////////////////////////////////////////////////////////////////////////////////////////////////////////////////////////////////////////////////////////////////////////////////////////////////////////////////////////////////////////////////////////////////////////////////////////////////////////////////////////////////////////////////////////////////////////////////////////////////////////////////////////////////////////////////////////////////////////////////////////////////////////////////////////////////////////////////////////////////////////////////////////////////////////////////////////////////////////////////////////////////////////////////////////////////////////////////////////////////////////////////////////////////////////////////////////////////////////////////////////////////////////////////////////////////////////////////////////////////////////////////////////////////////////////////////////////////////////////////////////////////////////////////////////////////////////////////////////////////////////////////////////////////////////////////////////////////////////////////////////////////////////////////////////////////////////////////////////////////////////////////////////////////////////////////////////////////////////////////////////////////////////////////////////////////////////////////////////////AP//////////////////////////////////////////////////////////////////////////////////////////////////////////////////////////////////////////////////////////////////////////////////////////////////////////////////////////////F1byTgAAIABJREFU/////////////////////////////////////////////////////////////////////////////////////////////////////////////////////////////////////////////////////////////////////////////////////////////////////////////////////////////////////////////////////////////////////////////////////////////////////////////////////////////////////////////////////////////////////////////////////////////////////////////////////////////////////////////////////////////////////////////////////////////////////////////////////////////////////////////////////////////////////////////////////////////////////////////////////////////////////////////////////////////////////////////////////////////////////////////////////////////////////////////////////////////////////////////////////////////////////////////////////////////////////////////////////////////////////////////////////////////////////////////////////////////////////////////////////////////////////////////////////////////////////////////////////////////////////////////////////////////////////////////////////////////////////////////////////////////////////////////////////////////////////////////////////////////////////////////////////////////////////////////////////////////////////////////////////////////////////////////////////////////////////////////////////////////////////////////////////////////////////////////////////////////////////////////////////////////////////////////////////////////////////////////////////////////////////////////////////////////////////////////////////////////////////////////////////////////////////////////////////////////////////////////////////////////////////////////////////////////////////////////////////////////////////////////////////////////////////////////////////////////////////////////////////////////////////////////////////////////////////////////////////////////////////////////////////////////////////////////////////////////////////////////////////////////////////////////////////////////////////////////////////////////////////////////////////////////////////////////////////////////////////////////////////////////////////////////////////////////////////////////////////////////////wD///////////////////////////////////////////////////////////////////////////////////////////////////////////////////////////////////////////////////////////////////////////////////////////////////////////////////////////////////////////////////////////////////////////////////////////////////////////////////////////////////////////////////////////////////////////////////////////////////////////////////////////////////////////////////////////////////////////////////////////////////////////////////////////////////////////////////////////////////////////////////////////////////////////////////////////////////////////////////////////////////////////////////////////////////////////////////////////////////////////////////////////////////////////////////////////////////////////////////////////////////////////////////////////////////////////////////////////////////////////////////////////////////////////////////////////////////////////////////////////////////////////////////////////////////////////////////////////////////////////////////////////////////////////////////////////////////////////////////////////////////////////////////////////////////////////////////////////////////////////////////////////////////////////////////////////////////////////////////////////////////////////////////////////////////////////////////////////////////////////////////////////////////////////////////////////////////////////////////////////////////////////////////////////////////////////////////////////////////////////////////////////////////////////////////////////////////////////////////////////////////////////////////////////////////////////////////////////////////////////////////////////////////////////////////////////////////////////////////////////////////////////////////////////////////////////////////////////////////////////////////////////////////////////////////////////////////////////////////////////////////////////////////////////////////////////////////////////////////////////////////////////////////////////////////////////////////////////////////////////////////////////////////////////////////////////////////////////////////////////////////////////////////////////////////////////////////////////////////////////////////////////////////////////////////////////////////////////////////////////////////////////////////////////////////////////////////////////////////////////////8A////////////////////////////////////////////////////////////////////////////////////////////////////////////////////////////////////////////////////////////////////////////////////////////////////////////////////////////////////////////////////////////////////////////////////////////////////////////////////////////////////////////////////////////////////////////////////////////////////////////////////////////////////////////////////////////////////////////////////////////////////////////////////////////////////////////////////////////////////////////////////////////////////////////////////////////////////////////////////////////////////////////////////////////////////////////////////////////////////////////////////////////////////////////////////////////////////////////////////////////////////////////////////////////////////////////////////////////////////////////////////////////////////////////////////////////////////////////////////////////////////////////////////////////////////////////////////////////////////////////////////////////////////////////////////////////////////////////////////////////////////////////////////////////////////////////////////////////////////////////////////////////////////////////////////////////////////////////////////////////////////////////////////////////////////////////////////////////////////////////////////////////////////////////////////////////////////////////////////////////////////////////////////////////////////////////////////////////////////////////////////////////////////////////////////////////////////////////////////////////////////////////////////////////////////////////////////////////////////////////////////////////////////////////////////////////////////////////////////////////////////////////////////////////////////////////////////////////////////////////////////////////////////////////////////////////////////////////////////////////////////////////////////////////////////////////////////////////////////////////////////////////////////////////////////////////////////////////////////////////////////////////////////////////////////////////////////////////////////////////////////////////////////////////////////////////////////////////////////////////////////////////////////////////////////////////////////////////////////////////////////////////////////////////////////////////////////////////////////////////////AP///////////////////////////////////////////////////////////////////////////////////////////////////////////////////////////////////////////////////////////////////////////////////////////////////////////////////////////////////////////////////////////////////////////////////////////////////////////////////////////////////////////////////////////////////////////////////////////////////////////////////////////////////////////////////////////////////////////////////////////////////////////////////////////////////////////////////////////////////////////////////////////////////////////////////////////////////////////////////////////////////////////////////////////////////////////////////////////////////////////////////////////////////////////////////////////////////////////////////////////////////////////////////////////////////////////////////////////////////////////////////////////////////////////////////////////////////////////////////////////////////////////////////////////////////////////////////////////////////////////////////////////////////////////////////////////////////////////////////////////////////////////////////////////////////////////////////////////////////////////////////////////////////////////////////////////////////////////////////////////////////////////////////////////////////////////////////////////////////////////////////////////////////////////////////////////////////////////////////////////////////////////////////////////////////////////////////////////////////////////////////////////////////////////////////////////////////////////////////////////////////////////////////////////////////////////////////////////////////////////////////////////////////////////////////////////////////////////////////////////////////////////////////////////////////////////////////////////////////////////////////////////////////////////////////////////////////////////////////////////////////////////////////////////////////////////////////////////////////////////////////////////////////////////////////////////////////////////////////////////////////////////////////////////////////////////////////////////////////////////////////////////////////////////////////////////////////////////////////////////////////////////////////////////////////////////////////////////////////////////////////////////////////////////////////////////////////////////////////////////////wD////////////////////////////////////////////////////////////////////////////////////////////////////////////////////////////////////////////////////////////////////////////////////////////////////////////////////////////////////////////////////////////////////////////////////////////////////////////////////////////////////////////////////////////////////////////////////////////////////////////////////////////////////////////////////////////////////////////////////////////////////////////////////////////////////////////////////////////////////////////////////////////////////////////////////////////////////////////////////9/f3t7e3p6enp6enp6enp6enp6enp6enp6enp6enp6enp6enp6enp6enp6enp6enp6enp6enp6enp6enp6enp6enp6enp6enp6enp6enp6enp6enp6enp6enp6enp6enp6enp6enp6enp6enp6enp6enp6enp6enp6enp6enp6enp6enp6enp6enp6enp6enp6enp6enp6enp6enp6enp6enp6enp6enp6enp6enp6enq6ur6+vr////////////////////////////////////////////////////////////////////////////////////////////////////////////////////////////////////////////////////////////////////////////////////////////////////////////////////////////////////////////////////////////////////////////////////////////////////////////////////////////////////////////////////////////////////////////////////////////////////////////////////////////////////////////////////////////////////////////////////////////////////////////////////////////////////////////////////////////////////////////////////////////////////////////////////////////////////////////////////////////////////////////////////////////PvHcVAAAgAElEQVT///////////////////////////////////////////////////////////////////////////////////////////////////////////////////////////////////////////////////////////////////////////////////////////////////////////////////////////////////////////////////////////////////////////////////////////////////////////////////////////////////////////////////////////////////////////////////////////////////////////////////////////////////////////////////////////////////////////////////////////////////////////////////////////////////////////////////////////////////////////////////////////////////////////////////////////////////////////////////////////////////////////////////////////////////////////////////////////////////////////////////////////////////////////////////////////////////////////////////////////////////////////////////////////////////////////////////////////8A/////////////////////////////////////////////////////////////////////////////////////////////////////////////////////////////////////////////////////////////////////////////////////////////////////////////////////////////////////////////////////////////////////////////////////////////////////////////////////////////////////////////////////////////////////////////////////////////////////////////////////////////////////////////////////////////////////////////////////////////////////////////////////////////////////////////////////////////////////////////////////////////////////////////////////////////////////////v7++fn5x8fHlJSUdnZ2cnJycnJycnJycnJycnJycnJycnJycnJycnJycnJycnJycnJycnJycnJycnJycnJycnJycnJycnJycnJycnJycnJycnJycnJycnJycnJycnJycnJycnJycnJycnJycnJycnJycnJycnJycnJycnJycnJycnJycnJycnJycnJycnJycnJycnJycnJycnJycnJycnJycnJycnJycnJycnJycnJycnJycnJycnJydHR0iIiIsrKy6Ojo/f39////////////////////////////////////////////////////////////////////////////////////////////////////////////////////////////////////////////////////////////////////////////////////////////////////////////////////////////////////////////////////////////////////////////////////////////////////////////////////////////////////////////////////////////////////////////////////////////////////////////////////////////////////////////////////////////////////////////////////////////////////////////////////////////////////////////////////////////////////////////////////////////////////////////////////////////////////////////////////////////////////////////////////////////////////////////////////////////////////////////////////////////////////////////////////////////////////////////////////////////////////////////////////////////////////////////////////////////////////////////////////////////////////////////////////////////////////////////////////////////////////////////////////////////////////////////////////////////////////////////////////////////////////////////////////////////////////////////////////////////////////////////////////////////////////////////////////////////////////////////////////////////////////////////////////////////////////////////////////////////////////////////////////////////////////////////////////////////////////////////////////////////////////////////////////////////////////////////////////////////////////////////////////////////////////////////////////////////////////////////AP////////////////////////////////////////////////////////////////////////////////////////////////////////////////////////////////////////////////////////////////////////////////////////////////////////////////////////////////////////////////////////////////////////////////////////////////////////////////////////////////////////////////////////////////////////////////////////////////////////////////////////////////////////////////////////////////////////////////////////////////////////////////////////////////////////////////////////////////////////////////////////////////////////////////////////////////////////Pz86ioqE1NTTc3NzMzMzMzMzMzMzMzMzMzMzMzMzMzMzMzMzMzMzMzMzMzMzMzMzMzMzMzMzMzMzMzMzMzMzMzMzMzMzMzMzMzMzMzMzMzMzMzMzMzMzMzMzMzMzMzMzMzMzMzMzMzMzMzMzMzMzMzMzMzMzMzMzMzMzMzMzMzMzMzMzMzMzMzMzMzMzMzMzMzMzMzMzMzMzMzMzMzMzMzMzMzMzMzMzMzMzMzMzMzMzMzMzMzMzMzMzMzMzQ0NEBAQG1tbc/Pz/v7+////////////////////////////////////////////////////////////////////////////////////////////////////////////////////////////////////////////////////////////////////////////////////////////////////////////////////////////////////////////////////////////////////////////////////////////////////////////////////////////////////////////////////////////////////////////////////////////////////////////////////////////////////////////////////////////////////////////////////////////////////////////////////////////////////////////////////////////////////////////////////////////////////////////////////////////////////////////////////////////////////////////////////////////////////////////////////////////////////////////////////////////////////////////////////////////////////////////////////////////////////////////////////////////////////////////////////////////////////////////////////////////////////////////////////////////////////////////////////////////////////////////////////////////////////////////////////////////////////////////////////////////////////////////////////////////////////////////////////////////////////////////////////////////////////////////////////////////////////////////////////////////////////////////////////////////////////////////////////////////////////////////////////////////////////////////////////////////////////////////////////////////////////////////////////////////////////////////////////////////////////////////////////////////////////////////////////////////////////////wD////////////////////////////////////////////////////////////////////////////////////////////////////////////////////////////////////////////////////////////////////////////////////////////////////////////////////////////////////////////////////////////////////////////////////////////////////////////////////////////////////////////////////////////////////////////////////////////////////////////////////////////////////////////////////////////////////////////////////////////////////////////////////////////////////////////////////////////////////////////////////////////////////////////////////////////////////29vampqZAQEAzMzMzMzMzMzMzMzMzMzMzMzMzMzMzMzMzMzMzMzMzMzMzMzMzMzMzMzMzMzMzMzMzMzMzMzMzMzMzMzMzMzMzMzMzMzMzMzMzMzMzMzMzMzMzMzMzMzMzMzMzMzMzMzMzMzMzMzMzMzMzMzMzMzMzMzMzMzMzMzMzMzMzMzMzMzMzMzMzMzMzMzMzMzMzMzMzMzMzMzMzMzMzMzMzMzMzMzMzMzMzMzMzMzMzMzMzMzMzMzMzMzMzMzMzMzMzMzNXV1fOzs7+/v7///////////////////////////////////////////////////////////////////////////////////////////////////////////////////////////////////////////////////////////////////////////////////////////////////////////////////////////////////////////////////////////////////////////////////////////////////////////////////////////////////////////////////////////////////////////////////////////////////////////////////////////////////////////////////////////////////////////////////////////////////////////////////////////////////////////////////////////////////////////////////////////////////////////////////////////////////////////////////////////////////////////////////////////////////////////////////////////////////////////////////////////////////////////////////////////////////////////////////////////////////////////////////////////////////////////////////////////////////////////////////////////////////////////////////////////////////////////////////////////////////////////////////////////////////////////////////////////////////////////////////////////////////////////////////////////////////////////////////////////////////////////////////////////////////////////////////////////////////////////////////////////////////////////////////////////////////////////////////////////////////////////////////////////////////////////////////////////////////////////////////////////////////////////////////////////////////////////////////////////////////////////////////////////////////////////////////////////////////8A////////////////////////////////////////////////////////////////////////////////////////////////////////////////////////////////////////////////////////////////////////////////////////////////////////////////////////////////////////////////////////////////////////////////////////////////////////////////////////////////////////////////////////////////////////////////////////////////////////////////////////////////////////////////////////////////////////////////////////////////////////////////////////////////////////////////////////////////////////////////////////////////////////////////////////////////////wcHBT09PMzMzMzMzMzMzMzMzMzMzMzMzMzMzMzMzMzMzMzMzMzMzMzMzMzMzMzMzMzMzMzMzMzMzMzMzMzMzMzMzMzMzMzMzMzMzMzMzMzMzMzMzMzMzMzMzMzMzMzMzMzMzMzMzMzMzMzMzMzMzMzMzMzMzMzMzMzMzMzMzMzMzMzMzMzMzMzMzMzMzMzMzMzMzMzMzMzMzMzMzMzMzMzMzMzMzMzMzMzMzMzMzMzMzMzMzMzMzMzMzMzMzMzMzMzMzMzMzMzMzNTU1enp68/Pz////////////////////////////////////////////////////////////////////////////////////////////////////////////////////////////////////////////////////////////////////////////////////////////////////////////////////////////////////////////////////////////////////////////////////////////////////////////////////////////////////////////////////////////////////////////////////////////////////////////////////////////////////////////////////////////////////////////////////////////////////////////////////////////////////////////////////////////////////////////////////////////////////////////////////////////////////////////////////////////////////////////////////////////////////////////////////////////////////////////////////////////////////////////////////////////////////////////////////////////////////////////////////////////////////////////////////////////////////////////////////////////////////////////////////////////////////////////////////////////////////////////////////////////////////////////////////////////////////////////////////////////////////////////////////////////////////////////////////////////////////////////////////////////////////////////////////////////////////////////////////////////////////////////////////////////////////////////////////////////////////////////////////////////////////////////////////////////////////////////////////////////////////////////////////////////////////////////////////////////////////////////////////////////////////////////////////////////////////AP///////////////////////////////////////////////////////////////////////////////////////////////////////////////////////////////////////////////////////////////////////////////////////////////////////////////////////////////////////////////////////////////////////////////////////////////////////////////////////////////////////////////////////////////////////////////////////////////////////////////////////////////////////////////////////////////////////8H9fyYAACAASURBVP///////////////////////////////////////////////////////////////////////////////////////////////////////////////////////////////////////////////////////////4mJiTMzMzMzMzMzMzMzMzMzMzMzMzMzMzMzMzMzMzMzMzMzMzMzMzMzMzMzMzMzMzMzMzMzMzMzMzMzMzMzMzMzMzMzMzMzMzMzMzMzMzMzMzMzMzMzMzMzMzMzMzMzMzMzMzMzMzMzMzMzMzMzMzMzMzMzMzMzMzMzMzMzMzMzMzMzMzMzMzMzMzMzMzMzMzMzMzMzMzMzMzMzMzMzMzMzMzMzMzMzMzMzMzMzMzMzMzMzMzMzMzMzMzMzMzMzMzMzMzMzMzMzMzMzM0hISN7e3v///////////////////////////////////////////////////////////////////////////////////////////////////////////////////////////////////////////////////////////////////////////////////////////////////////////////////////////////////////////////////////////////////////////////////////////////////////////////////////////////////////////////////////////////////////////////////////////////////////////////////////////////////////////////////////////////////////////////////////////////////////////////////////////////////////////////////////////////////////////////////////////////////////////////////////////////////////////////////////////////////////////////////////////////////////////////////////////////////////////////////////////////////////////////////////////////////////////////////////////////////////////////////////////////////////////////////////////////////////////////////////+vr6+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eXl5f///wCrhVR6AP///////////////////////////////////////////////////////////////////////////////////////////////////////////////////////////////////////////////////////////////////////////////////////////////////////////////////////////////////////////////////////////////////////////////////////////////////////////////////////////////////////////////////////////////////////////////////////////////////////////////////////////////////////////////////////////////////////////////////////////////////////////////////////////////////////////////////////////////////////////////////////////////////////////////////////////////////3FxcTMzMzMzMzMzMzMzMzMzMzMzMzMzMzMzMzMzMzMzMzMzMzMzMzMzMzMzMzMzMzMzMzMzMzMzMzMzMzMzMzMzMzMzMzMzMzMzMzMzMzMzMzMzMzw8PEFBQUFBQUFBQUFBQUFBQUFBQUFBQUFBQUFBQUFBQUFBQUFBQUFBQUFBQUFBQT4+PjQ0NDMzMzMzMzMzMzMzMzMzMzMzMzMzMzMzMzMzMzMzMzMzMzMzMzMzMzMzMzMzMzMzMzMzMzMzMzMzMzMzMzMzMzMzMz09PdjY2P///////////////////////////////////////////////////////////////////////////////////////////////////////////////////////////////////////////////////////////////////////////////////////////////////////////////////////////////////////////////////////////////////////////////////////////////////////////////////////////////////////////////////////////////////////////////////////////////////////////////////////////////////////////////////////////////////////////////////////////////////////////////////////////////////////////////////////////////////////////////////////////////////////////////////////////////////////////////////////////////////////////////////////////////////////////////////////////////////////////////////////////////////////////////////////////////////////////////////////////////////////////////////////////////////////////////////////////////////////////////////////+Xl5d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P///wD///////////////////////////////////////////////////////////////////////////////////////////////////////////////////////////////////////////////////////////////////////////////////////////////////////////////////////////////////////////////////////////////////////////////////////////////////////////////////////////////////////////////////////////////////////////////////////////////////////////////////////////////////////////////////////////////////////////////////////////////////////////////////////////////////////////////////////////////////////////////////////////////////////////////////////////////////9tbW0zMzMzMzMzMzMzMzMzMzMzMzMzMzMzMzMzMzMzMzMzMzMzMzMzMzMzMzMzMzMzMzMzMzMzMzMzMzMzMzMzMzMzMzMzMzMzMzMzMzMzMzM4ODiRkZHCwsLCwsLCwsLCwsLCwsLCwsLCwsLCwsLCwsLCwsLCwsLCwsLCwsLCwsLCwsKjo6NAQEAzMzMzMzMzMzMzMzMzMzMzMzMzMzMzMzMzMzMzMzMzMzMzMzMzMzMzMzMzMzMzMzMzMzMzMzMzMzMzMzMzMzMzMzM9PT3Y2Nj////////////////////////////////////////////////////////////////////////////////////////////////////////////////////////////////////////////////////////////////////////////////////////////////////////////////////////////////////////////////////////////////////////////////////////////////////////////////////////////////////////////////////////////////////////////////////////////////////////////////////////////////////////////////////////////////////////////////////////////////////////////////////////////////////////////////////////////////////////////////////////////////////////////////////////////////////////////////////////////////////////////////////////////////////////////////////////////////////////////////////////////////////////////////////////////////////////////////////////////////////////////////////////////////////////////////////////////////////////////////////////l5eX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8A////////////////////////////////////////////////////////////////////////////////////////////////////////////////////////////////////////////////////////////////////////////////////////////////////////////////////////////////////////////////////////////////////////////////////////////////////////////////////////////////////////////////////////////////////////////////////////////////////////////////////////////////////////////////////////////////////////////////////////////////////////////////////////////////////////////////////////////////////////////////////////////////////////////////////////////////////bW1tMzMzMzMzMzMzMzMzMzMzMzMzMzMzMzMzMzMzMzMzMzMzMzMzMzMzMzMzMzMzMzMzMzMzMzMzMzMzMzMzMzMzMzMzMzMzMzMzMzMzMzMzOjo6mZmZyMjIyMjIyMjIyMjIyMjIyMjIyMjIyMjIyMjIyMjIyMjIyMjIyMjIyMjIyMjIrKysQ0NDMzMzMzMzMzMzMzMzMzMzMzMzMzMzMzMzMzMzMzMzMzMzMzMzMzMzMzMzMzMzMzMzMzMzMzMzMzMzMzMzMzMzMzMzPT092NjY////////////////////////////////////////////////////////////////////////////////////////////////////////////////////////////////////////////////////////////////////////////////////////////////////////////////////////////////////////////////////////////////////////////////////////////////////////////////////////////////////////////////////////////////////////////////////////////////////////////////////////////////////////////////////////////////////////////////////////////////////////////////////////////////////////////////////////////////////////////////////////////////////////////////////////////////////////////////////////////////////////////////////////////////////////////////////////////////////////////////////////////////////////////////////////////////////////////////////////////////////////////////////////////////////////////////////////////////////////////////////////5eXl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AP///////////////////////////////////////////////////////////////////////////////////////////////////////////////////////////////////////////////////////////////////////////////////////////////////////////////////////////////////////////////////////////////////////////////////////////////////////////////////////////////////////////////////////////////////////////////////////////////////////////////////////////////////////////////////////////////////////////////////////////////////////////////////////////////////////////////////////////////////////////////////////////////////////////////////////////////////21tbTMzMzMzMzMzMzMzMzMzMzMzMzMzMzMzMzMzMzMzMzMzMzMzMzMzMzMzMzMzMzMzMzMzMzMzMzMzMzMzMzMzMzMzMzMzMzMzMzMzMzMzMzMzM0hISFVVVVVVVVVVVVVVVVVVVVVVVVVVVVVVVVVVVVVVVVVVVVVVVVVVVVVVVVVVVU1NTTQ0NDMzMzMzMzMzMzMzMzMzMzMzMzMzMzMzMzMzMzMzMzMzMzMzMzMzMzMzMzMzMzMzMzMzMzMzMzMzMzMzMzMzMzMzMz09PdjY2P//////////////////////////////////////////////////////////////////////////////////////////////////////////////////////////////////////////////////////////////////////////////////////////////////////////////////////////////////////////////////////////////////////////////////////////////////////////////////////////////////////////////////////////////////////////////////////////////////////////////////////////////////////////////////////////////////////////////////////////////////////////////////////////////////////////////////////////////////////////////////////////////////////////////////////////////////////////////////////////////////////////////////////////////////////////////////////////////////////////////////////////////////////////////////////////////////////////////////////////////////////////////////////////////////////////////////////////////////////////NHw45gAAIABJREFU/////////////+Xl5d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P///wD///////////////////////////////////////////////////////////////////////////////////////////////////////////////////////////////////////////////////////////////////////////////////////////////////////////////////////////////////////////////////////////////////////////////////////////////////////////////////////////////////////////////////////////////////////////////////////////////////////////////////////////////////////////////////////////////////////////////////////////////////////////////////////////////////////////////////////////////////////////////////////////////////////////////////////////////////9tbW0zMzMzMzMzMzMzMzMzMzMzMzMzMzMzMzMzMzMzMzMzMzMzMzMzMzMzMzMzMzMzMzMzMzMzMzMzMzMzMzMzMzMzMzMzMzMzMzMzMzMzMzMzMzMzMzMzMzMzMzMzMzMzMzMzMzMzMzMzMzMzMzMzMzMzMzMzMzMzMzMzMzMzMzMzMzMzMzMzMzMzMzMzMzMzMzMzMzMzMzMzMzMzMzMzMzMzMzMzMzMzMzMzMzMzMzMzMzMzMzMzMzMzMzMzMzMzMzMzMzMzMzMzMzM9PT3Y2Nj////////////////////////////////////////////////////////////////////////////////////////////////////////////////////////////////////////////////////////////////////////////////////////////////////////////////////////////////////////////////////////////////////////////////////////////////////////////////////////////////////////////////////////////////////////////////////////////////////////////////////////////////////////////////////////////////////////////////////////////////////////////////////////////////////////////////////////////////////////////////////////////////////////////////////////////////////////////////////////////////////////////////////////////////////////////////////////////////////////////////////////////////////////////////////////////////////////////////////////////////////////////////////////////////////////////////////////////////////////////////////////l5eX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8A////////////////////////////////////////////////////////////////////////////////////////////////////////////////////////////////////////////////////////////////////////////////////////////////////////////////////////////////////////////////////////////////////////////////////////////////////////////////////////////////////////////////////////////////////////////////////////////////////////////////////////////////////////////////////////////////////////////////////////////////////////////////////////////////////////////////////////////////////////////////////////////////////////////////////////////////////bW1tMzMzMzMzMzMzMzMzMzMzMzMzMzMzMzMzMzMzMzMzMzMzMzMzMzMzMzMzMzMzMzMzMzMzMzMzMzMzMzMzMzMzMzMzMzMzMzMzMzMzMzMzMzMzMzMzMzMzMzMzMzMzMzMzMzMzMzMzMzMzMzMzMzMzMzMzMzMzMzMzMzMzMzMzMzMzMzMzMzMzMzMzMzMzMzMzMzMzMzMzMzMzMzMzMzMzMzMzMzMzMzMzMzMzMzMzMzMzMzMzMzMzMzMzMzMzMzMzMzMzMzMzMzMzPT092NjY/////////////////////////////////////////////////////////////////////////////////////////////////////////////////////////////////////////////////////////////////////////////////////////////////////////////////////////////////////////////////////////////////////////////////////////////////////////////////////////////////////////////////////////////////////////////////////////////////////////////////////////////////v7+7u7u0NDQ09PT39/f4eHh4eHh4eHh4eHh4eHh4eHh4eHh4eHh4eHh4eHh4eHh4eHh4eHh4eHh4eHh4eHh4eHh4eHh4eHh4eHh4eHh4eHh4eHh4eHh4eHh4eHh4eHh4eHh4eHh4eHh4eHh4eHh4eHh4eHh4eHh4eHh4eHh4eHh4eHh4eHh4eHh4eHh4eHh4eHh4eHh4eHh4eHh4eHh4eHh4eHh4eHh4eHh4eHh4eHh4eHh4eHh4eHh4eHh4eHh4eHh4eHh4eHh4eHh4eHh3Nzc0NDQ19fX9vb2/v7+////////////////////////////////////////////////////////////////////////////////////////////////////////////////////////////////////////////////////////////////////////////////5eXl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AP///////////////////////////////////////////////////////////////////////////////////////////////////////////////////////////////////////////////////////////////////////////////////////////////////////////////////////////////////////////////////////////////////////////////////////////////////////////////////////////////////////////////////////////////////////////////////////////////////////////////////////////////////////////////////////////////////////////////////////////////////////////////////////////////////////////////////////////////////////////////////////////////////////////////////////////////////21tbTMzMzMzMzMzMzMzMzMzMzMzMzMzMzMzMzMzMzMzMzMzMzMzMzMzMzMzMzMzMzMzMzMzMzMzMzMzMzMzMzMzMzMzMzMzMzMzMzMzMzMzMzMzMzMzMzMzMzMzMzMzMzMzMzMzMzMzMzMzMzMzMzMzMzMzMzMzMzMzMzMzMzMzMzMzMzMzMzMzMzMzMzMzMzMzMzMzMzMzMzMzMzMzMzMzMzMzMzMzMzMzMzMzMzMzMzMzMzMzMzMzMzMzMzMzMzMzMzMzMzMzMzMzMz09PdjY2P////////////////////////////////////////////////////////////////////////////////////////////////////////////////////////////////////////////////////////////////////////////////////////////////////////////////////////////////////////////////////////////////////////////////////////////////////////////////////////////////////////////////////////////////////////////////////////////////////////////////////////////7+/u7u7tzc3O3t7fz8/P////////////////////////////////////////////////////////////////////////////////////////////////////////////////////////////////////////////////////////////////////////////////////////////////////////////////////////////////////////////////////////////////////7+/vn5+ebm5t7e3vb29v7+/v///////////////////////////////////////////////////////////////////////////////////////////////////////////////////////////////////////////////////////////////////////////+Xl5d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P///wD///////////////////////////////////////////////////////////////////////////////////////////////////////////////////////////////////////////////////////////////////////////////////////////////////////////////////////////////////////////////////////////////////////////////////////////////////////////////////////////////////////////////////////////////////////////////////////////////////////////////////////////////////////////////////////////////////////////////////////////////////////////////////////////////////////////////////////////////////////////////////////////////////////////////////////////////////9tbW0zMzMzMzMzMzMzMzMzMzMzMzMzMzMzMzMzMzMzMzMzMzMzMzMzMzMzMzMzMzMzMzMzMzMzMzMzMzMzMzMzMzMzMzMzMzMzMzMzMzMzMzMzMzMzMzMzMzMzMzMzMzMzMzMzMzMzMzMzMzMzMzMzMzMzMzMzMzMzMzMzMzMzMzMzMzMzMzMzMzMzMzMzMzMzMzMzMzMzMzMzMzMzMzMzMzMzMzMzMzMzMzMzMzMzMzMzMzMzMzMzMzMzMzMzMzMzMzMzMzMzMzMzMzM9PT3Y2Nj////////////////////////////////////////////////////////////////////////////////////////////////////////////////////////////////////////////////////////////////////////////////////////////////////////////////////////////////////////////////////////////////////////////////////////////////////////////////////////////////////////////////////////////////////////////////////////////////////////////////////////+/v7x8fHe3t74+Pj////////////////////////////////////////////////////////////////////////////////////////////////////////////////////////////////////////////////////////////////////////////////////////////////////////////////////////////////////////////////////////////////////////////////////+/v7x8fHd3d35+fn////////////////////////////////////////////////////////////////////////////////////////////////////////////////////////////////////////////////////////////////////////////l5eX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8A////////////////////////////////////////////////////////////////////////////////////////////////////////////////////////////////////////////////////////////////////////////////////////////////////////////////////////////////////////////////////////////////////////////////////////////////////////////////////////////////////////////////////////////////////////////////////////////////////////////////////////////////////////////////////////////////////////////////////////////////////////////////////////////////////////////////////////////////////////////////////////////////////////////////////////////////////bW1tMzMzMzMzMzMzMzMzMzMzMzMzMzMzMzMzMzMzMzMzMzMzMzMzMzMzMzMzMzMzMzMzMzPBEnn7AAAgAElEQVQzMzMzMzMzMzMzMzMzMzMzMzMzMzMzMzMzMzMzMzMzMzMzMzMzMzMzMzMzMzMzMzMzMzMzMzMzMzMzMzMzMzMzMzMzMzMzMzMzMzMzMzMzMzMzMzMzMzMzMzMzMzMzMzMzMzMzMzMzMzMzMzMzMzMzMzMzMzMzMzMzMzMzMzMzMzMzMzMzMzMzMzMzMzMzMzMzMzMzMzMzPT092NjY////////////////////////////////////////////////////////////////////////////////////////////////////////////////////////////////////////////////////////////////////////////////////////////////////////////////////////////////////////////////////////////////////////////////////////////////////////////////////////////////////////////////////////////////////////////////////////////////////////////////////////+fn529vb9PT0/////////////////////////////////////////////////////////////////////////////////////////////////////////////////////////////////////////////////////////////////////////////////////////////////////////////////////////////////////////////////////////////////////////////////////////////v7+5ubm4ODg////////////////////////////////////////////////////////////////////////////////////////////////////////////////////////////////////////////////////////////////////////////5eXl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AP///////////////////////////////////////////////////////////////////////////////////////////////////////////////////////////////////////////////////////////////////////////////////////////////////////////////////////////////////////////////////////////////////////////////////////////////////////////////////////////////////////////////////////////////////////////////////////////////////////////////////////////////////////////////////////////////////////////////////////////////////////////////////////////////////////////////////////////////////////////////////////////////////////////////////////////////////21tbTMzMzMzMzMzMzMzMzMzMzMzMzMzMzMzMzMzMzMzMzMzMzMzMzMzMzMzMzMzMzMzMzMzMzMzMzMzMzMzMzMzMzMzMzMzMzMzMzMzMzMzMzMzMzMzMzMzMzMzMzMzMzMzMzMzMzMzMzMzMzMzMzMzMzMzMzMzMzMzMzMzMzMzMzMzMzMzMzMzMzMzMzMzMzMzMzMzMzMzMzMzMzMzMzMzMzMzMzMzMzMzMzMzMzMzMzMzMzMzMzMzMzMzMzMzMzMzMzMzMzMzMzMzMz09PdjY2P///////////////////////////////////////////////////////////////////////////////////////////////////////////////////////////////////////////////////////////////////////////////////////////////////////////////////////////////////////////////////////////////////////////////////////////////////////////////////////////////////////////////////////////////////////////////////////////////////////////////////////+bm5tra2v7+/v////////////////////////////////////////////////////////////////////////////////////////////////////////////////////////////////////////////////////////////////////////////////////////////////////////////////////////////////////////////////////////////////////////////////////////////////n5+cPDw////////////////////////////////////////////////////////////////////////////////////////////////////////////////////////////////////////////////////////////////////////////+Xl5d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P///wD///////////////////////////////////////////////////////////////////////////////////////////////////////////////////////////////////////////////////////////////////////////////////////////////////////////////////////////////////////////////////////////////////////////////////////////////////////////////////////////////////////////////////////////////////////////////////////////////////////////////////////////////////////////////////////////////////////////////////////////////////////////////////////////////////////////////////////////////////////////////////////////////////////////////////////////////////9tbW0zMzMzMzMzMzMzMzMzMzMzMzMzMzMzMzMzMzMzMzMzMzMzMzMzMzMzMzMzMzMzMzMzMzMzMzMzMzMzMzMzMzMzMzMzMzMzMzMzMzMzMzMzMzMzMzMzMzMzMzMzMzMzMzMzMzMzMzMzMzMzMzMzMzMzMzMzMzMzMzMzMzMzMzMzMzMzMzMzMzMzMzMzMzMzMzMzMzMzMzMzMzMzMzMzMzMzMzMzMzMzMzMzMzMzMzMzMzMzMzMzMzMzMzMzMzMzMzMzMzMzMzMzMzM9PT3Y2Nj////////////////////////////////////////////////////////////////////////////////////////////////////////////////////////////////////////////////////////////////////////////////////////////////////////////////////////////////////////////////////////////////////////////////////////////////////////////////////////////////////////////////////////////////////////////////////////////////////////////////////////R0dHl5eX////////////////////////////////////////////////////////////////////////////////////////////////////////////////////////////////////////////////////////////////////////////////////////////////////////////////////////////////////////////////////////////////////////////////////////////////////+/v7Ly8v////////////////////////////////////////////////////////////////////////////////////////////////////////////////////////////////////////////////////////////////////////////l5eX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8A////////////////////////////////////////////////////////////////////////////////////////////////////////////////////////////////////////////////////////////////////////////////////////////////////////////////////////////////////////////////////////////////////////////////////////////////////////////////////////////////////////////////////////////////////////////////////////////////////////////////////////////////////////////////////////////////////////////////////////////////////////////////////////////////////////////////////////////////////////////////////////////////////////////////////////////////////bW1tMzMzMzMzNTk7Q1xoRWFtRWFtRWFtRWFtRWFtRWFtRWFtRWFtRWFtRWFtRWFtRWFtRWFtRWFtRWFtRWFtRWFtRWFtRWFtRWFtRWFtRWFtRWFtRWFtRWFtRWFtRWFtRWFtRWFtRWFtRWFtRWFtRWFtRWFtRWFtRWFtRWFtRWFtRWFtRWFtRWFtRWFtRWFtRWFtRWFtRWFtRWFtRWFtRWFtRWFtRWFtRWFtRWFtRWFtRWFtRWFtRWFtRWFtRWFtRWFtPEtSMzQ0MzMzPT092NjY////////////////////////////////////////////////////////////////////////////////////////////////////////////////////////////////////////////////////////////////////////////////////////////////////////////////////////////////////////////////////////////////////////////////////////////////////////////////////////////////////////////////////////////////////////////////////////////////////////////////////////zMzM5+fn////////////////////////////////////////////////////////////////////////////////////////////////////////////////////////////////////////////////////////////////////////////////////////////////////////////////////////////////////////////////////////////////////////////////////////////////////////2dnZ////////////////////////////////////////////////////////////////////////////////////////////////////////////////////////////////////////////////////////////////////////////5eXl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AP///////////////////////////////////////////////////////////////////////////////////////////////////////////////////////////////////////////////////////////////////////////////////////////////////////////////////////////////////////////////////////////////////////////////////////////////////////////////////////////////////////////////////////////////////////////////////////////////////////////////////////////////////////////////////////////////////////////////////////////////////////////////////////////////////////////////////////////////////////////////////////////////////////////////////////////////////21tbTMzMzMzMztHTWe12G3C6W3C6W3C6W3C6W3C6W3C6W3C6W3C6W3C6W3C6W3C6W3C6W3C6W3C6W3C6W3C6W3C6W3C6W3C6W3C6W3C6W3C6W3C6W3C6W3C6W3C6W3C6W3C6W3C6W3C6W3C6W3C6W3C6W3C6W3C6W3C6W3C6W3C6W3C6W3C6W3C6W3C6W3C6W3C6W3C6W3C6W3C6W3C6W3C6W3C6W3C6W3C6W3C6W3C6W3C6W3C6W3C6W3C6W3C6W3C6VF+kzU4OTMzMz09PdjY2P///////////////////////////////////////////////////////////////////////////////////////////////////////////////////////////////////////////////////////////////////////////////////////////////////////////////////////////////////////////////////////////////////////////////////////////////////////////////////////////////////////////////////////////////////////////////////////////////////////////////////////8zMzOjo6P///////////////////////////////////////////////////////////////////////////////////////////////////////////////////////////////////////////////////////////////////////////////////////////////////////////////////////////////////////////////////////////////////////////////////////////////////////9ra2v///////////////////////////////////////////////////////////////////////////////////////////////////////////////////////////////////////////////////////////////////////////+Xl5dzc3Nzc3Nzc3Nzc3Nzc3Nzc3Nzc3Nzc3Nzc3Nzc3Nzc3Nzc3Nzc3Nzc3Nzc3Nzc3Nzc3Nzc3Nzc3Nzc3Nzc3Nzc3Nzc3Nzc3Nzc3Nzc3Nzc3Nzc3Nzc3Nzc3Nzc3Nzc3Nzc3Nzc3Nzc3Nzc3Nzc3Nzc3Nzc3Nzc3Nzc3Nzc3Nzc3Nzc3Nzc3Nzc3Nzc3Nzc3Nzc3Nzc3Nzc3Nzc3Nzc3Nzc3Is5HusAACAASURBV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P///wD///////////////////////////////////////////////////////////////////////////////////////////////////////////////////////////////////////////////////////////////////////////////////////////////////////////////////////////////////////////////////////////////////////////////////////////////////////////////////////////////////////////////////////////////////////////////////////////////////////////////////////////////////////////////////////////////////////////////////////////////////////////////////////////////////////////////////////////////////////////////////////////////////////////////////////////////////9tbW0zMzMzMzM7R01ntdhtwultwultwultwultwultwultwultwultwultwultwultwultwultwultwultwultwultwultwultwultwultwultwultwultwultwultwultwultwultwultwultwultwultwultwultwultwultwultwultwultwultwultwultwultwultwultwultwultwultwultwultwultwultwultwultwultwultwultwultwulRfpM1ODkzMzM9PT3Y2Nj////////////////////////////////////////////////////////////////////////////////////////////////////////////////////////////////////////////////////////////////////////////////////////////////////////////////////////////////////////////////////////////////////////////////////////////////////////////////////////////////////////////////////////////////////////////////////////////////////////////////////////MzMzo6Oj////////////////////////////////////////////////////////////////////////////////////////////////////////////////////////////////////////////////////////////////////////////////////////////////////////////////////////////////////////////////////////////////////////////////////////////////////////a2tr////////////////////////////////////////////////////////////////////////////////////////////////////////////////////////////////////////////////////////////////////////////l5eX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8A////////////////////////////////////////////////////////////////////////////////////////////////////////////////////////////////////////////////////////////////////////////////////////////////////////////////////////////////////////////////////////////////////////////////////////////////////////////////////////////////////////////////////////////////////////////////////////////////////////////////////////////////////////////////////////////////////////////////////////////////////////////////////////////////////////////////////////////////////////////////////////////////////////////////////////////////////bW1tMzMzMzMzO0dNZ7XYbcLpbcLpbcLpbcLpbcLpbcLpbcLpbcLpbcLpbcLpbcLpbcLpbcLpbcLpbcLpbcLpbcLpbcLpbcLpbcLpbcLpbcLpbcLpbcLpbcLpbcLpbcLpbcLpbcLpbcLpbcLpbcLpbcLpbcLpbcLpbcLpbcLpbcLpbcLpbcLpbcLpbcLpbcLpbcLpbcLpbcLpbcLpbcLpbcLpbcLpbcLpbcLpbcLpbcLpbcLpbcLpbcLpbcLpbcLpbcLpUX6TNTg5MzMzPT092NjY////////////////////////////////////////////////////////////////////////////////////////////////////////////////////////////////////////////////////////////////////////////////////////////////////////////////////////////////////////////////////////////////////////////////////////////////////////////////////////////////////////////////////////////////////////////////////////////////////////////////////////zMzM6Ojo////////////////////////////////////////////////////////////////////////////////////////////////////////////////////////////////////////////////////////////////////////////////////////////////////////////////////////////////////////////////////////////////////////////////////////////////////////2tra////////////////////////////////////////////////////////////////////////////////////////////////////////////////////////////////////////////////////////////////////////////5eXl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AP///////////////////////////////////////////////////////////////////////////////////////////////////////////////////////////////////////////////////////////////////////////////////////////////////////////////////////////////////////////////////////////////////////////////////////////////////////////////////////////////////////////////////////////////////////////////////////////////////////////////////////////////////////////////////////////////////////////////////////////////////////////////////////////////////////////////////////////////////////////////////////////////////////////////////////////////////21tbTMzMzMzMztHTWe12G3C6W3C6W3C6W3C6W3C6W3C6W3C6W3C6W3C6W3C6W3C6W3C6W3C6W3C6W3C6W3C6W3C6W3C6W3C6W3C6W3C6W3C6W3C6W3C6W3C6W3C6W3C6W3C6W3C6W3C6W3C6W3C6W3C6W3C6W3C6W3C6W3C6W3C6W3C6W3C6W3C6W3C6W3C6W3C6W3C6W3C6W3C6W3C6W3C6W3C6W3C6W3C6W3C6W3C6W3C6W3C6W3C6W3C6W3C6W3C6VF+kzU4OTMzMz09PdjY2P///////////////////////////////////////////////////////////////////////////////////////////////////////////////////////////////////////////////////////////////////////////////////////////////////////////////////////////////////////////////////////////////////////////////////////////////////////////////////////////////////////////////////////////////////////////////////////////////////////////////////////8zMzOjo6P///////////////////////////////////////////////////////////////////////////////////////////////////////////////////////////////////////////////////////////////////////////////////////////////////////////////////////////////////////////////////////////////////////////////////////////////////////9ra2v///////////////////////////////////////////////////////////////////////////////////////////////////////////////////////////////////////////////////////////////////////////+Xl5d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P///wD///////////////////////////////////////////////////////////////////////////////////////////////////////////////////////////////////////////////////////////////////////////////////////////////////////////////////////////////////////////////////////////////////////////////////////////////////////////////////////////////////////////////////////////////////////////////////////////////////////////////////////////////////////////////////////////////////////////////////////////////////////////////////////////////////////////////////////////////////////////////////////////////////////////////////////////////////9tbW0zMzMzMzM7R01ntdhtwultwultwultwultwultwultwultwultwultwultwultwultwultwultwultwultwultwultwultwultwultwultwultwultwultwultwultwultwultwultwultwultwultwultwultwultwultwultwultwultwultwultwultwultwultwultwultwultwultwultwultwultwultwultwultwultwultwultwultwulRfpM1ODkzMzM9PT3Y2Nj////////////////////////////////////////////////////////////////////////////////////////////////////////////////////////////////////////////////////////////////////////////////////////////////////////////////////////////////////////////////////////////////////////////////////////////////////////////////////////////////////////////////////////////////////////////////////////////////////////////////////////MzMzo6Oj////////////////////////////////////////////////////////////////////////////////////////////////////////////////////////////////////////////////////////////////////////////////////////////////////////////////////////////////////////////////////////////////////////////////////////////////////////a2tr////////////////////////////////////////////////////////////////////////////////////////////////////////////////////////////////////////////////////////////////////////////l5eX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8A////////////////////////////////////////////////////////////////////////////////////////////////////////////////////////////////////////////////////////////////////////////////////////////////////////////////////////////////////////////////////////////////////////////////////////////////////////////////////////////////////////////////////////////////////////////////////////////////////////////////////////////////////////////////////////////////////////////////////////////////////////////////////////////////////////////////////////////////////////////////////////////////////////////////////////////////////bW1tMzMzMzMzO0dNZ7XYbcLpbcLpbcLpbcLpbcLpbcLpbcLpbcLpbcLpbcLpbcLpbcLpbcLpbcLpbcLpbcLpbcLpbcLpbcLpbcLpbcLpbcLpbcLpbcLpbcLpbcLpbcLpbcLpbcLpbcLpbcLpbcLpbcLpbcLpbcLpbcLpbcLpbcLpbcLpbcLpbcLpbcLpbcLpbcLpbcLpbcLpbcLpbcLpbcLpbcLpbcLpbcLpbcLpbcLpbcLpbcLpbcLpbcLpbcLpbcLpUX6TNTg5MzMzPT092NjY////////////////////////YukRiQAAIABJREFU////////////////////////////////////////////////////////////////////////////////////////////////////////////////////////////////////////////////////////////////////////////////////////////////////////////////////////////////////////////////////////////////////////////////////////////////////////////////////////////////////////////////////////////////////////////////////////////////zMzM6Ojo////////////////////////////////////////////////////////////////////////////////////////////////////////////////////////////////////////////////////////////////////////////////////////////////////////////////////////////////////////////////////////////////////////////////////////////////////////2tra////////////////////////////////////////////////////////////////////////////////////////////////////////////////////////////////////////////////////////////////////////////5eXl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AP///////////////////////////////////////////////////////////////////////////////////////////////////////////////////////////////////////////////////////////////////////////////////////////////////////////////////////////////////////////////////////////////////////////////////////////////////////////////////////////////////////////////////////////////////////////////////////////////////////////////////////////////////////////////////////////////////////////////////////////////////////////////////////////////////////////////////////////////////////////////////////////////////////////////////////////////////21tbTMzMzMzMztHTWe12G3C6W3C6W3C6W3C6W3C6W3C6W3C6W3C6W3C6W3C6W3C6W3C6W3C6W3C6W3C6W3C6W3C6W3C6W3C6W3C6W3C6W3C6W3C6W3C6W3C6W3C6W3C6W3C6W3C6W3C6W3C6W3C6W3C6W3C6W3C6W3C6W3C6W3C6W3C6W3C6W3C6W3C6W3C6W3C6W3C6W3C6W3C6W3C6W3C6W3C6W3C6W3C6W3C6W3C6W3C6W3C6W3C6W3C6W3C6W3C6VF+kzU4OTMzMz09PdjY2P///////////////////////////////////////////////////////////////////////////////////////////////////////////////////////////////////////////////////////////////////////////////////////////////////////////////////////////////////////////////////////////////////////////////////////////////////////////////////////////////////////////////////////////////////////////////////////////////////////////////////////8zMzOjo6P///////////////////////////////////////////////////////////////////////////////////////////////////////////////////////////////////////////////////////////////////////////////////////////////////////////////////////////////////////////////////////////////////////////////////////////////////////9ra2v///////////////////////////////////////////////////////////////////////////////////////////////////////////////////////////////////////////////////////////////////////////+Xl5dzc3Nzc3Nzc3Nzc3Nzc3Nzc3Nzc3Nzc3Nzc3Nzc3Nzc3Nzc3Nzc3Nzc3Nzc3Nzc3NjY2La2t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mpqcfHx9zc3Nzc3Nzc3Nzc3Nzc3Nzc3Nzc3Nzc3Nzc3Nzc3Nzc3Nzc3Nzc3Nzc3Nzc3Nzc3Nzc3Nzc3Nzc3Nzc3P///wCrhVR6AP///////////////////////97s96fO6/////////////////////T4/KfO697s9////////////////////////////////////////////////////////////////////////////////////////////////////////////////////////////////////////////////////////////////////////////////////////////////////////////////////////////////////////////////////////////////////////////////////////////////////////////////////////////////////////////////////////////////////////////////////////////////////////////////////////////////////////////////////////////////////////////////////////////////////////////////////////////////////////////////////////////////////21tbTMzMzMzMztHTWe12G3C6W3C6W3C6W3C6W3C6W3C6W3C6W3C6W3C6W3C6W3C6W3C6W3C6W3C6W3C6W3C6W3C6W3C6W3C6W3C6W3C6W3C6W3C6W3C6W3C6W3C6W3C6W3C6W3C6W3C6W3C6W3C6W3C6W3C6W3C6W3C6W3C6W3C6W3C6W3C6W3C6W3C6W3C6W3C6W3C6W3C6W3C6W3C6W3C6W3C6W3C6W3C6W3C6W3C6W3C6W3C6W3C6W3C6W3C6W3C6VF+kzU4OTMzMz09PdjY2P///////////////////////////////////////////////////////////////////////////////////////////////////////////////////////////////////////////////////////////////////////////////////////////////////////////////////////////////////////////////////////////////////////////////////////////////////////////////////////////////////////////////////////////////////////////////////////////////////////////////////////8zMzOjo6P///////////////////////////////////////////////////////////////////////////////////////////////////////////////////////////////////////////////////////////////////////////////////////////////////////////////////////////////////////////////////////////////////////////////////////////////////////9ra2v///////////////////////////////////////////////////////////////////////////////////////////////////////////////////////////////////////////////////////////////////////////+Xl5dzc3Nzc3Nzc3Nzc3Nzc3Nzc3Nzc3Nzc3Nzc3Nzc3Nzc3Nzc3Nzc3Nzc3Nzc3Nzc3NfX15ycnI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aGhrq6utzc3Nzc3Nzc3Nzc3Nzc3Nzc3Nzc3Nzc3Nzc3Nzc3Nzc3Nzc3Nzc3Nzc3Nzc3Nzc3Nzc3Nzc3Nzc3Nzc3P///wD///////////////////////+nzusUfcr////////////////////i7/gUfcqnzuv///////////////////////////////////////////////////////////////////////////////////////////////////////////////////////////////////////////////////////////////////////////////////////////////////////////////////////////////////////////////////////////////////////////////////////////////////////////////////////////////////////////////////////////////////////////////////////////////////////////////////////////////////////////////////////////////////////////////////////////////////////////////////////////////////////////////////////////////////9tbW0zMzMzMzM7R01ntdhtwultwultwultwultwultwultwultwultwultwultwultwultwultwultwultwultwultwultwultwultwultwultwultwultwultwultwultwultwultwultwultwultwultwultwultwultwultwultwultwultwultwultwultwultwultwultwultwultwultwultwultwultwultwultwultwultwultwultwultwulRfpM1ODkzMzM9PT3Y2Nj////////////////////////////////////////////////////////////////////////////////////////////////////////////////////////////////////////////////////////////////////////////////////////////////////////////////////////////////////////////////////////////////////////////////////////////////////////////////////////////////////////////////////////////////////////////////////////////////////////////////////////MzMzo6Oj////////////////////////////////////////////////////////////////////////////////////////////////////////////////////////////////////////////////////////////////////////////////////////////////////////////////////////////////////////////////////////////////////////////////////////////////////////a2tr////////////////////////////////////////////////////////////////////////////////////////////////////////////////////////////////////////////////////////////////////////////l5eXc3Nzc3Nzc3Nzc3Nzc3Nzc3Nzc3Nzc3Nzc3Nzc3Nzc3Nzc3Nzc3Nzc3Nzc3Nzc3NzY2Nitra2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ZmdnZ3Dw8Pc3Nzc3Nzc3Nzc3Nzc3Nzc3Nzc3Nzc3Nzc3Nzc3Nzc3Nzc3Nzc3Nzc3Nzc3Nzc3Nzc3Nzc3Nzc3Nzc3Nz///8A////////////////////////p87rFH3K////////////////////4u/4FH3Kp87r////////////////////////////////////////////////////////////////////////////////////////////////////////////////////////////////////////////////////////////////////////////////////////////////////////////////////////////////////////////////////////////////////////////////////////////////////////////////////////////////////////////////////////////////////////////////////////////////////////////////////////////////////////////////////////////////////////////////////////////////////////////////////////////////////////////////////////////////////bW1tMzMzMzMzO0dNZ7XYbcLpbcLpbcLpbcLpbcLpbcLpbcLpbcLpbcLpbcLpbcLpbcLpbcLpbcLpbcLpbcLpbcLpbcLpbcLpbcLpbcLpbcLpbcLpbcLpbcLpbcLpbcLpbcLpbcLpbcLpbcLpbcLpbcLpbcLpbcLpbcLpbcLpbcLpbcLpbcLpbcLpbcLpbcLpbcLpbcLpbcLpbcLpbcLpbcLpbcLpbcLpbcLpbcLpbcLpbcLpbcLpbcLpbcLpbcLpbcLpUX6TNTg5MzMzPT092NjY////////////////////////////////////////////////////////////////////////////////////////////////////////////////////////////////////////////////////////////////////////////////////////////////////////////////////////////////////////////////////////////////////////////////////////////////////////////////////////////////////////////////////////////////////////////////////////////////////////////////////////zMzM6Ojo////////////////////////////////////////////////////////////////////////////////////////////////////////////////////////////////////////////////////////////////////////////////////////////////////////////////////////////////////////////////////////////////////////////////////////////////////////2tra////////////////////////////////////////////////////////////////////////////////////////////////////////////////////////////////////////////////////////////////////////////5eXl3Nzc3Nzc3Nzc3Nzc3Nzc3Nzc3Nzc3Nzc3Nzc3Nzc3Nzc3Nzc3Nzc3Nzc3Nzc3Nzc29vb2NjY1tbW1tbW1tbW1tbW1tbW1tbW1tbW1tbW1tbW1tbW1tbW1tbW1tbW1tbW1tbW1tbW1tbW1tbW1tbW1tbW1tbW1tbW1tbW1tbW1tbW1tbW1tbW1tbW1tbW1tbW1tbW1tbW1tbW1tbW1tbW1tbW1tbW1tbW1tbW1tbW1tbW1tbW1tbW1tbW1tbW1tbW1tbW1tbW1tbW1tbW1tbW1tbW1tbW1tbW1tbW1tbW1tbW1tbW1tbW1tbW1tbW1tbW1tbW1tbW1tbW1tbW1tbW1tbW1tbW1tbW1tbW1tbW1tbW1tbW1tbW1tbW1tbW1tbW1tbW1tbW1tbW1tbW1tbW1tbW1tbW1tbW1tbW1tbW1tbW1tbW1tbW1tbW1tbMvEbmAAAgAElEQVTW1tbW1tbW1tbW1tbW1tbW1tbW1tbW1tbW1tbW1tbW1tbW1tbW1tbW1tbW1tbW1tbW1tbW1tbW1tbW1tbW19fX2tra3Nzc3Nzc3Nzc3Nzc3Nzc3Nzc3Nzc3Nzc3Nzc3Nzc3Nzc3Nzc3Nzc3Nzc3Nzc3Nzc3Nzc3Nzc3Nzc3Nzc////AP///////////////////////6fO6xR9yv///////////////////+Lv+BR9yqfO6////////////73a8KfO67bW7uny+v////////////////j7/cHc8afO69fo9v////////////j7/cTe8fj7/bbW7sHc8fv8/tPm9eLv+O31+rbW7q7S7N7s9/////////////////D2+73a8KfO67bW7uXw+f///////////8zi8+ny+uny+rLU7b3a8PT4/P///+Lv+K7S7MHc8f///////////////////97s967S7LbW7u31+v///////////////////////////////////////////////////////////////////////////////////////////////////////////////////////////////////////////////////////////////////////////////////////////////////////////////////////////////////////////////////////////////////////////////////////////////////////////////21tbTMzMzMzMztHTWe12G3C6W3C6W3C6W3C6W3C6W3C6W3C6W3C6W3C6W3C6W3C6W3C6W3C6W3C6W3C6W3C6W3C6W3C6W3C6W3C6W3C6W3C6W3C6W3C6W3C6W3C6W3C6W3C6W3C6W3C6W3C6W3C6W3C6W3C6W3C6W3C6W3C6W3C6W3C6W3C6W3C6W3C6W3C6W3C6W3C6W3C6W3C6W3C6W3C6W3C6W3C6W3C6W3C6W3C6W3C6W3C6W3C6W3C6W3C6W3C6VF+kzU4OTMzMz09PdjY2P///////////////////////////////////////////////////////////////////////////////////////////////////////////////////////////////////////////////////////////////////////////////////////////////////////////////////////////////////////////////////////////////////////////////////////////////////////////////////////////////////////////////////////////////////////////////////////////////////////////////////////8zMzOjo6P////////////////////////////////////////////////////////////////////////////////////////////////////////////////////////////////////////////////////////////////////////////////////////////////////////79+f7uqP7jY/7iYf3gYf7kYf7iYf7gYffeYfrdYf7hYevSYfzjev754v///////////////////////////////////////9ra2v///////////////////////////////////////////////////////////////////////////////////////////////////////////////////////////////////////////////////////////////////////////+Xl5d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P///wD///////////////////////+nzusUfcr////////////////////i7/gUfcqnzuv////7/P5hqNsbgcxHmdYxjdEjhc7E3vH////////P5PQxjdEbgcxPntgfg81hqNv4+/3////i7/gUfcpwsN8UfcoUfcrX6PZPnthlqtwqic8ujNAqic8Yf8u52O/////////M4vMujNAqic9Pntgfg80fg83B3PH///////8xjdFwsN8jhc48k9MUfcpEmNWu0uwbgcw8k9MYf8t7tuH///////////+CuuMYf8s1j9JAldQjhc621u7///////////////////////////////////////////////////////////////////////////////////////////////////////////////////////////////////////////////////////////////////////////////////////////////////////////////////////////////////////////////////////////////////////////////////////////////////////////9tbW0zMzMzMzM7R01ntdhtwultwultwultwultwultwultwultwultwultwultwultwultwultwultwultwultwultwultwultwultwultwultwultwultwultwultwultwultwultwultwultwultwultwultwultwultwultwultwultwultwultwultwultwultwultwultwultwultwultwultwultwultwultwultwultwultwultwultwultwulRfpM1ODkzMzM9PT3Y2Nj////////////////////////////////////////////////////////////////////////////////////////////////////////////////////////////////////////////////////////////////////////////////////////////////////////////////////////////////////////////////////////////////////////////////////////////////////////////////////////////////////////////////////////////////////////////////////////////////////////////////////////MzMzo6Oj////////////////////////////////////////////////////////////////////////////////////////////////////////////////////////////////////////////////////////////////////////////////////////////////////////+9Mb90hX90gD90gD9zgD+1QD90QD9zgDzyQH4yQD9zgDftwD6zAP943D////////////////////////////////////////a2tr////////////////////////////////////////////////////////////////////////////////////////////////////////////////////////////////////////////////////////////////////////////l5eX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8A////////////////////////p87rFH3K////////////////////4u/4FH3Kp87r////z+T0FH3K1+j2////////T57YaKvd////+/z+OZHST57Y8Pb7////4u/4JofPib7k////4u/4FH3KOZHS5fD53uz3////T57YFH3Kudjv////+/z+S5vXR5nW////////VqHZR5nW////////+/z+QJXUVqHZ////////MY3RH4PN0+b1////vdrwFH3KMY3R5fD5////nMjoJofP+/z+////vdrwFH3KstTt////////ib7kI4XO7fX6////////////////////////////////////////////////////////////////////////////////////////////////////////////////////////////////////////////////////////////////////////////////////////////////////////////////////////////////////////////////////////////////////////////////////////////////////////bW1tMzMzMzMzO0dNZ7XYbcLpbcLpbcLpbcLpbcLpbcLpbcLpbcLpbcLpbcLpbcLpbcLpbcLpbcLpbcLpbcLpbcLpbcLpbcLpbcLpbcLpbcLpbcLpbcLpbcLpbcLpbcLpbcLpbcLpbcLpbcLpbcLpbcLpbcLpbcLpbcLpbcLpbcLpbcLpbcLpbcLpbcLpbcLpbcLpbcLpbcLpbcLpbcLpbcLpbcLpbcLpbcLpbcLpbcLpbcLpbcLpbcLpbcLpbcLpbcLpUX6TNTg5MzMzPT092NjY////////////////////////////////////////////////////////////////////////////////////////////////////////////////////////////////////////////////////////////////////////////////////////////////////////////////////////////////////////////////////////////////////////////////////////////////////////////////////////////////////////////////////////////////////////////////////////////////////////////////////////zMzM6Ojo/////////////////////////////////////////////////////////////////////////////////////////////////////////////////////////////////////////////////////////////////////////////////////////////////////////u6k/c8E/tIA/dIA/c4A/tUA/tEA/c4A88kA+MkA/c4A37cA+ssA/d1V////////////////////////////////////////2tra////////////////////////////////////////////////////////////////////////////////////////////////////////////////////////////////////////////////////////////////////////////5eXl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AP///////////////////////6fO6xR9yv///////////////////+Lv+BR9yqfO6////97s9xR9ynOx4NPm9f///////////////8Te8RR9yr3a8P///////////3u24S6M0P///+Lv+BR9ypHB5v///////////0+e2ECV1P///////////4K64zGN0f///////97s9+Xw+f///////+Xw+Vah2U+e2P///////zGN0Vah2f////////j7/RR9ynu24f///////8Te8RR9yuLv+P///12l2jyT0////////////+31+hh/y6PM6v///////////////////////////////////////////////////////////////////////////////////////////////////////////////////////////////////////////////////////////////////////////////////////////////////////////////////////////////////////////////////////////////////////////////////////////////////////21tbTMzMzMzMztHTWe12G3C6W3C6W3C6W3C6W3C6W3C6W3C6W3C6W3C6W3C6W3C6W3C6W3C6W3C6W3C6W3C6W3C6W3C6W3C6W3C6W3C6W3C6W3C6W3C6W3C6W3C6W3C6W3C6W3C6W3C6W3C6W3C6W3C6W3C6W3C6W3C6W3C6W3C6W3C6W3C6W3C6W3C6W3C6W3C6W3C6W3C6W3C6W3C6W3C6W3C6W3C6W3C6W3C6W3C6W3C6W3C6W3C6W3C6W3C6W3C6VF+kzU4OTMzMz09PdjY2P///////////////////////////////////////////////////////////////////////////////////////////////////////////////////////////////////////////////////////////////////////////////////////////////////////////////////////////////////////////////////////////////////////////////////////////////////////////////////////////////////////////////////////////////////////////////////////////////////////////////////////8zMzOjo6P////////////////////////////////////////////////////////////////////////////////////////////////////////////////////////////////////////////////////////////////////////////////////////////////////////7upP7PBP7SAPvQAN+1AK+SAKqMAKqMAKWJAMCdAPPGAN+3APrLAP7eVf///////////////////////////////////////9ra2v///////////////////////////////////////////////////////////////////////////////////////////////////////////////////////////////////////////////////////////////////////////+Xl5d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P///wD///////////////////////+y1O0Ufcrl8Pn////////////////i7/gUfcqy1O3///////+cyOgfg80Ufcoqic9zseDl8Pn///+nzusUfcoUfcoUfcoUfcoUfcoUfcoUfcr////i7/gUfcq21u7///////////9PnthhqNv///////////+JvuQxjdH////////t9fqJvuRSn9gmh88fg80mh89Pntj///////8xjdF3tOD///////////8Ufcqnzuv////////E3vEUfcri7/j///88k9MUfcoUfcoUfcoUfcoUfcoUfcqJvuT///////////////////////////////////////////////////////////////////////////////////////////////////////////////////////////////////////////////////////////////////////////////////////////////////////////////////////////////////////////////////////////////////////////////////////////////////////9tbW0zMzMzMzM7R01ntdhtwultwultwultwultwultwultwultwultwultwultwultwultwultwultwultwultwultwultwultwultwultwultwultwultwultwultwultwultwultwultwultwultwultwultwultwultwultwultwultwultwultwultwultwultwultwultwultwultwultwultwultwultwultwultwultwultwultwultwultwulRfpM1ODkzMzM9PT3Y2Nj//////////////////////////////////////////////////////////////////////////////////////////////////////////////////////////////////////////////////////////////////////////////////////////////////////////////////////////////////////////////////////////z9udkAAACAASURBVP/////////////////////////////////////////////////////////////////////////////////////////////////////////////////////////////////////////////////////////////MzMzo6Oj////////////////////////////////////////////////////////////////////////////////////////////////////////////////////////////////////////////////////////////////////////////////////////////////////////+7qT+zwT+0gDrwwCzkwDdtwDeuADeuADeuADJpgDBnQDftwD6ywD+3lX////////////////////////////////////////a2tr////////////////////////////////////////////////////////////////////////////////////////////////////////////////////////////////////////////////////////////////////////////l5eX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8A////////////////////////0+b1FH3K1+j2////////////////zOLzFH3K0+b1////////////9Pj8vdrwgrrjJofPLozQ////rtLsFH3Kwdzx4u/44u/44u/44u/44u/4////4u/4FH3KxN7x////////////T57YbK7e////////////ib7kMY3R////////RJjVMY3RlcTnzOLz+/z+aKvdT57Y////////MY3Rib7k////////////FH3Kp87r////////xN7xFH3K4u/4////RJjVT57Y4u/44u/44u/44u/44u/48Pb7////////////////////////////////////////////////////////////////////////////////////////////////////////////////////////////////////////////////////////////////////////////////////////////////////////////////////////////////////////////////////////////////////////////////////////////////////////bW1tMzMzMzMzO0dNZ7XYbcLpbcLpbcLpbcLpbcLpbcLpbcLpbcLpbcLpbcLpbcLpbcLpbcLpbcLpbcLpbcLpbcLpbcLpbcLpbcLpbcLpbcLpbcLpbcLpbcLpbcLpbcLpbcLpbcLpbcLpbcLpbcLpbcLpbcLpbcLpbcLpbcLpbcLpbcLpbcLpbcLpbcLpbcLpbcLpbcLpbcLpbcLpbcLpbcLpbcLpbcLpbcLpbcLpbcLpbcLpbcLpbcLpbcLpbcLpbcLpUX6TNTg5MzMzPT092NjY////////////////////////////////////////////////////////////////////////////////////////////////////////////////////////////////////////////////////////////////////////////////////////////////////////////////////////////////////////////////////////////////////////////////////////////////////////////////////////////////////////////////////////////////////////////////////////////////////////////////////////zMzM6Ojo////////////////////////////////////////////////////////////////////////////////////////////////////////////////////////////////////////////////////////////////////////////////////////////////////////6Nqa3LQD3bcAx6QAsI8A/c4A/c4A/c4A/c4A4LcAooMAwp8A2bEA6MxV////////////////////////////////////////2tra////////////////////////////////////////////////////////////////////////////////////////////////////////////////////////////////////////////////////////////////////////////5eXl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AP////////////////////////D2+xR9ynCw3////////////////3e04Bh/y/T4/P///8Hc8Vqk2vj7/f///////6fO6xR9yuny+tPm9RR9yom+5P///////////4m+5IK64////+Lv+BR9ysTe8f///////////0+e2Gyu3v///////////4m+5DGN0f///+Lv+BR9yrLU7f////////v8/jyT00+e2P///////zGN0Ym+5P///////////xR9yqfO6////////8Te8RR9yuLv+P///3Cw3xh/y+31+v///////+Xw+Vah2cjg8v///////////////////////////////////////////////////////////////////////////////////////////////////////////////////////////////////////////////////////////////////////////////////////////////////////////////////////////////////////////////////////////////////////////////////////////////////////21tbTMzMzMzMztHTWe12G3C6W3C6W3C6W3C6W3C6W3C6W3C6W3C6W3C6W3C6W3C6W3C6W3C6W3C6W3C6W3C6W3C6W3C6W3C6W3C6W3C6W3C6W3C6W3C6W3C6W3C6W3C6W3C6W3C6W3C6W3C6W3C6W3C6W3C6W3C6W3C6W3C6W3C6W3C6W3C6W3C6W3C6W3C6W3C6W3C6W3C6W3C6W3C6W3C6W3C6W3C6W3C6W3C6W3C6W3C6W3C6W3C6W3C6W3C6W3C6VF+kzU4OTMzMz09PdjY2P///////////////////////////////////////////////////////////////////////////////////////////////////////////////////////////////////////////////////////////////////////////////////////////////////////////////////////////////////////////////////////////////////////////////////////////////////////////////////////////////////////////////////////////////////////////////////////////////////////////////////////8zMzOjo6P///////////////////////////////////////////////////////////////////////////////////////////////////////////////////////////////////////////////////////////////////////////////////////////////////////+LVltGsA9KvAL2dAK6OAP3OAP3OAP3PAP3OAOC3AJt/ALmYAM6pAOHHVf///////////////////////////////////////9ra2v///////////////////////////////////////////////////////////////////////////////////////////////////////////////////////////////////////////////////////////////////////////+Xl5d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P///wD///////////////////////////+RweYUfcpoq92cyOijzOplqtwUfcqjzOr////////w9vsmh89oq93E3vG92vBLm9dHmdb///////9oq90jhc6JvuTP5PSRweYUfcq92vD////i7/gUfcrE3vH///////////9Pnthsrt7///////////+JvuQxjdH///////85kdJSn9jP5PTM4vNdpdobgcwxjdH///////8xjdGJvuT///////////8Ufcqnzuv////////E3vEUfcri7/j////i7/gbgcxPntiy1O3B3PFEmNVAldT7/P7///////////////////////////////////////////////////////////////////////////////////////////////////////////////////////////////////////////////////////////////////////////////////////////////////////////////////////////////////////////////////////////////////////////////////////////////////////9tbW0zMzMzMzM7R01ntdhtwultwultwultwultwultwultwultwultwultwultwultwultwultwultwultwultwultwultwultwultwultwultwultwultwultwultwultwultwultwultwultwultwultwultwultwultwultwultwultwultwultwultwultwultwultwultwultwultwultwultwultwultwultwultwultwultwultwultwultwulRfpM1ODkzMzM9PT3Y2Nj////////////////////////////////////////////////////////////////////////////////////////////////////////////////////////////////////////////////////////////////////////////////////////////////////////////////////////////////////////////////////////////////////////////////////////////////////////////////////////////////////////////////////////////////////////////////////////////////////////////////////////MzMzo6Oj////////////////////////////////////////////////////////////////////////////////////////////////////////////////////////////////////////////////////////////////////////////////////////////////////////+7qP9zwT+0gDpwQCzlADvxwDxyQDyyQDyyQDUrwC9mQDftwD6ywD+3lX////////////////////////////////////////a2tr////////////////////////////////////////////////////////////////////////////////////////////////////////////////////////////////////////////////////////////////////////////l5eXc3Nzc3Nzc3Nzc3Nzc3Nzc3Nzc3Nzc3Nzc3Nzc3Nzc3Nzc3Nzc3Nzc3Nzc3Nzc3Nzc3NzT09OsrKy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pqanHx8fc3Nzc3Nzc3Nzc3Nzc3Nzc3Nzc3Nzc3Nzc3Nzc3Nzc3Nzc3Nzc3Nzc3Nzc3Nzc3Nzc3Nzc3Nzc3Nzc3Nz///8A////////////////////////////////mMboWqTaJofPG4HMQJXUp87r////////////////xN7xbK7eMY3RKonPZarc6fL6////////+/z+ib7kOZHSH4PNXaXaq9Ds////////6fL6T57Y0+b1////////////e7bhkcHm////////////p87rZarc////////xN7xYajbI4XOPJPTkcHmxN7xT57Y8Pb7////Zarcp87r////////////T57Yvdrw////////0+b1T57Y6fL6////////2ur2WqTaJofPNY/Sfrfi3uz3////////////////////////////////////////////////////////////////////////////////////////////////////////////////////////////////////////////////////////////////////////////////////////////////////////////////////////////////////////////////////////////////////////////////////////////////////////////bW1tMzMzMzMzO0dNZ7XYbcLpbcLpbcLpbcLpbcLpbcLpbcLpbcLpbcLpbcLpbcLpbcLpbcLpbcLpbcLpbcLpbcLpbcLpbcLpbcLpbcLpbcLpbcLpbcLpbcLpbcLpbcLpbcLpbcLpbcLpbcLpbcLpbcLpbcLpbcLpbcLpbcLpbcLpbcLpbcLpbcLpbcLpbcLpbcLpbcLpbcLpbcLpbcLpbcLpbcLpbcLpbcLpbcLpbcLpbcLpbcLpbcLpbcLpbcLpbcLpUX6TNTg5MzMzPT092NjY////////////////////////////////////////////////////////////////////////////////////////////////////////////////////////////////////////////////////////////////////////////////////////////////////////////////////////////////////////////////////////////////////////////////////////////////////////////////////////////////////////////////////////////////////////////////////////////////////////////////////////zMzM6Ojo/////////////////////////////////////////////////////////////////////////////////////////////////////////////////////////////////////////////////////////////////////////////////////////////////////////u6k/s8E/tIA+9AA2LAAq48AposApYkAoYcAu5kA8MMA37cA+ssA/t5V////////////////////////////////////////2tra////////////////////////////////////////////////////////////////////////////////////////////////////////////////////////////////////////////////////////////////////////////5eXl3Nzc3Nzc3Nzc3Nzc3Nzc3Nzc3Nzc3Nzc3Nzc3Nzc3Nzc3Nzc3Nzc3Nzc3Nzc3Nzc3Nzczs7OjIyM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gYGBhYWFurq63Nzc3Nzc3Nzc3Nzc3Nzc3Nzc3Nzc3Nzc3Nzc3Nzc3Nzc3Nzc3Nzc3Nzc3Nzc3Nzc3Nzc3Nzc3Nzc3Nzc////AP//////////////////////////////////////////////////////////7x43/gAAIABJREFU/////////////////////////////////////////////////////////////////////////////////////////////////////////////////////////////////////////////////////////////////////////////////////////////////////////////////////////////////////////////////////////////////////////////////////////////////////////////////////////////////////////////////////////////////////////////////////////////////////////////////////////////////////////////////////////////////////////////////////////////////////////////////////////////////////////////////////////////////////////21tbTMzMzMzMztHTWe12G3C6W3C6W3C6W3C6W3C6W3C6W3C6W3C6W3C6W3C6W3C6W3C6W3C6W3C6W3C6W3C6W3C6W3C6W3C6W3C6W3C6W3C6W3C6W3C6W3C6W3C6W3C6W3C6W3C6W3C6W3C6W3C6W3C6W3C6W3C6W3C6W3C6W3C6W3C6W3C6W3C6W3C6W3C6W3C6W3C6W3C6W3C6W3C6W3C6W3C6W3C6W3C6W3C6W3C6W3C6W3C6W3C6W3C6W3C6W3C6VF+kzU4OTMzMz09PdjY2P///////////////////////////////////////////////////////////////////////////////////////////////////////////////////////////////////////////////////////////////////////////////////////////////////////////////////////////////////////////////////////////////////////////////////////////////////////////////////////////////////////////////////////////////////////////////////////////////////////////////////////8zMzOjo6P////////////////////////////////////////////////////////////////////////////////////////////////////////////////////////////////////////////////////////////////////////////////////////////////////////7tpP7PBP7SAP3SAP3NAP7VAP3RAP3OAPPKAPjJAP3OAN+2APrLAP3dVf///////////////////////////////////////9ra2v///////////////////////////////////////////////////////////////////////////////////////////////////////////////////////////////////////////////////////////////////////////+Xl5dzc3Nzc3Nzc3Nzc3Nzc3Nzc3Nzc3Nzc3Nzc3Nzc3Nzc3Nzc3Nzc3Nzc3Nzc3Nzc3Nzc3NHR0aKio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qamp6ensPDw9zc3Nzc3Nzc3Nzc3Nzc3Nzc3Nzc3Nzc3Nzc3Nzc3Nzc3Nzc3Nzc3Nzc3Nzc3Nzc3Nzc3Nzc3Nzc3Nzc3P///wD///////////////////////////////////////////////////////////////////////////////////////////////////////////////////////////////////////////////////////////////////////////////////////////////////////////////////////////////////////////////////////////////////////////////////////////////////////////////////////////////////////////////////////////////////////////////////////////////////////////////////////////////////////////////////////////////////////////////////////////////////////////////////////////////////////////////////////////////////////////////////////////////////////////////////////////////////9tbW0zMzMzMzM7R01ntdhtwultwultwultwultwultwultwultwultwultwultwultwultwultwultwultwultwultwultwultwultwultwultwultwultwultwultwultwultwultwultwultwultwultwultwultwultwultwultwultwultwultwultwultwultwultwultwultwultwultwultwultwultwultwultwultwultwultwultwultwulRfpM1ODkzMzM9PT3Y2Nj////////////////////////////////////////////////////////////////////////////////////////////////////////////////////////////////////////////////////////////////////////////////////////////////////////////////////////////////////////////////////////////////////////////////////////////////////////////////////////////////////////////////////////////////////////////////////////////////////////////////////////MzMzo6Oj////////////////////////////////////////////////////////////////////////////////////////////////////////////////////////////////////////////////////////////////////////////////////////////////////////+8r390A790gD90gD9zgD+1QD+0AD9zwD0ygD4yQD9zgDftgD6ywD94Wb////////////////////////////////////////a2tr////////////////////////////////////////////////////////////////////////////////////////////////////////////////////////////////////////////////////////////////////////////l5eXc3Nzc3Nzc3Nzc3Nzc3Nzc3Nzc3Nzc3Nzc3Nzc3Nzc3Nzc3Nzc3Nzc3Nzc3Nzc3Nzc3Nzb29vX19fX19fX19fX19fX19fX19fX19fX19fX19fX19fX19fX19fX19fX19fX19fX19fX19fX19fX19fX19fX19fX19fX19fX19fX19fX19fX19fX19fX19fX19fX19fX19fX19fX19fX19fX19fX19fX19fX19fX19fX19fX19fX19fX19fX19fX19fX19fX19fX19fX19fX19fX19fX19fX19fX19fX19fX19fX19fX19fX19fX19fX19fX19fX19fX19fX19fX19fX19fX19fX19fX19fX19fX19fX19fX19fX19fX19fX19fX19fX19fX19fX19fX19fX19fX19fX19fX19fX19fX19fX19fX19fX19fX19fX19fX19fX19fX19fX19fX19fX19fX19fX19fX19fX19fX19fX19fX19fX19fX19fX19fX19fX19fX19fX19fa2trc3Nzc3Nzc3Nzc3Nzc3Nzc3Nzc3Nzc3Nzc3Nzc3Nzc3Nzc3Nzc3Nzc3Nzc3Nzc3Nzc3Nzc3Nzc3Nzc3Nz///8A////////////////////////////////////////////////////////////////////////////////////////////////////////////////////////////////////////////////////////////////////////////////////////////////////////////////////////////////////////////////////////////////////////////////////////////////////////////////////////////////////////////////////////////////////////////////////////////////////////////////////////////////////////////////////////////////////////////////////////////////////////////////////////////////////////////////////////////////////////////////////////////////////////////////////////////////////bW1tMzMzMzMzO0dNZ7XYbcLpbcLpbcLpbcLpbcLpbcLpbcLpbcLpbcLpbcLpbcLpbcLpbcLpbcLpbcLpbcLpbcLpbcLpbcLpbcLpbcLpbcLpbcLpbcLpbcLpbcLpbcLpbcLpbcLpbcLpbcLpbcLpbcLpbcLpbcLpbcLpbcLpbcLpbcLpbcLpbcLpbcLpbcLpbcLpbcLpbcLpbcLpbcLpbcLpbcLpbcLpbcLpbcLpbcLpbcLpbcLpbcLpbcLpbcLpbcLpUX6TNTg5MzMzPT092NjY////////////////////////////////////////////////////////////////////////////////////////////////////////////////////////////////////////////////////////////////////////////////////////////////////////////////////////////////////////////////////////////////////////////////////////////////////////////////////////////////////////////////////////////////////////////////////////////////////////////////////////zMzM6Ojo/////////////////////////////////////////////////////////////////////////////////////////////////////////////////////////////////////////////////////////////////////////////////////////////////////////vzz/ueE/t5A/t0//dpA/uA//tw//ttA9tc/+dZA/ttA58k++9tS/vXP////////////////////////////////////////2tra////////////////////////////////////////////////////////////////////////////////////////////////////////////////////////////////////////////////////////////////////////////5eXl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AP///////////////////////////////////////////////////////////////////////////////////////////////////////////////////////////////////////////////////////////////////////////////////////////////////////////////////////////////////////////////////////////////////////////////////////////////////////////////////////////////////////////////////////////////////////////////////////////////////////////////////////////////////////////////////////////////////////////////////////////////////////////////////////////////////////////////////////////////////////////////////////////////////////////////////////////////////21tbTMzMzMzMztHTWe12G3C6W3C6W3C6W3C6W3C6W3C6W3C6W3C6W3C6W3C6W3C6W3C6W3C6W3C6W3C6W3C6W3C6W3C6W3C6W3C6W3C6W3C6W3C6W3C6W3C6W3C6W3C6W3C6W3C6W3C6W3C6W3C6W3C6W3C6W3C6W3C6W3C6W3C6W3C6W3C6W3C6W3C6W3C6W3C6W3C6W3C6W3C6W3C6W3C6W3C6W3C6W3C6W3C6W3C6W3C6W3C6W3C6W3C6W3C6W3C6VF+kzU4OTMzMz09PdjY2P/////////////////////////////////////////////////////////////////////////////////////////////////////////////////////////////////////////////////////////////////////////////////////////////////////////////////////////////////////////////////45v/pr//ae//TYv/TYP/UZv/aff/koP/23v///////////////////////////////////////////////////////////////////////////////////////////////////////////////////////////////////8zMzOjo6P/////////////////////////////////////////////////////////////////////////////////////////////////////////////////////////////////////////////////////////////////////////////////////////////////////////+/v7++v798/798/788/798/798/788/788/788/788/378/799f7+/v///////////////////////////////////////9ra2v///////////////////////////////////////////////////////////////////////////////////////////////////////////////////////////////////////////////////////////////////////////+Xl5d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P///wD///////////////////////////////////////////////////////////////////////////////////////////////////////////////////////////////////////////////////////////////////////////////////////////////////////////////////////////////////////////////////////////////////////////////////////////////////////////////////////////////////////////////////////////////////////////////////////////////////////////////////////////////////////////////////////////////////////////////////////////////////////////////////////////////////////////////8Acsb///////////////////////////////////////////////////////////////////////////////9tbW0zMzMzMzM7R01ntdhtwultwultwultwultwultwultwultwultwultwultwultwultwultwultwultwultwultwultwultwultwultwultwultwultwultwultwultwultwultwultwultwultwultwultwultwultwultwultwultwultwultwultwultwultwultwultwultwultwultwultwultwultwultwultwultwultwultwultwultwulRfpM1ODkzMzM9PT3Y2Nj//////////////////////////////////////////////////////////////////////////////////////////////////////////////////////////////////////////////////////////////////////////////////////////////////////////////////////////////////////vv/8tP/3YT/yT3/vxj/uQL/uQD/uQD/uQD/uQD/vRD/xzX/2XT/78f//fn////////////////////////////////////////////////////////////////////////////////////////////////////////////////////////MzMzo6Oj///////////////////////////////////////////////////////////////////8RORjoAAAgAElEQVT////////////////////////////////////////////////////////////////////////////////////////////////////////////////////////////////////////////////////////////////////////////////////////////////////////////////////////////////////a2tr////////////////////////////////////////////////////////////////////////////////////////////////////////////////////////////////////////////////////////////////////////////l5eX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8A////////////////////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bW1tMzMzMzMzO0dNZ7XYbcLpbcLpbcLpbcLpbcLpbcLpbcLpbcLpbcLpbcLpbcLpbcLpbcLpbcLpbcLpbcLpbcLpbcLpbcLpbcLpbcLpbcLpbcLpbcLpbcLpbcLpbcLpbcLpbcLpbcLpbcLpbcLpbcLpbcLpbcLpbcLpbcLpbcLpbcLpbcLpbcLpbcLpbcLpbcLpbcLpbcLpbcLpbcLpbcLpbcLpbcLpbcLpbcLpbcLpbcLpbcLpbcLpbcLpbcLpbcLpUX6TNTg5MzMzPT092NjY//////////////////////////////////////////////////////////////////////////////////////////////////////////////////////////////////////////////////////////////////////////////////////////////////////////////////////////////7+//Xb/9h0/8Ef/7kC/7kA/7kA/7kA/7kA/7kA/7kA/7kA/7kA/7kA/7kB/74U/9Vp//HR//78////////////////////////////////////////////////////////////////////////////////////////////////////////////////zMzM6Ojo////////////////////////////////////////////////////////////////////////////////////////////////////////////////////////////////////////////////////////////////////////////////////////////////////////////////////////////////////////////////////////////////////////////////////////////////////////2tra////////////////////////////////////////////////////////////////////////////////////////////////////////////////////////////////////////////////////////////////////////////5eXl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AP///////////////////////wByxv///////////////////////////////////////////////////////////////////////////////////////////////////////////////////////////////////////////////////////////////////////////////////////////////////////////////////////////////////////////////////////////////////////////////////////////////////////////////////////////////////////////////////////////////////////////////////////////////////////////////////////////////////////////////////////////////////////////////////////////////////////////////////wByxv///////////////////////////////////////////////////////////////////////////////21tbTMzMzMzMztHTWe12G3C6W3C6W3C6W3C6W3C6W3C6W3C6W3C6W3C6W3C6W3C6W3C6W3C6W3C6W3C6W3C6W3C6W3C6W3C6W3C6W3C6W3C6W3C6W3C6W3C6W3C6W3C6W3C6W3C6W3C6W3C6W3C6W3C6W3C6W3C6W3C6W3C6W3C6W3C6W3C6W3C6W3C6W3C6W3C6W3C6W3C6W3C6W3C6W3C6W3C6W3C6W3C6W3C6W3C6W3C6W3C6W3C6W3C6W3C6W3C6VF+kzU4OTMzMz09PdjY2P/////////////////////////////////////////////////////////////////////////////////////////////////////////////////////////////////////////////////////////////////////////////////////////////////////////////////////////9+v/psP/GMv+5A/+5AP+5AP+5AP+5AP+5AP+5AP+5AP+5AP+5AP+5AP+5AP+5AP+5AP+5Af/CI//lpf/89////////////////////////////////////////////////////////////////////////////////////////////////////////////8zMzOjo6P///////////////////////////////////////////////////////////////////////////////////////////////////////////////////////////////////////////////////////////////////////////////////////////////////////////////////////////////////////////////////////////////////////////////////////////////////////9ra2v///////////////////////////////////////////////////////////////////////////////////////////////////////////////////////////////////////////////////////////////////////////+Xl5d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P///wCrhVR6AP///////////////////////wByxv////////////////////////////////////////////////////////////////////////////////////////////////////////////////////////v8/rbW7oK642yu3om+5L3a8PD2+////////////////////////////////////////////////////////////////////////////////////////////////////////////////////////////////////////////////////////////////////////////////6fO69Pm9f///////////////////////////////////////////////////////////////////////////////////////////////////////////////////////////////////////////////////////////////////////wByxv///////////////////////////////////////////////////////////////////////////////21tbTMzMzMzMztHTWe12G3C6W3C6W3C6W3C6W3C6W3C6W3C6W3C6W3C6W3C6W3C6W3C6W3C6W3C6W3C6W3C6W3C6W3C6W3C6W3C6W3C6W3C6W3C6W3C6W3C6W3C6W3C6W3C6W3C6W3C6W3C6W3C6W3C6W3C6W3C6W3C6W3C6W3C6W3C6W3C6W3C6W3C6W3C6W3C6W3C6W3C6W3C6W3C6W3C6W3C6W3C6W3C6W3C6W3C6W3C6W3C6W3C6W3C6W3C6W3C6VF+kzU4OTMzMz09PdjY2P/////////////////////////////////////////////////////////////////////////////////////////////////////////////////////////////////////////////////////////////////////////////////////////////////////////////////////9+f/imf+/Gv+5AP+5AP+5AP+5AP+5AP+5AP+5AP+5AP+5AP+5AP+5AP+5AP+5AP+5AP+5AP+5AP+5AP++E//eif/78v///////////////////////////////////////////////////////////////////////////////////////////////////////8zMzOjo6P///////////////////////////////////////////////////////////////////////////////////////////////////////////////////////////////////////////////////////////////////////////////////////////////////////////////////////////////////////////////////////////////////////////////////////////////////////9ra2v///////////////////////////////////////////////////////////////////////////////////////////////////////////////////////////////////////////////////////////////////////////+Xl5d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P///wD///////////////////////8Acsb////////////////////////////////////////////////////////////////////////////////////////////////////////////////////P5PQ5kdJapNqjzOq92vCVxOddpdoujNDa6vb///////////////////////////////////////////////////////////////////////////////////////////////////////////////////////////////////////////////////////////////////////////9Pntinzuv///////////////////////////////////////////////////////////////////////////////////////////////////////////////////////////////////////////////////////////////////////8Acsb///////////////////////////////////////////////////////////////////////////////9tbW0zMzMzMzM7R01ntdhtwultwultwultwultwultwultwultwultwultwultwultwultwultwultwultwultwultwultwultwultwultwultwultwultwultwultwultwultwultwultwultwultwultwultwultwultwultwultwultwultwultwultwultwultwultwultwultwultwultwultwultwultwultwultwultwultwultwultwultwulRfpM1ODkzMzM9PT3Y2Nj//////////////////////////////////////////////////////////////////////////////////////////////////////////////////////////////////////////////////////////////////////////////////////////////////////////////////vv/5J//vhX/uQD/uQD/uQD/uQD/uQD/uQD/uQD/uQD/uQD/uQD/uQD/uQD/uQD/uQD/uQD/uQD/uQD/uQD/uQD/vA//4JH//Pf////////////////////////////////////////////////////////////////////////////////////////////////////MzMzo6Oj////////////////////////////////////////////////////////////////////////////////////////////////////////////////////////////////////////////////////////////////////////////////////////////////////////////////////////////////////////////////////////////////////////////////////////////////////////a2tr////////////////////////////////////////////////////////////////////////////////////////////////////////////////////////////////////////////////////////////////////////////l5eXc3Nzc3Nzc3Nzc3Nzc3Nzc3Nzc3Nzc3Nzc3Nzc3Nzc3Nzc3Nzc3Nzc3Nzc3Nzc3Nzc3Nza2trV1dXV1dXV1dXV1dXV1dXV1dXV1dXV1dXV1dXV1dXV1dXV1dXV1dXV1dXV1dXV1dXV1dXV1dXV1dXV1dXV1dXV1dXV1dXV1dXV1dXV1dXV1dXV1dXV1dXV1dXV1dXV1dXV1dXV1dXV1dXV1dXV1dXV1dXV1dXV1dXV1dXV1dXV1dXV1dXV1dXV1dXV1dXV1dXV1dXV1dXV1dXV1dXV1dXV1dXV1dXV1dXV1dXV1dXV1dXV1dXV1dXV1dXV1dXV1dXV1dXV1dXV1dXV1dXV1dXV1dXV1dXV1dXV1dXV1dXV1dXV1dXV1dXV1dXV1dXV1dXV1dXV1dXV1dXV1dXV1dXV1dXV1dXV1dXV1dXV1dXV1dXV1dXV1dXV1dXV1dXV1dXV1dXV1dXV1dXV1dXV1dXV1dXV1dXV1dXV1dXV1dXV1dXV1dXV1dXV1dXV1dXV1dXV1dXV1dXZ2dnc3Nzc3Nzc3Nzc3Nzc3Nzc3Nzc3Nzc3Nzc3Nzc3Nzc3Nzc3Nzc3Nzc3Nzc3Nzc3Nzc3Nzc3Nzc3Nzc3Nz///8A////////////////////////AHLG////////////////////////////////////////9Pj88Pb7////////////////////////7fX6////////////////////////9Pj8////////z+T0I4XOstTt////+/z++Pv9////////wdzxNY/S2ur2////////////////8Pb7+/z+////////////////////////////////////////////////+Pv98Pb7/////////////////////0Q3Lu8AACAASURBVP//8Pb7////////////9Pj8////////////////////////9Pj8+/z+////////////T57Yp87r////////////+Pv99Pj8////////////////////////////////////////9Pj8////////////////////+Pv9+/z+////////////////////////8Pb7////////////9Pj8////////////////////////////////AHLG////////////////////////////////////////////////////////////////////////////////bW1tMzMzMzMzO0dNZ7XYbcLpbcLpbcLpbcLpbcLpbcLpbcLpbcLpbcLpbcLpbcLpbcLpbcLpbcLpbcLpbcLpbcLpbcLpbcLpbcLpbcLpbcLpbcLpbcLpbcLpbcLpbcLpbcLpbcLpbcLpbcLpbcLpbcLpbcLpbcLpbcLpbcLpbcLpbcLpbcLpbcLpbcLpbcLpbcLpbcLpbcLpbcLpbcLpbcLpbcLpbcLpbcLpbcLpbcLpbcLpbcLpbcLpbcLpbcLpbcLpUX6TNTg5MzMzPT092NjY/////////////////////////////////////////////////////////////////////////////////////////////////////////////////////////////////////////////////////////////////////////////////////////////////////////////////+7D/8Ac/7kA/7kA/7kA/7kA/7kA/7kA/7kA/7kA/7kA/7kA/7kA/7kA/7kA/7kA/7kA/7kA/7kA/7kA/7kA/7kA/7kA/78a/+iv//38////////////////////////////////////////////////////////////////////////////////////////////////zMzM6Ojo////////////////////////////////////////////////////////////////////////////////////////////////////////////////////////////////////////////////////////////////////////////////////////////////////////////////////////////////////////////////////////////////////////////////////////////////////////2tra////////////////////////////////////////////////////////////////////////////////////////////////////////////////////////////////////////////////////////////////////////////5eXl3Nzc3Nzc3Nzc3Nzc3Nzc3Nzc3Nzc3Nzc3Nzc3Nzc3Nzc3Nzc3Nzc3Nzc3Nzc3Nzc3Nzc0NDQnJyckpKSkpKSkpKSkpKSkpKSkpKSkpKSkpKSkpKSkpKSkpKSkpKSkpKSkpKSkpKSkpKSkpKSkpKSkpKSkpKSkpKSkpKSkpKSkpKSkpKSkpKSkpKSkpKSkpKSkpKSkpKSkpKSkpKSkpKSkpKSkpKSkpKSkpKSkpKSkpKSkpKSkpKSkpKSkpKSkpKSkpKSkpKSkpKSkpKSkpKSkpKSkpKSkpKSkpKSkpKSkpKSkpKSkpKSkpKSkpKSkpKSkpKSkpKSkpKSkpKSkpKSkpKSkpKSkpKSkpKSkpKSkpKSkpKSkpKSkpKSkpKSkpKSkpKSkpKSkpKSkpKSkpKSkpKSkpKSkpKSkpKSkpKSkpKSkpKSkpKSkpKSkpKSkpKSkpKSkpKSkpKSkpKSkpKSkpKSkpKSkpKSkpKSkpKSkpKSkpKSkpKSkpKSkpKSkpKSkpKSkpKSkpKSlpaWwMDA3Nzc3Nzc3Nzc3Nzc3Nzc3Nzc3Nzc3Nzc3Nzc3Nzc3Nzc3Nzc3Nzc3Nzc3Nzc3Nzc3Nzc3Nzc3Nzc3Nzc////AP///////////////////////wByxv///2yu3myu3v///////8Te8TGN0f////v8/myu3h+DzSaHzzmR0tPm9f///////5XE5x+DzSOFzjWP0r3a8P///////xR9yo3A5RR9yoK64////0eZ1pjG6P///6PM6jGN0SaHz5jG6DGN0b3a8KvQ7GWq3P///////97s90ub1x+DzR+DzWyu3vT4/P///1qk2lqk2v////v8/k+e2HCw3////9fo9kub1yOFzhuBzECV1NPm9f///6fO60SY1Vah2R+DzSOFzrbW7lah2R+DzTWP0sjg8v///+Lv+C6M0Gir3SqJzyOFzpHB5v///////0+e2KfO6////+31+mWq3B+DzR+DzV2l2uny+v///////////////////////4K64yOFziqJz1Kf2Ony+v///9rq9mir3SqJzx+DzWyu3vT4/P///6fO61ah2USY1R+DzSqJz8zi81ah2R+DzUCV1Nrq9v///////////////////////wByxv///////////////////////////////////////////////////////////////////////////////21tbTMzMzMzMztHTWe12G3C6W3C6W3C6W3C6W3C6W3C6W3C6W3C6W3C6W3C6W3C6W3C6W3C6W3C6W3C6W3C6W3C6W3C6W3C6W3C6W3C6W3C6W3C6W3C6W3C6W3C6W3C6W3C6W3C6W3C6W3C6W3C6W3C6W3C6W3C6W3C6W3C6W3C6W3C6W3C6W3C6W3C6W3C6W3C6W3C6W3C6W3C6W3C6W3C6W3C6W3C6W3C6W3C6W3C6W3C6W3C6W3C6W3C6W3C6W3C6VF+kzU4OTMzMz09PdjY2P/////////////////////////////////////////////////////////////////////////////////////////////////////////////////////////////////////////////////////////////////////////////////////////////////////////////67v/MR/+5AP+5AP+5AP+5AP+5AP+5AP+5AP+5AP+5AP+5AP+5AP+5AP+5AP+5AP+5AP+5AP+5AP+5AP+5AP+5AP+5AP+5AP+5AP/IOf/13P///////////////////////////////////////////////////////////////////////////////////////////////8zMzOjo6P///////////////////////////////////////////////////////////////////////////////////////////////////////////////////////////////////////////////////////////////////////////////////////////////////////////////////////////////////////////////////////////////////////////////////////////////////////9ra2v///////////////////////////////////////////////////////////////////////////////////////////////////////////////////////////////////////////////////////////////////////////+Xl5dzc3Nzc3Nzc3Nzc3Nzc3Nzc3Nzc3Nzc3Nzc3Nzc3Nzc3Nzc3Nzc3Nzc3Nzc3Nzc3Nzc3M7Ozo6OjoKCgoKCgoKCgoKCgoKCgoKCgoKCgoKCgoKCgoKCgoKCgoKCgoKCgoKCgoKCgoKCgoKCgoKCgoKCgoKCgoKCgoKCgoKCgoKCgoKCgoKCgoKCgoKCgoKCgoKCgoKCgoKCgoKCgoKCgoKCgoKCgoKCgoKCgoKCgoKCgoKCgoKCgoKCgoKCgoKCgoKCgoKCgoKCgoKCgoKCgoKCgoKCgoKCgoKCgoKCgoKCgoKCgoKCgoKCgoKCgoKCgoKCgoKCgoKCgoKCgoKCgoKCgoKCgoKCgoKCgoKCgoKCgoKCgoKCgoKCgoKCgoKCgoKCgoKCgoKCgoKCgoKCgoKCgoKCgoKCgoKCgoKCgoKCgoKCgoKCgoKCgoKCgoKCgoKCgoKCgoKCgoKCgoKCgoKCgoKCgoKCgoKCgoKCgoKCgoKCgoKCgoKCgoKCgoKCgoKCgoKCgoKCgoeHh7q6utzc3Nzc3Nzc3Nzc3Nzc3Nzc3Nzc3Nzc3Nzc3Nzc3Nzc3Nzc3Nzc3Nzc3Nzc3Nzc3Nzc3Nzc3Nzc3Nzc3P///wD///////////////////////8Acsb///9srt5srt7////////E3vExjdH////I4PIujND7/P7///9+t+J3tOD////E3vEfg83T5vX7/P6gyukjhc7w9vv///8Ufcpdpdra6vbp8vre7Pc5kdL///+y1O05kdLp8vrw9vtEmNUUfcrw9vvw9vsxjdH////7/P5HmdZwsN/4+/3e7PdHmdaJvuT////t9fomh8+r0OyRweY1j9L0+Pz///9Wodl7tuH////0+PxSn9hdpdr///+nzusUfcqnzuv///93tOAUfcqgyun///+CuuNwsN/////i7/gUfcp+t+L////T5vUfg83B3PH///9Pntinzuv///9srt5Sn9jt9frw9vtoq91srt7///////////////////+RweZHmdbe7Pf7/P5lqtxzseD///9HmdZwsN/w9vve7PdHmdZzseD///+nzusYf8vB3PH7/P5hqNsUfcq92vD///9lqtyGvOT///////////////////////8Acsb///////////////////////////////////////////////////////////////////////////////9tbW0zMzMzMzM7R01ntdhtwultwultwultwultwultwultwultwultwultwultwultwultwultwultwultwultwultwultwultwultwultwultwultwultwultwultwultwultwultwultwultwultwultwultwultwultwultwultwultwultwultwultwultwultwultwultwultwultwultwultwultwultwultwultwultwultwultwultwultwulRfpM1ODkzMzM9PT3Y2Nj/////////////////////////////////////////////////////////////9+H/9+H/9+H/9+H/9+H/9+H/9+H/9+H/9+H/9+H/9+H/9+H/9+H/9+H/9+H/9+H/9+H/9+H/9+H/9+H/9+H/9+H/9+H/9+H/9+H/9+H/9+H/9+H/9+H/9+H/9+H/9+H/9+H/9+H/9+H/9uH/5aX/uwn/uQD/uQD/uQD/uQD/uQD/uQD/uQD/uQD/uQD/uQD/uQD/uQD/uQD/uQD/uQD/uQD/uQD/uQD/uQD/uQD/uQD/uQD/uQD/ugf/3oj//fj////////////////////////////////////////////////////////////////////////////////////////////MzMzo6Oj////////////////////////////////////////////////////////////////////////////////////////////////////////////////////////////////////////////////////////////////////////////////////////////////////////////////////////////////////////////////////////////////////////////////////////////////////////a2tr////////////////////////////////////////////////////////////////////////////////////////////////////////////////////////////////////////////////////////////////////////////l5eXc3Nzc3Nzc3Nzc3Nzc3Nzc3Nzc3Nzc3Nzc3Nzc3Nzc3Nzc3Nzc3Nzc3Nzc3Nzc3Nzc3NzU1NS0tLSvr6+vr6+vr6+vr6+vr6+vr6+vr6+vr6+vr6+vr6+vr6+vr6+vr6+vr6+vr6+vr6+vr6+vr6+vr6+vr6+vr6+vr6+vr6+vr6+vr6+vr6+vr6+vr6+vr6+vr6+vr6+vr6+vr6+vr6+vr6+vr6+vr6+vr6+vr6+vr6+vr6+vr6+vr6+vr6+vr6+vr6+vr6+vr6+vr6+vr6+vr6+vr6+vr6+vr6+vr6+vr6+vr6+vr6+vr6+vr6+vr6+vr6+vr6+vr6+vr6+vr6+vr6+vr6+vr6+vr6+vr6+vr6+vr6+vr6+vr6+vr6+vr6+vr6+vr6+vr6+vr6+vr6+vr6+vr6+vr6+vr6+vr6+vr6+vr6+vr6+vr6+vr6+vr6+vr6+vr6+vr6+vr6+vr6+vr6+vr6+vr6+vr6+vr6+vr6+vr6+vr6+vr6+vr6+vr6+vr6+vr6+vr6+xsbHLy8vc3Nzc3Nzc3Nzc3Nzc3Nzc3Nzc3Nzc3Nzc3Nzc3Nzc3Nzc3Nzc3Nzc3Nzc3Nzc3Nzc3Nzc3Nzc3Nzc3Nz///8A////////////////////////AHLG////bK7ebK7e////////xN7xMY3R////4u/4G4HMgrrjwdzx+/z+////////d7TgUp/YxN7xxN7xxN7xJofPstTt////FH3Kudjv////////rtLsc7Hg////OZHSttbu////////lcTnOZHS////////I4XO////4u/4FH3Kq9DsxN7xxN7xfrfiPJPT////////ttbuJofPG4HM0+b1////////9Pj8+Pv94u/4ttbuVqHZT57Y////p87rGH/L////////p87rH4PN+Pv9////p87rT57Y////4u/4FH3K3uz3////////WqTafrfi////T57Yp87r////H4PNkcHmxN7xxN7xo8zqG4HM////////////////////VqHZp87r////////9Pj88Pb76fL6FH3K3uz3////////o8zqJofP////p87rNY/S////////oMrpNY/S////////o8zqT57Y////////////////////////AHLG////////////////////////////////////////////////////////////////////////////////bW1tMzMzMzMzO0dNZ7XYbcLpbcLpbcLpbcLpbcLpbcLpbcLpbcLpbcLpbcLpbcLpbcLpbcLpbcLpbcLpbcLpbcLpbcLpbcLpbcLpbcLpbcLpbcLpbcLpbcLpbcLpbcLpbcLpbcLpbcLpbcLpbcLpbcLpbcLpbcLpbcLpbcLpbcLpbcLpbcLpbcLpbcLpbcLpbcLpbcLpbcLpbcLpbcLpbcLpbcLpbcLpbcLpbcLpbcLpbcLpbcLpbcLpbcLpbcLpbcLpUX6TNTg5MzMzPT092NjY/////////////////////////////////////////////////////////////8Yv/8Yv/8Yv/8Yv/8Yv/8Yv/8Yv/8Yv/8Yv/8Yv/8Yv/8Yv/8Yv/8Yv/8Yv/8Yv/8Yv/8Yv/8Yv/8Yv/8Yv/8Yv/8Yv/8Yv/8Yv/8Yv/8Yv/8Yv/8Yv/8Yv/8Yv/8Yv/8Yv/8Yv/8Yv/8Uv/8Ac/7kA/7kA/7kA/7kA/7kA/7kA/7kA/7kA/7kA/7kA/7kA/7kA/7kA/7kA/7kA/7kA/7kA/7kA/7kA/7kA/7kA/7kA/7kA/7kA/7kA/8Uu//TZ////////////////////////////////////////////////////////////////////////////////////////////zMzM6Ojo////////////////////////////////////////////////////////////////////////////////////////////////////////////////////////////////////////////////////////////////////////////////////////////////////////////////////////////////////////////////////////////////////////////////////////////////////////2tra////////////////////////////////////////////////////////////////////////////////////////////////////////////////////////////////////////////////////////////////////////////5eXl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AP///////////////////////wByxv///2yu3myu3v///////8Te8TGN0f///////8Te8Wir3R+DzSaHz6PM6v///1ah2USY1Wyu3myu3myu3myu3sjg8v///xR9ytrq9v///////3u24afO6+ny+hR9yvT4/P///////4m+5Gyu3v///97s9zyT0////8Te8Rh/y2yu3myu3myu3myu3n634v////////j7/SqJz0CV1Pv8/v///////7LU7SqJzzmR0myu3lah2U+e2P///6fO6zGN0f///////6fO6zGN0f///////6fO60+e2P///+Lv+B+Dzf///////////4a85Gyu3v///0+e2KfO6+ny+hR9ymWq3Gyu3myu3myu3myu3u31+v///////////////zGN0cTe8f///////////////8Te8R+Dzf///////////9Pm9Rh/y////6fO60+e2P///////6fO60+e2P///////6fO60+e2P///////////////////////wByxv///////////////////////////////////////////////////////////////////////////////21tbTMzMzMzMztHTWe12G3C6W3C6W3C6W3C6W3C6W3C6W3C6W3C6W3C6W3C6W3C6W3C6W3C6W3C6W3C6W3C6W3C6W3C6W3C6W3C6W3C6W3C6W3C6W3C6W3C6W3C6W3C6W3C6W3C6W3C6W3C6W3C6W3C6W3C6W3C6W3C6W3C6W3C6W3C6W3C6W3C6W3C6W3C6W3C6W3C6W3C6W3C6W3C6W3C6W3C6W3C6W3C6W3C6W3C6W3C6W3C6W3C6W3C6W3C6W3C6VF+kzU4OTMzMz09PdjY2P////////////////////////////////////////////////////////////+5AP+5AP+5AP+5AP+5AP+5AP+5AP+5AP+5AP+5AP+5AP+5AP+5AP+5AP+5AP+5AP+5AP+5AP+5AP+5AP+5AP+5AP+5AP+5AP+5AP+5AP+5AP+5AP+5AP+5AP+5AP+5AP+5AP+5AP+5AP+5AP+5AP+5AP+5AP+5AP+5AP+5AP+5AP+5AP+5AP+5AP+5AP+5AP+5AP+5AP+5AP+5AP+5AP+6Bv/AHf/GMv/BHv+7B/+5AP+5AP+5AP+5AP+8C//lo//+/v///////////////////////////////////////////////////////////////////////////////////////8zMzOjo6P///////////////////////////////////////////////////////////////////////////////////////////////////////////////+/6/svx+7Dq+qno+qno+qno+qno+qno+qno+qno+qno+qno+qno+qno+qno+qno+qno+qno+qno+qno+qno+qno+qno+qno+qno+qno+qno+qno+qno+qno+qno+qno+qno+qno+qno+qno+qno+qno+qno+qno+qno+qno+qno+qno+qno+qnob4+aCwAAIABJREFU+qno+qno+qno+qno+qno+qno+qno+qno+qno+qno+qno+qno+qno+qno+qno+qno+qno+qno+qno+qno+qzp+sLu++P3/f///////////////////////////////////////////////////////////////////////////////////+Xl5d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P///wD///////////////////////8Acsb///+CuuNsrt7///////+r0OwxjdH////l8PnB3PH////4+/2RweYfg83///93tOBSn9j///////////+21u7p8vr///8Ufcri7/j///////+RweaCuuPw9vsYf8vt9fr////4+/01j9KcyOj///9hqNuYxuj////i7/gUfcrI4PL////////e7PfB3PH///////93tOBapNpAldSJvuT////4+/0fg8252O////////97tuFPntj///+nzusxjdH///////+nzusxjdH///////+nzutPntj////i7/gUfcrX6Pb///////9PntiVxOf///9Pntinzuv///8fg82r0Oz////////p8vq21u7///////////////////9Pntigyun////////M4vOCuuPi7/gUfcrX6Pb///////+VxOdAldT///+nzutPntj///////+nzutPntj///////+nzutPntj///////////////////////8Acsb///////////////////////////////////////////////////////////////////////////////9tbW0zMzMzMzM7R01ntdhtwultwultwultwultwultwultwultwultwultwultwultwultwultwultwultwultwultwultwultwultwultwultwultwultwultwultwultwultwultwultwultwultwultwultwultwultwultwultwultwultwultwultwultwultwultwultwultwultwultwultwultwultwultwultwultwultwultwultwultwulRfpM1ODkzMzM9PT3Y2Nj/////////////////////////////////////////////////////////////ugb/uQD/uQD/uQD/uQD/uQD/uQD/uQD/uQD/uQD/uQD/uQD/uQD/uQD/uQD/uQD/uQD/uQD/uQD/uQD/uQD/uQD/uQD/uQD/uQD/uQD/uQD/uQD/uQD/uQD/uQD/uQD/uQD/uQD/uQD/uQD/uQD/uQD/uQD/uQD/uQD/uQD/uQD/uQD/uQD/uQD/uQD/uQD/uQD/uQD/uQD/uQD/vQ//2HT/8tD/9+X/8tT/3ID/vhX/uQD/uQD/uQD/uQD/1Gb/+/T////////////////////////////////////////////////////////////////////////////////////////MzMzo6Oj////////////////////////////////////////////////////////////////////////////////////////////////////////4/f7F8Pxd1PYzyfQdw/MXwvMXwvMXwvMXwvMXwvMXwvMXwvMXwvMXwvMXwvMXwvMXwvMXwvMXwvMXwvMXwvMXwvMXwvMXwvMXwvMXwvMXwvMXwvMXwvMXwvMXwvMXwvMXwvMXwvMXwvMXwvMXwvMXwvMXwvMXwvMXwvMXwvMXwvMXwvMXwvMXwvMXwvMXwvMXwvMXwvMXwvMXwvMXwvMXwvMXwvMXwvMXwvMXwvMXwvMXwvMXwvMXwvMXwvMXwvMXwvMXwvMXwvMXwvMaw/Msx/RJz/Wn5/ry+/3+/v7////////////////////////////////////////////////////////////////////////l5eX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8A////////////////////////AHLG////oMrpJofPz+T0z+T0PJPTMY3R////3uz3I4XOvdrw8Pb7grrjOZHS////1+j2G4HMp87r7fX6nMjoLozQ8Pb7////FH3K4u/4////////xN7xR5nW////S5vXaKvdyODyVqHZG4HMib7kZarcVqHZ+/z+////////WqTaVqHZ1+j22ur2PJPTlcTn////vdrwI4XO5fD50+b1G4HMzOLz+/z+LozQo8zq+/z+udjvH4PNT57Y////p87rMY3R////////p87rMY3R////////p87rT57Y////4u/4FH3KYajb5fD5p87rI4XO3uz3////T57Yp87r////grrjRJjVxN7x5fD5VqHZc7Hg////////ib7k0+b1////p87rLozQttbu2ur2R5nWmMbo////VqHZWqTa1+j2vdrwOZHSoMrp////p87rT57Y////////p87rT57Y////////p87rT57Y////////////////////////AHLG////////////////////////////////////////////////////////////////////////////////bW1tMzMzMzMzO0dNZ7XYbcLpbcLpbcLpbcLpbcLpbcLpbcLpbcLpbcLpbcLpbcLpbcLpbcLpbcLpbcLpbcLpbcLpbcLpbcLpbcLpbcLpbcLpbcLpbcLpbcLpbcLpbcLpbcLpbcLpbcLpbcLpbcLpbcLpbcLpbcLpbcLpbcLpbcLpbcLpbcLpbcLpbcLpbcLpbcLpbcLpbcLpbcLpbcLpbcLpbcLpbcLpbcLpbcLpbcLpbcLpbcLpbcLpbcLpbcLpbcLpUX6TNTg5MzMzPT092NjY/////////////////////////////////////////////////////////////9Ng/7sI/7kA/7kA/7kA/7kA/7kA/7kA/7kA/7kA/7kA/7kA/7kA/7kA/7kA/7kA/7kA/7kA/7kA/7kA/7kA/7kA/7kA/7kA/7kA/7kA/7kA/7kA/7kA/7kA/7kA/7kA/7kA/7kA/7kA/7kA/7kA/7kA/7kA/7kA/7kA/7kA/7kA/7kA/7kA/7kA/7kA/7kA/7kA/7kA/7kA/7oE/9dw//vy//////////////33/92H/7sJ/7kA/7kA/7kA/8g2//jn////////////////////////////////////////////////////////////////////////////////////////zc3N5+fn////////////////////////////////////////////////////////////////////////////////////////////////////9fz+o+f5K8f0ArzyALzyALzyALzyALzyALzyALzyALzyALzyALzyALzyALzyALzyALzyALzyALzyALzyALzyALzyALzyALzyALzyALzyALzyALzyALzyALzyALzyALzyALzyALzyALzyALzyALzyALzyALzyALzyALzyALzyALzyALzyALzyALzyALzyALzyALzyALzyALzyALzyALzyALzyALzyALzyALzyALzyALzyALzyALzyALzyALzyALzyALzyALzyALzyALzyALzyALzyALzyALzyGMHye9z35vj9////////////////////////////////////////////////////////////////////////5eXl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AP///////////////////////wByxv////v8/nu24TWP0kSY1bLU7WWq3P///////7bW7lqk2jGN0Vqk2t7s9////////8Te8Uub1zWP0myu3s/k9P///////0+e2Ony+v////////T4/DGN0cjg8uny+mir3WGo28zi83u24Vah2ZXE5/j7/bLU7eny+v////T4/Hu24TmR0kub15HB5vv8/vv8/mir3a7S7P///////5jG6HCw3////8Hc8VKf2DmR0nCw38Te8Vqk2v///73a8GWq3P///////73a8GWq3P///////73a8Hu24f///+Lv+BR9ypHB5jmR0lah2czi8////////3u24b3a8P////v8/om+5ECV1ECV1IK64/D2+////////0+e2L3a8P////v8/pzI6ECV1ESY1Y3A5fj7/f////D2+3Ox4DmR0kub16fO6////////73a8Hu24f///////73a8Hu24f///////73a8Hu24f///////////////////////wByxv///////////////////////////////////////////////////////////////////////////////21tbTMzMzMzMztHTWe12G3C6W3C6W3C6W3C6W3C6W3C6W3C6W3C6W3C6W3C6W3C6W3C6W3C6W3C6W3C6W3C6W3C6W3C6W3C6W3C6W3C6W3C6W3C6W3C6W3C6W3C6W3C6W3C6W3C6W3C6W3C6W3C6W3C6W3C6W3C6W3C6W3C6W3C6W3C6W3C6W3C6W3C6W3C6W3C6W3C6W3C6W3C6W3C6W3C6W3C6W3C6W3C6W3C6W3C6W3C6W3C6W3C6W3C6W3C6W3C6VF+kzU4OTMzMz09PdjY2P/////////////////////////////////////////////////////////////34//QVv+5Af+5AP+5AP+5AP+5AP+5AP+5AP+5AP+5AP+5AP+5AP+5AP+5AP+5AP+5AP+5AP+5AP+5AP+5AP+5AP+5AP+5AP+5AP+5AP+5AP+5AP+5AP+5AP+5AP+5AP+5AP+5AP+5AP+5AP+5AP+5AP+5AP+5AP+5AP+5AP+5AP+5AP+5AP+5AP+5AP+5AP+5AP+5AP+5AP/BIf/y0v/////////////////////24//HNP+5AP+5AP+5AP/CIv/13f///////////////////////////////////////////////////////////////////////////////////////9zc3N/f3/////////////////////////////////////////////////////////////////////////////////////////////////7+/6/p+h3D8wC88gC88gC88gC88gC88gC88gC88gC88gC88gC88gC88gC88gC88gC88gC88gC88gC88gC88gC88gC88gC88gC88gC88gC88gC88gC88gC88gC88gC88gC88gC88gC88gC88gC88gC88gC88gC88gC88gC88gC88gC88gC88gC88gC88gC88gC88gC88gC88gC88gC88gC88gC88gC88gC88gC88gC88gC88gC88gC88gC88gC88gC88gC88gC88gC88gC88gC88gC88gC88gC88gC88gq+8nrb9/n9/v///////////////////////////////////////////////////////////////////+Xl5d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P///wD///////////////////////8Acsb////////////////////////////////////////////////////////////////////////////////////////////////////////////////I4PIjhc6y1O3////////////////////t9fpWodlWodn7/P7////////////////////////////////////////////////////////////////////////////////////////////////////////////////////////////////////i7/gUfcr///////////////////////////////////////////////////////////////////////////////////////////////////////////////////////////////////////////////////////////////////////////////////////////////////////8Acsb///////////////////////////////////////////////////////////////////////////////9tbW0zMzMzMzM7R01ntdhtwultwultwultwultwultwultwultwultwultwultwultwultwultwultwultwultwultwultwultwultwultwultwultwultwultwultwultwultwultwultwultwultwultwultwultwultwultwultwultwultwultwultwultwultwultwultwultwultwultwultwultwultwultwultwultwultwultwultwultwulRfpM1ODkzMzM9PT3Y2Nj/////////////////////////////////////////////////////////////////8c//wyX/uQD/uQD/uQD/uQD/uQD/uQD/uQD/uQD/uQD/uQD/uQD/uQD/uQD/uQD/uQD/uQD/uQD/uQD/uQD/uQD/uQD/uQD/uQD/uQD/uQD/uQD/uQD/uQD/uQD/uQD/uQD/uQD/uQD/uQD/uQD/uQD/uQD/uQD/uQD/uQD/uQD/uQD/uQD/uQD/uQD/uQD/uQD/uQD/ykL/+u7//////////////////////fz/0lz/uQD/uQD/uQD/vxv/8c3////////////////////////////////////////////////////////////////////////////////////////z8/PX19f6+vr////////////////////////////////////////////////////////////////////////////////////////////N8fw6y/QBvPIAvPIAvPIAvPIAvPIAvPIAvPIAvPIAvPIAvPIAvPIAvPIAvPIAvPIAvPIAvPIAvPIAvPIAvPIAvPIAvPIAvPIAvPIAvPIAvPIAvPIAvPIAvPIAvPIAvPIAvPIAvPIAvPIAvPIAvPIAvPIAvPIAvPIAvPIAvPIAvPIAvPIAvPIAvPIAvPIAvPIAvPIAvPIAvPIAvPIAvPIAvPIAvPIAvPIAvPIAvPIAvPIAvPIAvPIAvPIAvPIAvPIAvPIAvPIAvPIAvPIAvPIAvPIAvPIAvPIAvPIAvPIAvPIUwPK87fv////////////////////////////////////////////////////////////////////l5eX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8A////////////////////////AHLG////////////////////////////////////////////////////////////////////////////////////////////////////////////////////xN7xR5nWPJPTYajbib7kd7TgRJjVI4XOjcDl+Pv9////////////////////////////////////////////////////////////////////////////////////////////////////////////////////////////////////////4u/4FH3K//////////////////////////////////////////////////////////////////////////////////////////////////////////////////////////////////////////////////////////////////////////////////////////////+LijhHAAAgAElEQVT/////////AHLG////////////////////////////////////////////////////////////////////////////////bW1tMzMzMzMzO0dNZ7XYbcLpbcLpbcLpbcLpbcLpbcLpbcLpbcLpbcLpbcLpbcLpbcLpbcLpbcLpbcLpbcLpbcLpbcLpbcLpbcLpbcLpbcLpbcLpbcLpbcLpbcLpbcLpbcLpbcLpbcLpbcLpbcLpbcLpbcLpbcLpbcLpbcLpbcLpbcLpbcLpbcLpbcLpbcLpbcLpbcLpbcLpbcLpbcLpbcLpbcLpbcLpbcLpbcLpbcLpbcLpbcLpbcLpbcLpbcLpbcLpUX6TNTg5MzMzPT092NjY//////////////////////////////////////////////////////////////////78/+KX/7sM/7kA/7kA/7kA/7kA/7kA/7kA/7kA/7kA/7kA/7kA/7kA/7kA/7kA/7kA/7kA/7kA/7kA/7kA/7kA/7kA/7kA/7kA/7kA/7kA/7kA/7kA/7kA/7kA/7kA/7kA/7kA/7kA/7kA/7kA/7kA/7kA/7kA/7kA/7kA/7kA/7kA/7kA/7kA/7kA/7kA/7kA/7kA/8tF//rx//////////////////////78/9Ng/7kB/7kA/7kA/78a/+/K/////////////////////////////////////////////////////////////////////////////////////////f396Ojo5eXl/f39////////////////////////////////////////////////////////////////////////////////////////iN/4B73yALzyALzyALzyALzyALzyALzyALzyALzyALzyALzyALzyALzyALzyALzyALzyALzyALzyALzyALzyALzyALzyALzyALzyALzyALzyALzyALzyALzyALzyALzyALzyALzyALzyALzyAbzyBL3yBr3yBr3yBr3yBr3yBr3yBr3yBr3yBr3yBr3yBr3yBr3yBr3yBr3yBr3yBr3yBr3yBr3yBr3yBr3yBr3yBr3yBr3yBr3yBr3yBr3yBr3yBr3yBr3yBr3yBr3yBr3yBr3yBL3yALzyALzyALzyALzyALzyX9T2////////////////////////////////////////////////////////////////////5eXl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AP///////////////////////wByxv///////////////////////////////////////////////////////////////////////////////////////////////////////////////////////////8jg8q7S7JHB5qDK6cHc8fD2+/////////////////////////////////////////////////////////////////////////////////////////////////////////////////////////////////////////////////T4/KfO6////////////////////////////////////////////////////////////////////////////////////////////////////////////////////////////////////////////////////////////////////////////////////////////////////////wByxv///////////////////////////////////////////////////////////////////////////////21tbTMzMzMzMztHTWe12G3C6W3C6W3C6W3C6W3C6W3C6W3C6W3C6W3C6W3C6W3C6W3C6W3C6W3C6W3C6W3C6W3C6W3C6W3C6W3C6W3C6W3C6W3C6W3C6W3C6W3C6W3C6W3C6W3C6W3C6W3C6W3C6W3C6W3C6W3C6W3C6W3C6W3C6W3C6W3C6W3C6W3C6W3C6W3C6W3C6W3C6W3C6W3C6W3C6W3C6W3C6W3C6W3C6W3C6W3C6W3C6W3C6W3C6W3C6W3C6VF+kzU4OTMzMz09PdjY2P/////////////////////////////////////////////////////////////////////68P/SXf+5A/+5AP+5AP+5AP+5AP/AGf+9Ev+5Af+5AP+5AP+5AP+5AP+5AP+5AP+5A/+5AP+5AP+5AP+5AP+5AP+5A/+5Af+5AP+5AP+5AP+5AP+5AP+5AP+5AP+5AP+5AP+5AP+5AP+5AP+5AP+5AP+5AP+5AP+5AP+5AP+5AP+5AP+5AP+5AP+5AP+5AP+5AP/DKP/12v/////////////////////56//JPP+5AP+5AP+5AP/AHf/y1P////////////////////////////////////////////////////////////////////////////////////////////z8/OTk5OXl5fr6+v7+/v///////////////////////////////////////////////////////////////////////////////1vT9QC88gC88gC88gC88gC88gC88gC88gO88g6/8hDA8hDA8hDA8hDA8hDA8hDA8hDA8hDA8hDA8hDA8hDA8hDA8hDA8hDA8hDA8hDA8hDA8gu/8gG88gC88gC88gC88gC88gC88gC88gC88izH85Hh+Kjo+qjo+qjo+qjo+qjo+qjo+qjo+qjo+qjo+qjo+qjo+qjo+qjo+qjo+qjo+qjo+qjo+qjo+qjo+qjo+qjo+qjo+qjo+qjo+qjo+qjo+qjo+qjo+qjo+qjo+qjo+qjo+off+CbF8wC88gC88gC88gC88iLE8////////////////////////////////////////////////////////////////////+Xl5d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P///wD///////////////////////8Acsb///////////////////////////////////////////////////////////////////////////////////////////////////////////////////////////////////////////////////////////////////////////////////////////////////////////////////////////////////////////////////////////////////////////////////////////////////////////////////////////////////////////////////////////////////////////////////////////////////////////////////////////////////////////////////////////////////////////////////////////////////////////////////8Acsb///////////////////////////////////////////////////////////////////////////////9tbW0zMzMzMzM7R01ntdhtwultwultwultwultwultwultwultwultwultwultwultwultwultwultwultwultwultwultwultwultwultwultwultwultwultwultwultwultwultwultwultwultwultwultwultwultwultwultwultwultwultwultwultwultwultwultwultwultwultwultwultwultwultwultwultwultwultwultwultwulRfpM1ODkzMzM9PT3Y2Nj/////////////////////////////////////////////////////////////////////////8tP/xCz/uQD/uQD/uQD/wBv/56j/6bH/zk7/vQ//uQH/uQD/uQD/uQD/vxj/1m7/wR7/uQD/uQD/uQD/vRD/1GT/yT//ugb/uQD/uQD/uQD/uQP/uwf/uQD/uQD/uQD/uQD/uQD/uQD/uQD/uQD/uQD/uQD/uQD/uQD/uQD/uQD/uQD/uQD/uQD/uQD/uQD/ugj/3on//fr//////////////vz/5aP/vA3/uQD/uQD/uQD/xS//9+P////////////////////////////////////////////////////////////////////////////////////////////////7+/vo6OjY2Njg4ODn5+fr6+vr6+vr6+vr6+vr6+vr6+vr6+vr6+vr6+vr6+vr6+vr6+vr6+vr6+vr6+vr6+vr6+vr6+vr6+tHzvUAvPIAvPIAvPIAvPIAvPIAvPIAvPIpxvOp6PrA7vvA7vvA7vvA7vvA7vvA7vvA7vvA7vvA7vvA7vvA7vvA7vvA7vvA7vvA7vvA7vvA7vuM4PgRwPIAvPIAvPIAvPIAvPIAvPIAvPIAvPI9y/So5/q16/u16/u16/u16/u16/u16/u16/u16/u16/u16/u16/u16/u16/u16/u16/u16/u16/u16/u16/u16/u16/u16/u16/u16/u16/u16/u16/u16/u16/u16/u16/u16/up6Po3yvQAvPIAvPIAvPIAvPIYwvP////////////////////////////////////////////////////////////////////l5eX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8A////////////////////////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bW1tMzMzMzMzO0dNZ7XYbcLpbcLpbcLpbcLpbcLpbcLpbcLpbcLpbcLpbcLpbcLpbcLpbcLpbcLpbcLpbcLpbcLpbcLpbcLpbcLpbcLpbcLpbcLpbcLpbcLpbcLpbcLpbcLpbcLpbcLpbcLpbcLpbcLpbcLpbcLpbcLpbcLpbcLpbcLpbcLpbcLpbcLpbcLpbcLpbcLpbcLpbcLpbcLpbcLpbcLpbcLpbcLpbcLpbcLpbcLpbcLpbcLpbcLpbcLpbcLpUX6TNTg5MzMzPT092NjY//////////////////////////////////////////////////////////////////////////79/+Sg/70T/7oD/7sI/9p6//z1//7+//ru/+iu/81M/7wN/7kB/8Ih/+is//34/+2//8c4/7kC/78Y/+CS//vy//bg/9dy/70T/7kB/74W/9Vo/9Fb/7kA/7kA/7kA/7kA/7kA/7kA/7kA/7kA/7kA/7kA/7kA/7kA/7kA/7kA/7kA/7kA/7kA/7kA/7kA/7kA/8Aa/+Ob//ru//35//vx/+ep/8Ml/7kA/7kA/7kA/7kA/9BW//rw/////////////////////////////////////////////////////////////////////////////////////////////////////v7++fn56+vr4eHh3Nzc3Nzc3Nzc3Nzc3Nzc3Nzc3Nzc3Nzc3Nzc3Nzc3Nzc3Nzc3Nzc3Nzc3Nzc3Nzc3Nzc3Nzc3NzcRc71ALzyALzyALzyALzyALzyALzyALzyN8r04ff9////////////////////////////////////////////////////////////////////uu37F8LzALzyALzyALzyALzyALzyALzyALzyBL3yDr/yEMDyEMDyEMDyEMDyEMDyEMDyEMDyEMDyEMDyEMDyEMDyEMDyEMDyEMDyEMDyEMDyEMDyEMDyEMDyEMDyEMDyEMDyEMDyEMDyEMDyEMDyEMDyEMDyEMDyEMDyEMDyEMDyDr/yA7zyALzyALzyALzyALzyGMLz////////////////////////////////////////////////////////////////////5eXl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djS4dC23NvY3Nzc3Nzc3Nzc3Nzc3Nzc3Nzc3Nzc3Nzc3Nzc3Nzc3Nzc3Nzc3Nzc3Nzc3Nzc3Nzc3Nzc3Nzc3Nzc3Nzc3Nzc3Nzc3Nzc3Nzc3Nzc3Nzc3Nzc3Nzc3Nzc3Nzc3Nzc3Nzc3Nzc3Nzc3Nzc3Nzc3Nzc////AP///////////////////////////////////////////////////////////////////////////////////////////////////////////////////////////////////////////////////////////////////////////////////////////////////////////////////////////////////////////////////////////////////////////////////////////////////////////////////////////////////////////////////////////////////////////////////////////////////////////////////////////////////////////////////////////////////////////////////////////////////////////////////////////////////////////////////////////////////////////////////////////////////////////////////////////////////21tbTMzMzMzMztHTWe12G3C6W3C6W3C6W3C6W3C6W3C6W3C6W3C6W3C6W3C6W3C6W3C6W3C6W3C6W3C6W3C6W3C6W3C6W3C6W3C6W3C6W3C6W3C6W3C6W3C6W3C6W3C6W3C6W3C6W3C6W3C6W3C6W3C6W3C6W3C6W3C6W3C6W3C6W3C6W3C6W3C6W3C6W3C6W3C6W3C6W3C6W3C6W3C6W3C6W3C6W3C6W3C6W3C6W3C6W3C6W3C6W3C6W3C6W3C6W3C6VF+kzU4OTMzMz09PdjY2P/////////////////////////////////////////////////////////////////////////////78//lo//eif/hlf/35f/////////////+/v/67//nq//RXP/ruP/+/P/////////12//WbP/orv/8+f/////////89v/mqP/SXv/qtf/68f/bfP+5AP+5AP+5AP+5AP+5AP+5AP+5AP+5AP+5AP+5AP+5AP+5AP+5AP+5AP+5AP+5AP+5AP+5AP+5AP+5AP+5AP+8C//IN//RW//IOv+8Dv+5AP+5AP+5AP+5AP+6Bf/fj//9/P///////////////////////////////////////////////////////////////////////////////////////////////////////////////////////////////////////////////////////////////////////////////////////////////0XO9QC88gC88gC88gC88gC88gC88gC88jfK9OH3/f///////////////////////////////////////////////////////////////////7rt+xfC8wC88gC88gC88gC88gC88gC88gC88gC88gC88gC88gC88gC88gC88gC88gC88gC88gC88gC88gC88gC88gC88gC88gC88gC88gC88gC88gC88gC88gC88gC88gC88gC88gC88gC88gC88gC88gC88gC88gC88gC88gC88gC88gC88gC88gC88gC88gC88hjC8////////////////////////////////////////////////////////////////////+Xl5dzc3Nzc3Nzc3Nzc3Nzc3Nzc3Nzc3Nzc3Nzc3Nzc3Nzc3Nzc3Nzc3DFAWeMAACAASURBV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a1uDTvtzb2dzb29zc3Nzc3NzZ1enAg/enMePMp9zb2tzc3Nzc3Nzb293Y0uDTwNzb2dzc3Nzc3Nzc3Nzc3Nzc3Nzc3Nzc3Nzc3Nzc3Nzc3Nzc3Nzc3Nzc3Nzc3Nzc3Nzc3Nzc3Nzc3Nzc3Nzc3Nzc3Nzc3Nzc3Nzc3Nzc3Nzc3Nzc3Nzc3Nzc3Nzc3P///wD///////////////////////////////////////////////////////////////////////////////////////////////////////////////////////////////////////////////////////////////////////////////////////////////////////////////////////////////////////////////////////////////////////////////////////////////////////////////////////////////////////////////////////////////////////////////////////////////////////////////////////////////////////////////////////////////////////////////////////////////////////////////////////////////////////////////////////////////////////////////////////////////////////////////////////////////////9tbW0zMzMzMzM7R01ntdhtwultwultwultwultwultwultwultwultwultwultwultwultwultwultwultwultwultwultwultwultwultwultwultwultwultwultwultwultwultwultwultwultwultwultwultwultwultwultwultwultwultwultwultwultwultwultwultwultwultwultwultwultwultwultwultwultwultwultwultwulRfpM1ODkzMzM9PT3Y2Nj//////////////////////////////////////////////////////////////////////////////////////////////////////////////////////v7//fr//v3//////////////////fv//v7//////////////////v3//fr//v7//fr/5KD/zEb/zEb/zEb/zEX/wBz/uQD/uQD/uQD/uQD/uQD/uQD/uQD/uQD/uQD/uQD/uQD/uQD/uQD/uQD/uQD/uQD/uQD/uQD/uQD/uQD/uQD/uQD/uQD/uQD/uQD/wiL/8c////////////////////////////////////////////////////////////////////////////////////////////////////////////////////////////////////////////////////////////////////////////////////////////////////9FzvUAvPIAvPIAvPIAvPIAvPIAvPIAvPI3yvTh9/3///////////////////////////////////////////////////////////////////+67fsXwvMAvPIAvPIAvPIAvPIAvPIAvPIAvPIAvPIAvPIAvPIAvPIAvPIAvPIAvPIAvPIAvPIAvPIAvPIAvPIAvPIAvPIAvPIAvPIAvPIAvPIAvPIAvPIAvPIAvPIAvPIAvPIAvPIAvPIAvPIAvPIAvPIAvPIAvPIAvPIAvPIAvPIAvPIAvPIAvPIAvPIAvPIAvPIYwvP////////////////////////////////////////////////////////////////////l5eX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29vjzKr2pzDrvXff08Lc29rc29rnxJD6oBr/mQD2qDPh0Lfc29rc29rhz7TwtFrzrELe1Mbc3Nzc3Nzc3Nzc3Nzc3Nzc3Nzc3Nzc3Nzc3Nzc3Nzc3Nzc3Nzc3Nzc3Nzc3Nzc3Nzc3Nzc3Nzc3Nzc3Nzc3Nzc3Nzc3Nzc3Nzc3Nzc3Nzc3Nzc3Nzc3Nzc3Nz///8A////////////////////////////////////////////////////////////////////////////////////////////////////////////////////////////////////////////////////////////////////////////////////////////////////////////////////////////////////////////////////////////////////////////////////////////////////////////////////////////////////////////////////////////////////////////////////////////////////////////////////////////////////////////////////////////////////////////////////////////////////////////////////////////////////////////////////////////////////////////////////////////////////////////////////////////////////bW1tMzMzMzMzO0dNZ7XYbcLpbcLpbcLpbcLpbcLpbcLpbcLpbcLpbcLpbcLpbcLpbcLpbcLpbcLpbcLpbcLpbcLpbcLpbcLpbcLpbcLpbcLpbcLpbcLpbcLpbcLpbcLpbcLpbcLpbcLpbcLpbcLpbcLpbcLpbcLpbcLpbcLpbcLpbcLpbcLpbcLpbcLpbcLpbcLpbcLpbcLpbcLpbcLpbcLpbcLpbcLpbcLpbcLpbcLpbcLpbcLpbcLpbcLpbcLpbcLpUX6TNTg5MzMzPT092NjY//////////////////////////////////////////////////////////////////////////////////////////////////////////////////////////////////////////////////////////////////////////////////////////////////////////79/+Sg/7oF/7kA/7kA/7kA/7kA/7kA/7kA/7kA/7kA/7kA/7kA/7kA/7kA/7kA/7kA/7kA/7kA/7kA/7kA/7kA/7kA/7kA/7kA/7kA/7kC/9dv//v1////////////////////////////////////////////////////////////////////////////////////////////////////////////////////////////////////////////////////////////////////////////////////////////////////Rc71ALzyALzyALzyALzyALzyALzyALzyN8r04ff9/////////////////////v7+9PT01tbWycnJ4+Pj+/v7/v7+////////////////////uu37F8LzALzyALzyALzyALzyALzyALzyALzyALzyBb3yB77yB77yB77yB77yB77yB77yB77yB77yB77yB77yB77yB77yB77yB77yB77yB77yB77yB77yB77yB77yB77yB77yB77yB77yB77yB77yB77yB77yB77yB77yB77yB77yBL3yALzyALzyALzyALzyALzyGMLz////////////////////////////////////////////////////////////////////5eXl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djS77Zg/pkA/pkD9qcw6MGI5cie+aEd/pkA/5kA/pkB9Ks/48uo67x2+aEd/pkA/ZoH5cib3Nzc3Nzc3Nzc3Nzc3Nzc3Nzc3Nzc3Nzc3Nzc3Nzc3Nzc3Nzc3Nzc3Nzc3Nzc3Nzc3Nzc3Nzc3Nzc3Nzc3Nzc3Nzc3Nzc3Nzc3Nzc3Nzc3Nzc3Nzc3Nzc3Nzc////AP///////////////////////////////////////////////////////////////////////////////////////////////////////////////////////////////////////////////////////////////////////////////////////////////////////////////////////////////////////////////////////////////////////////////////////////////////////////////////////////////////////////////////////////////////////////////////////////////////////////////////////////////////////////////////////////////////////////////////////////////////////////////////////////////////////////////////////////////////////////////////////////////////////////////////////////////////21tbTMzMzMzMztHTWe12G3C6W3C6W3C6W3C6W3C6W3C6W3C6W3C6W3C6W3C6W3C6W3C6W3C6W3C6W3C6W3C6W3C6W3C6W3C6W3C6W3C6W3C6W3C6W3C6W3C6W3C6W3C6W3C6W3C6W3C6W3C6W3C6W3C6W3C6W3C6W3C6W3C6W3C6W3C6W3C6W3C6W3C6W3C6W3C6W3C6W3C6W3C6W3C6W3C6W3C6W3C6W3C6W3C6W3C6W3C6W3C6W3C6W3C6W3C6W3C6VF+kzU4OTMzMz09PdjY2P/////////////////////////////////////////////////////////////////////////////////////////////////////////////////////////////////////////////////////////////////////////////////////////////////////////////57P/JPf+5AP+5AP+5AP+5AP+5AP+5AP+5AP+5AP+5AP+5AP+5AP+5AP+5AP+5AP+5AP+5AP+5AP+5AP+5AP+5AP+5AP+5AP+5AP/FLv/y0//+/v///////////////////////////////////////////////////////////////////////////////////////////////////////////////////////////////////////////////////////////////////////////////////////////////////0XO9QC88gC88gC88gC88gC88gC88gC88jfK9OH3/f////////////////7+/uzs7JKSkmNjY11dXWxsbLi4uPf39////////////////////7rt+xfC8wC88gC88gC88gC88gC88gC88gC88iTE83jb+I7h+Y7h+Y7h+Y7h+Y7h+Y7h+Y7h+Y7h+Y7h+Y7h+Y7h+Y7h+Y7h+Y7h+Y7h+Y7h+Y7h+Y7h+Y7h+Y7h+Y7h+Y7h+Y7h+Y7h+Y7h+Y7h+Y7h+Y7h+Y7h+Y7h+Y7h+Y7h+W/Y9x7D8wC88gC88gC88gC88hjC8////////////////////////////////////////////////////////////////////+Xl5d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a1t7Xztza1tzb29zc3OLOsPijIv+ZAP+ZAP6ZAPycDPufFv6ZAP+ZAP+ZAP+ZAP2aBfqgGP2bB/6ZAP+ZAP6ZAPCzVdzb2dzc3Nzb2t3Z0t7Xztzb2tzc3Nzc3Nzc3Nzc3Nzc3Nzc3Nzc3Nzc3Nzc3Nzc3Nzc3Nzc3Nzc3Nzc3Nzc3Nzc3Nzc3Nzc3Nzc3Nzc3Nzc3Nzc3Nzc3Nzc3P///wCrhVR6AP///////////////////////////////////////////////////////////////////////////////////////////////////////////////////////////////////////////////////////////////////////////////////////////////////////////////////////////////////////////////////////////////////////////////////////////////////////////////////////////////////////////////////////////////////////////////////////////////////////////////////////////////////////////////////////////////////////////////////////////////////////////////////////////////////////////////////////////////////////////////////////////////////////////////////////////////////21tbTMzMzMzMztHTWe12G3C6W3C6W3C6W3C6W3C6W3C6W3C6W3C6W3C6W3C6W3C6W3C6W3C6W3C6W3C6W3C6W3C6W3C6W3C6W3C6W3C6W3C6W3C6W3C6W3C6W3C6W3C6W3C6W3C6W3C6W3C6W3C6W3C6W3C6W3C6W3C6W3C6W3C6W3C6W3C6W3C6W3C6W3C6W3C6W3C6W3C6W3C6W3C6W3C6W3C6W3C6W3C6W3C6W3C6W3C6W3C6W3C6W3C6W3C6W3C6VF+kzU4OTMzMz09PdjY2P/////////////////////////////////////////////////////////////////////////////////////////////////////////////////////////////////////////////////////////////////////////////////////////////////////////////+/v/uw//AGf+5AP+5AP+5AP+5AP+5AP+5AP+5AP+5AP+5AP+5AP+5AP+5AP+5AP+5AP+5AP+5AP+5AP+5AP+5AP+5AP+5AP+8Dv/lo//+/P///////////////////////////////////////////////////////////////////////////////////////////////////////////////////////////////////////////////////////////////////////////////////////////////////////0XO9QC88gC88gC88gC88gC88gC88gC88jfK9OH3/f////////////////b29pubm1JSUlBQUFBQUFBQUF9fX8LCwv7+/v///////////////7rt+xfC8wC88gC88gC88gC88gC88gC88gC88k7Q9czx/Nz1/dz1/dz1/dz1/dz1/dz1/dz1/dz1/dz1/dz1/dz1/dz1/dz1/dz1/dz1/dz1/dz1/dz1/dz1/dz1/dz1/dz1/dz1/dz1/dz1/dz1/dz1/dz1/dz1/dz1/dz1/dz1/c/y+0rP9QC88gC88gC88gC88hjC8////////////////////////////////////////////////////////////////////+Xl5d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OTKpfOvSOy7cuXIm+DSvO25bP2aBv+ZAP+ZAP+ZAP+ZAP+ZAP+ZAP+ZAP+ZAP+ZAP+ZAP+ZAP+ZAP+ZAP+ZAP6ZAPijI+LOsePNrejEju+2YPGxU97Wydzc3Nzc3Nzc3Nzc3Nzc3Nzc3Nzc3Nzc3Nzc3Nzc3Nzc3Nzc3Nzc3Nzc3Nzc3Nzc3Nzc3Nzc3Nzc3Nzc3Nzc3Nzc3Nzc3Nzc3P///wD///////////////////////////////////////////////////////////////////////////////////////////////////////////////////////////////////////////////////////////////////////////////////////////////////////////////////////////////////////////////////////////////////////////////////////////////////////////////////////////////////////////////////////////////////////////////////////////////////////////////////////////////////////////////////////////////////////////////////////////////////////////////////////////////////////////////////////////////////////////////////////////////////////////////////////////////////9tbW0zMzMzMzM7R01ntdhtwultwultwultwultwultwultwultwultwultwultwultwultwultwultwultwultwultwultwultwultwultwultwultwultwultwultwultwultAlCGvwAAIABJREFUwultwultwultwultwultwultwultwultwultwultwultwultwultwultwultwultwultwultwultwultwultwultwultwultwultwultwultwultwultwultwultwulRfpM1ODkzMzM9PT3Y2Nj//////////////////////////////////////////////////////////////////////////////////////////////////////////////////////////////////////////////////////////////////////////////////////////////////////////////////vz/4pn/vQ//uQD/uQD/uQD/uQD/uQD/uQD/uQD/uQD/uQD/uQD/uQD/uQD/uQD/uQD/uQD/uQD/uQD/uQD/uQD/ugb/1m7/+vH///////////////////////////////////////////////////////////////////////////////////////////////////////////////////////////////////////////////////////////////////////////////////////////////////////////9FzvUAvPIAvPIAvPIAvPIAvPIAvPIAvPI3yvTh9/3////////////////n5+dra2tQUFBQUFBQUFBQUFBQUFCTk5P6+vr///////////////+67fsXwvMAvPIAvPIAvPIAvPIAvPIAvPIAvPIHvfIixPMoxvMoxvMoxvMoxvMoxvMoxvMoxvMoxvMoxvMoxvMoxvMoxvMoxvMoxvMoxvMoxvMoxvMoxvMoxvMoxvMoxvMoxvMoxvMoxvMoxvMoxvMoxvMoxvMoxvMoxvMoxvMoxvMexPMFvfIAvPIAvPIAvPIAvPIYwvP////////////////////////////////////////////////////////////////////l5eX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pwIP+mQL+mQD9mwn6oh38nQ//mQD/mQD/mQD/mQD/mQD9mwf8nQ/7oBj5oh/6oRr8nhH9mwj+mQD/mQD/mQD/mQD+mgT6oR37nhP+mgP/mQD5oRzg0brc3Nzc3Nzc3Nzc3Nzc3Nzc3Nzc3Nzc3Nzc3Nzc3Nzc3Nzc3Nzc3Nzc3Nzc3Nzc3Nzc3Nzc3Nzc3Nzc3Nzc3Nzc3Nzc3Nzc3Nz///8A////////////////////////3uz3p87rp87rp87rrtLsxN7xz+T0////////////////////////////////////////////////////////////////////////////////////////////////////////////////////////////////////////////////////////////////////////////////////////////////////////////////////////////////////////////////stTt0+b1////////////////////////////////////////////////////////////////////////////////////////////////////////////////////////////////////////////////////////////////////////////////////////////////////////////////////////////////////////////////////////////////////////////////////////////////////////////////////////bW1tMzMzMzMzO0dNZ7XYbcLpbcLpbcLpbcLpbcLpbcLpbcLpbcLpbcLpbcLpbcLpbcLpbcLpbcLpbcLpbcLpbcLpbcLpbcLpbcLpbcLpbcLpbcLpbcLpbcLpbcLpbcLpbcLpbcLpbcLpbcLpbcLpbcLpbcLpbcLpbcLpbcLpbcLpbcLpbcLpbcLpbcLpbcLpbcLpbcLpbcLpbcLpbcLpbcLpbcLpbcLpbcLpbcLpbcLpbcLpbcLpbcLpbcLpbcLpbcLpUX6TNTg5MzMzPT092NjY//////////////////////////////////////////////////////////////////////////////////////////////////////////////////////////////////////////////////////////////////////////////////////////////////////////////////////z3/+CS/74U/7kA/7kA/7kA/7kA/7kA/7kA/7kA/7kA/7kA/7kA/7kA/7kA/7kA/7kA/7kA/7kA/7kA/7sJ/9hy//jq//7+////////////////////////////////////////////////////////////////////////////////////////////////////////////////////////////////////////////////////////////////////////////////////////////////////////////Rc71ALzyALzyALzyALzyALzyALzyALzyN8r04ff9////////////////39/fZWVlUFBQUFBQUFBQUFBQUFBQi4uL+Pj4////////////////uu37F8LzALzyALzyALzyALzyALzyALzyALzyALzyALzyALzyALzyALzyALzyALzyALzyALzyALzyALzyALzyALzyALzyALzyALzyALzyALzyALzyALzyALzyALzyALzyALzyALzyALzyALzyALzyALzyALzyALzyALzyALzyALzyALzyALzyALzyALzyALzyALzyGMLz////////////////////////////////////////////////////////////////////5eXl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7bhp/pkB/5kA/5kA/5kA/5kA/pkA/poE+qAX9ao77Lpv5seZ5Myn4tC14NO/4dG4482q5cid6r5986xA+qAa/ZsH/5kA/5kA/5kA/5kA/5kA+qAa4c+z3Nzc3Nzc3Nzc3Nzc3Nzc3Nzc3Nzc3Nzc3Nzc3Nzc3Nzc3Nzc3Nzc3Nzc3Nzc3Nzc3Nzc3Nzc3Nzc3Nzc3Nzc3Nzc3Nzc3Nzc////AP///////////////////////6fO6xR9yhR9yhR9yhR9yhR9yhR9yjmR0t7s9////////////////////////////////////////////////////////////////////////////////////////////////////////////////////////////////////////////////////////////////////////////////////////////////////////////////////////////////////////zGN0Ym+5P///////////////////////////////////////////////////////////////////////////////////////////////////////////////////////////////////////////////////////////////////////////////////////////////////////////////////////////////////////////////////////////////////////////////////////////////////////////////////////21tbTMzMzMzMztHTWe12G3C6W3C6W3C6W3C6W3C6W3C6W3C6W3C6W3C6W3C6W3C6W3C6W3C6W3C6W3C6W3C6W3C6W3C6W3C6W3C6W3C6W3C6W3C6W3C6W3C6W3C6W3C6W3C6W3C6W3C6W3C6W3C6W3C6W3C6W3C6W3C6W3C6W3C6W3C6W3C6W3C6W3C6W3C6W3C6W3C6W3C6W3C6W3C6W3C6W3C6W3C6W3C6W3C6W3C6W3C6W3C6W3C6W3C6W3C6W3C6VF+kzU4OTMzMz09PdjY2P/////////////////////////////////////////////////////////////////////////////////////////////////////////////////////////////////////////////////////////////////////////////////////////////////////////////////////////89//nqP/EK/+5Af+5AP+5AP+5AP+5AP+5AP+5AP+5AP+5AP+5AP+5AP+5AP+5AP+5AP+5AP+9Ev/cgv/67v/+/v///////////////////////////////////////////////////////////////////////////////////////////////////////////////////////////////////////////////////////////////////////////////////////////////////////////////0XO9QC88gC88gC88gC88gC88gC88gC88jfK9OH3/f////////////////Dw8IWFhVBQUFBQUFBQUFBQUFhYWLGxsf7+/v///////////////7rt+xfC8wC88gC88gC88gC88gC88gC88gC88gC88gC88gC88gC88gC88gC88gC88gC88gC88gC88gC88gC88gC88gC88gC88gC88gC88gC88gC88gC88gC88gC88gC88gC88gC88gC88gC88gC88gC88gC88gC88gC88gC88gC88gC88gC88gC88gC88gC88gC88hjC8////////////////////////////////////////////////////////////////////+Xl5d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PGxUP6ZAP+ZAP+ZAP+ZAP6aA/qhG+63ZOTMp97Wytza1tzb29zc3Nzc3Nzc3Nzc3Nzc3Nzb29za2N7WzOLNrey8dPikJf6aBP6ZAP+ZAP+ZAPqfFuPLqNzc3Nzc3Nzc3Nzc3Nzc3Nzc3Nzc3Nzc3Nzc3Nzc3Nzc3Nzc3Nzc3Nzc3Nzc3Nzc3Nzc3Nzc3Nzc3Nzc3Nzc3Nzc3Nzc3Nzc3P///wD///////////////////////+nzusUfcr////////////////M4vMmh89Hmdb///////////////////////////////////////////////////////////////////////////////////////////////////////////////////////////////////////////////////////////////////////////////////////////////////////////////////////////////////////8xjdGJvuT///////////////////////////////////////////////////////////////////////////////////////////////////////////////////////////////////////////////////////////////////////////////////////////////////////////////////////////////////////////////////////////////////////////////////////////////////////////////////////9tbW0zMzMzMzM7R01ntdhtwultwultwultwultwultwultwultwultwultwultwultwultwultwultwultwultwultwultwultwultwultwultwultwultwultwultwultwultwultwultwultwultwultwultwultwultwultwultwultwultwultwultwultwultwultwultwultwultwultwultwultwultwultwultwultwultwultwultwultwulRfpM1ODkzMzM9PT3Y2Nj//////////////////////////////////////////////////////////////////////////////////////////////////////////////////////////////////////////////////////////////////////////////////////////////////////////////////////////////vz/8c7/1Wj/vxn/uQH/uQD/uQD/uQD/uQD/uQD/uQD/uQD/uQD/uQD/uQD/uwn/ykD/6bH//PX//v7///////////////////////////////////////////////////////////////////////////////////////////////////////////////////////////////////////////////////////////////////////////////////////////////////////////////////9FzvUAvPIAvPIAvPIAvPIAvPIAvPIAvPI3yvTh9/3////////////////8/PzT09Nubm5VVVVUVFRZWVmTk5Ps7Oz///////////////////+67fsXwvMAvPIAvPIAvPIAvPIAvPIAvPIAvPIAvPIAvPIAvPIAvPIAvPIAvPIAvPIAvPIAvPIAvPIAvPIAvPIAvPIAvPIAvPIAvPIAvPIAvPIAvPIAvPIAvPIAvPIAvPIAvPIAvPIAvPIAvPIAvPIAvPIAvPIAvPIAvPIAvPIAvPIAvPIAvPIAvPIAvPIAvPIAvPIYwvP////////////////////////////////////////////////////////////////////l5eX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29ve18zh0brh0LfjzazkzKj3piz+mQD/mQD/mQD8nQ7wslTjy6fd2dTc3Nzc3Nzc3Nzc3Nzc3Nzc3Nzc3Nzc3Nzc3Nzc3Nzc3Nzc3Nzc3Nzc2tjhz7XwtFv7nhX/mQD/mQD7nQ7rvHfkzKnjzazh0bjh0rrc2dTc3Nzc3Nzc3Nzc3Nzc3Nzc3Nzc3Nzc3Nzc3Nzc3Nzc3Nzc3Nzc3Nzc3Nzc3Nzc3Nzc3Nzc3Nzc3Nz///8A////////////////////////p87rFH3K////////////////////hrzkFH3K9Pj8////////6fL6udjvp87rudjv7fX6////////////////vdrwp87rstTt4u/4////////////////yODyp87rstTt4u/4////////0+b12ur2////////////xN7x4u/4////////+Pv9xN7x8Pb7////////5fD5stTtrtLs2ur2////////////6fL6zOLz8Pb7rtLs0+b1////////9Pj8udjvttbu9Pj8MY3Rib7k////////////////////////////////////////////////////////////////////////////////////////////////////////////////////////////////////////////////////////////////////////////////////////////////////////////////////////////////////////////////////////////////////////////////////////////////////////////////////////bW1tMzMzMzMzO0dNZ7XYbcLpbcLpbcLpbcLpbcLpbcLpbcLpbcLpbcLpbcLpbcLpbcLpbcLpbcLpbcLpbcLpbcLpbcLpbcLpbcLpbcLpbcLpbcLpbcLpbcLpbcLpbcLpbcLpbcLpbcLpbcLpbcLpbcLpbcLpbcLpbcLpbcLpbcLpbcLpbcLpbcLpbcLpbcLpbcLpbcLpbcLpbcLpbcLpbcLpbcLpbcLpbcLpbcLpbcLpbcLpbcLpbcLpbcLpbcLpbcLpUX6TNTg5MzMzPT092NjY//////////////////////////////////////////////////////////////////////////////////////////////////////////////////////////////////////////////////////////////////////////////////////////////////////////////////////////////////7+//vz/+3B/9p4/8c1/78Y/7oG/7kA/7kA/7kA/7kB/70Q/8Ik/9FY/+am//jl//79////////////////////////////////////////////////////////////////////////////////////////////////////////////////////////////////////////////////////////////////////////////////////////////////////////////////////////////Rc71ALzyALzyALzyALzyALzyALzyALzyN8r04ff9/////////////////////Pz82traqKiooaGhubm57u7u/v7+////////////////////uu37F8LzALzyALzyALzyALzyALzyALzyALzyALzyALzyALzyALzyALzyALzyALzyALzyALzyALzyALzyALzyALzyALzyALzyALzyALzyALzyALzyALzyALzyALzyALzyALzyALzyALzyALzyALzyALzyALzyALzyALzyALzyALzyALzyALzyALzyALzyALzyALzyGMLz////////////////////////////////////////////////////////////////////5eXl3Nzc3Nzc3Nzc3Nzc3Nzc3Nzc3Nzc3Nzc3Nzc3Nzc3Nzc3Nzc3Nzc3Nzc3Nzc3Nzc3Nzc3Nzc3Nzc3Nzc3Nzc3Nzc3Nzc3Nzc3Nzc3Nzc3Nzc3Nzc3Nzc3Nzc3Nzc3Nzc3Nzc3Nzc3Nzc3Nzc3Nzc3Nzc3Nzc3Nzc3Nzc3Nzc3Nzc3Nzc3Nzc3Nzc3Nzc3Nzc3Nzc3Nzc3Nzc3Nzc3Nzc3Nzc3Nzc3Nzc3Nzc3Nzc3Nzc3Nzc3Nzc3Nzc3Nzc3Nzc3Nzc3Nzc3Nzc3Nzc3Nzc3Nx+jYHyAAAgAElEQVTc3Nzc3Nzc3Nzc3Nzc3Nzc3Nzc3Nzc3Nzc3Nzc3Nzc3Nzc3Nzc3Nzc3Nzc3Nzc3Nzc3Nzc3Nzc3Nzc3Nzc3Nzc3Nzc3Nzc3Nzc3Nva5seZ+aIf+qEa/J4Q/J0N/pkD/5kA/pkA+aId58WQ3djT3Nzc3Nzc3Nzc3Nzc3Nzc3djR39TE4dG74dG54NK93tbJ3NrW3Nzc3Nzc3Nzc3Nzc3Nzc3NrW5cie9qcw/pkB/pkA/ZsG/J0O/J4Q+qEb9qcw4NG73Nzc3Nzc3Nzc3Nzc3Nzc3Nzc3Nzc3Nzc3Nzc3Nzc3Nzc3Nzc3Nzc3Nzc3Nzc3Nzc3Nzc3Nzc3Nzc////AP///////////////////////6fO6xR9yv///////////////////3Cw3xh/y/j7/f///7nY7yOFzjGN0Uub1xuBzCaHz9fo9v///////2Go2xuBzESY1TmR0huBzK7S7P///////3u24Rh/y0SY1TmR0huBzK7S7P///3e04DyT0////////+Lv+BR9yl2l2v///////73a8BuBzPT4/P///5XE5xuBzCqJzzGN0Rh/y4a85P///////6fO6y6M0Fah2RR9yi6M0P///8zi8xuBzCOFzjGN0TmR0iaHz4m+5P///////////////////////////////////////////////////////////////////////////////////////////////////////////////////////////////////////////////////////////////////////////////////////////////////////////////////////////////////////////////////////////////////////////////////////////////////////////////////////21tbTMzMzMzMztHTWe12G3C6W3C6W3C6W3C6W3C6W3C6W3C6W3C6W3C6W3C6W3C6W3C6W3C6W3C6W3C6W3C6W3C6W3C6W3C6W3C6W3C6W3C6W3C6W3C6W3C6W3C6W3C6W3C6W3C6W3C6W3C6W3C6W3C6W3C6W3C6W3C6W3C6W3C6W3C6W3C6W3C6W3C6W3C6W3C6W3C6W3C6W3C6W3C6W3C6W3C6W3C6W3C6W3C6W3C6W3C6W3C6W3C6W3C6W3C6W3C6VF+kzU4OTMzMz09PdjY2P/////////////////////////////////////////////////////////////////////////////////////////////////////////////////////////////////////////////////////////////////////////////////////////////////////////////////////////////////////////+/v/9+P/45f/uw//loP/gkv/cgv/gj//imP/qtP/02//78//+/f////////////////////////////////////////////////////////////7+/vz8/Pr6+vn5+fn5+fr6+v39/f///////////////////////////////////////////////////////////////////////////////////////////////////////////////////////////////////////////0XO9QC88gC88gC88gC88gC88gC88gC88jfK9OH3/f////////////////////z8/Pb29vX19fX19fX19fj4+P7+/v///////////////////7rt+xfC8wC88gC88gC88gC88gC88gC88gC88gC88gC88gC88gC88gC88gC88gC88gC88gC88gC88gC88gC88gC88gC88gC88gC88gC88gC88gC88gC88gC88gC88gC88gC88gC88gC88gC88gC88gC88gC88gC88gC88gC88gC88gC88gC88gC88gC88gC88gC88hjC8////////////////////////////////////////////////////////////////////+Xl5d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b2+LOr/ueFf+ZAP+ZAP+ZAP+ZAP6ZAvanMOTLpNzb2dzb29zc3Nzb293Y0ePNq+y8dPOtRfemLPqhHPqgGfmiIPapNfGxUerAgeDSu9za1tzc3Nzc3Nzc3Nzb2eDRufOtRP2aA/+ZAP+ZAP+ZAP+ZAPaoM97Vxtzc3Nzc3Nzc3Nzc3Nzc3Nzc3Nzc3Nzc3Nzc3Nzc3Nzc3Nzc3Nzc3Nzc3Nzc3Nzc3Nzc3Nzc3Nzc3P///wD///////////////////////+nzusUfcri7/ji7/ji7/ji7/iy1O0bgcxdpdr///////85kdJlqtz////////4+/0mh89zseD////a6vYUfcrB3PH///////9lqtxdpdr////t9foUfcq52O////////9srt5Lm9f////B3PEUfcrp8vr///+gyukbgcwjhc7///////93tOBWodn////I4PIYf8uVxOf4+/37/P6gyukUfcq92vD///+nzusUfcplqtzw9vvi7/jw9vsqic9oq93w9vv7/P6RweYUfcqJvuT///////////////////////////////////////////////////////////////////////////////////////////////////////////////////////////////////////////////////////////////////////////////////////////////////////////////////////////////////////////////////////////////////////////////////////////////////////////////////////9tbW0zMzMzMzM7R01ntdhtwultwultwultwultwultwultwultwultwultwultwultwultwultwultwultwultwultwultwultwultwultwultwultwultwultwultwultwultwultwultwultwultwultwultwultwultwultwultwultwultwultwultwultwultwultwultwultwultwultwultwultwultwultwultwultwultwultwultwultwulRfpM1ODkzMzM9PT3Y2Nj//////////////////////////////////////////////////////////////////////////////////////////////////////////////////////////////////////////////////////////////////////////////////////////////////////////////////////////////////////////////////////////////v7//fv//v3////////////////////////////////////////////////////////////////+/v78/Pzz8/Pm5ubb29vS0tLNzc3Ly8vLy8vOzs7V1dXh4eHx8fH6+vr+/v7///////////////////////////////////////////////////////////////////////////////////////////////////////////////////////////9FzvUAvPIAvPIAvPIAvPIAvPIAvPIAvPI3yvTh9/3////////////8/PzU1NScnJyIiIiHh4eHh4eHh4eLi4unp6fn5+f+/v7///////////+67fsXwvMAvPIAvPIAvPIAvPIAvPIAvPIAvPIAvPIAvPIAvPIAvPIAvPIAvPIAvPIAvPIAvPIAvPIAvPIAvPIAvPIAvPIAvPIAvPIAvPIAvPIAvPIAvPIAvPIAvPIAvPIAvPIAvPIAvPIAvPIAvPIAvPIAvPIAvPIAvPIAvPIAvPIAvPIAvPIAvPIAvPIAvPIAvPIYwvP////////////////////////////////////////////////////////////////////l5eX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e1sz4pSn/mQD/mQD/mQD+mQD4pSrkyqTc29nc3Nzc29vc2tjizrHvtFz5oh79mwf+mQD/mQD/mQD/mQD/mQD/mQD+mQH9nAr3pizqvXrg08Hc29rc3Nzc3Nzc29vg0bv1qTf+mQL/mQD/mQD+mQDwsVLc2dbc3Nzc3Nzc3Nzc3Nzc3Nzc3Nzc3Nzc3Nzc3Nzc3Nzc3Nzc3Nzc3Nzc3Nzc3Nzc3Nzc3Nzc3Nzc3Nz///8A////////////////////////p87rFH3KFH3KFH3KFH3KFH3KFH3KS5vX4u/4////+/z+2ur27fX6////////4u/4QJXUbK7e////7fX6FH3KZarczOLz////////////////9Pj8G4HMYajbyODy////////////////+/z+H4PNp87r////Zarce7bhFH3K0+b1////MY3Ro8zq////frfiLozQ////////////+/z+JofPaKvd////p87rFH3KzOLz////////zOLzFH3K3uz3////////9Pj8GH/Lib7k////////////////////////////////////////////////////////////////////////////////////////////////////////////////////////////////////////////////////////////////////////////////////////////////////////////////////////////////////////////////////////////////////////////////////////////////////////////////////////bW1tMzMzMzMzO0dNZ7XYbcLpbcLpbcLpbcLpbcLpbcLpbcLpbcLpbcLpbcLpbcLpbcLpbcLpbcLpbcLpbcLpbcLpbcLpbcLpbcLpbcLpbcLpbcLpbcLpbcLpbcLpbcLpbcLpbcLpbcLpbcLpbcLpbcLpbcLpbcLpbcLpbcLpbcLpbcLpbcLpbcLpbcLpbcLpbcLpbcLpbcLpbcLpbcLpbcLpbcLpbcLpbcLpbcLpbcLpbcLpbcLpbcLpbcLpbcLpbcLpUX6TNTg5MzMzPT092NjY/////////////////////////////////////////////////////////////////////////////////////////////////////////////////////////////////////////////////////////////////////////////////////////////////////////////////////////////////////////////////////////////////////////////////////////////////////////////////////////////////v7++vr66urq1NTUw8PDvLy8urq6ubm5ubm5ubm5ubm5ubm5ubm5u7u7wMDAzc3N4ODg9fX1/v7+////////////////////////////////////////////////////////////////////////////////////////////////////////////////////Rc71ALzyALzyALzyALzyALzyALzyALzyN8r04ff9////////////1dXVbW1tUlJSUFBQUFBQUFBQUFBQUFBQVFRUiYmJ8fHx////////////uu37F8LzALzyALzyALzyALzyALzyALzyALzyALzyALzyALzyALzyALzyALzyALzyALzyALzyALzyALzyALzyALzyALzyALzyALzyALzyALzyALzyALzyALzyALzyALzyALzyALzyALzyALzyALzyALzyALzyALzyALzyALzyALzyALzyALzyALzyALzyALzyALzyGMLz////////////////////////////////////////////////////////////////////5eXl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va8q9L/5kA/5kA/5kA+58V5seY3NrY3Nzc3Nzc3djS6MOM+aMi/pkB/5kA/5kA/5kA/5kA/5kA/5kA/5kA/5kA/5kA/5kA/5kA/ZsH9ak25Muk3Nva3Nzc3Nzc3Nvb48yp96Qp/pkA/5kA/JsH6r143Nzc3Nzc3Nzc3Nzc3Nzc3Nzc3Nzc3Nzc3Nzc3Nzc3Nzc3Nzc3Nzc3Nzc3Nzc3Nzc3Nzc3Nzc3Nzc3Nzc////AP///////////////////////6fO6xR9ysTe8cTe8cTe8cTe8eLv+P///////////////+ny+oK640+e2CaHzyOFziOFzmyu3v///////6fO6yaHzxR9yiOFzmir3d7s9////////7LU7SaHzxR9yiOFzmir3drq9v///////2ir3Wir3f///yaHz8jg8kCV1JjG6Nrq9hR9yuny+v///1qk2k+e2P///////////////2Go20+e2P///6fO6xR9yvD2+////////6PM6hh/y////////////////0SY1Ym+5P///////////////////////////////////////////////////////////////////////////////////////////////////////////////////////////////////////////////////////////////////////////////////////////////////////////////////////////////////////////////////////////////////////////////////////////////////////////////////////21tbTMzMzMzMztHTWe12G3C6W3C6W3C6W3C6W3C6W3C6W3C6W3C6W3C6W3C6W3C6W3C6W3C6W3C6W3C6W3C6W3C6W3C6W3C6W3C6W3C6W3C6W3C6W3C6W3C6W3C6W3C6W3C6W3C6W3C6W3C6W3C6W3C6W3C6W3C6W3C6W3C6W3C6W3C6W3C6W3C6W3C6W3C6W3C6W3C6W3C6W3C6W3C6W3C6W3C6W3C6W3C6W3C6W3C6W3C6W3C6W3C6W3C6W3C6W3C6VF+kzU4OTMzMz09PdjY2P////////////////////////////////////////////////////////////////////////////////////////////////////////////////////////////////////////////////////////////////////////////////////////////////////////////////////////////////////////////////////////////////////////////////////////////////////////////////////////////z8/Ozs7NDQ0L6+vrm5ubm5ubm5ubm5ubm5ubm5ubm5ubm5ubm5ubm5ubm5ubm5ubm5ubu7u8jIyOHh4ff39/7+/v///////////////////////////////////////////////////////////////////////////////////////////////////////////0XO9QC88gC88gC88gC88gC88gC88gC88jfK9OH3/f////////v7+4iIiFBQUFBQUFBQUFBQUFBQUFBQUFBQUFBQUFNTU7y8vPz8/P///////7rt+xfC8wC88gC88gC88gC88gC88gC88gC88gG88gu+8g6/8g6/8g6/8g6/8g6/8g6/8g6/8g6/8g6/8g6/8g6/8g6/8g6/8g6/8g6/8g6/8g6/8g6/8g6/8g6/8g6/8g6/8g6/8g6/8g6/8g6/8g6/8g6/8g6/8g6/8g6/8g6/8gm+8gC88gC88gC88gC88gC88hjC8////////////////////////////////////////////////////////////////////+Xl5d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b2t7Wy++1YP+ZAP+ZAP6aBOu+e9za2Nzc3Nzc3N7WzO63ZvycDv+ZAP+ZAP+ZAP+ZAP+ZAP+ZAP+ZAP+ZAP+ZAP+ZAP+ZAP+ZAP+ZAP+ZAP6ZAPqgG+bFlNzZ1dzc3Nzc3Nzb2eXHmfqfFv+ZAPycDOq/gN3Y0Nzc3Nzc3Nzc3Nzc3Nzc3Nzc3Nzc3Nzc3Nzc3Nzc3Nzc3Nzc3Nzc3Nzc3Nzc3Nzc3Nzc3Nzc3Nzc3P///wD///////////////////////+nzusUfcr////////////////////////////////0+Pw5kdJAldSYxujT5vX///9Pnthdpdr////////////4+/3E3vGJvuQqic8fg834+/3////////4+/3E3vGJvuQxjdEfg83w9vv///+u0uwqic/T5vUfg837/P5+t+JapNqRweZLm9f///////9lqtxEmNX///////////////9hqNthqNv///+nzusUfcr///////////+21u4Ufcr4+/3///////////9PntiJvuT///////////////////////////////////////////////////////////////////////////////////////////////////////////////////////////////////////////////////////////////////////////////////////////////////////////////////////////////////////////////////////////////////////////////////////////////////////////////////////9tbW0zMzMzMzM7R01ntdhtwultwultwultwultwultwultwultwultwultwultwultwultwultwultwultwultwultwultwultwultwultwultwultwultwultwultwultwultwultwultwultwultwultwultwultwultwultwultwultwultwultwultwultwultwultwultwultwultwultwultwultwultwultwultwultwultwultwultwultwulRfpM1ODkzMzM9PT3Y2Nj//////////////////////////////////////////////////////////////////////////////////////2MXPwwAACAASURBVP/////////////////////////////////////////////////////////////////////////////////////////////////////////////////////////////////////////////////////////////////////////////////////////////////////////////////////////////+/v74+Pjd3d3BwcG5ubm5ubm5ubm5ubm5ubm5ubm5ubm5ubm5ubm5ubm5ubm5ubm5ubm5ubm5ubm5ubm5ubm8vLzOzs7v7+/+/v7///////////////////////////////////////////////////////////////////////////////////////////////////////9FzvUAvPIAvPIAvPIAvPIAvPIAvPIAvPI3yvTh9/3////////t7e1wcHBQUFBQUFBQUFBQUFBQUFBQUFBQUFBQUFBQUFCcnJz39/f///////+67fsXwvMAvPIAvPIAvPIAvPIAvPIAvPIAvPI7y/Sl5/q16/u16/u16/u16/u16/u16/u16/u16/u16/u16/u16/u16/u16/u16/u16/u16/u16/u16/u16/u16/u16/u16/u16/u16/u16/u16/u16/u16/u16/u16/u16/u16/uk5vk0yfQAvPIAvPIAvPIAvPIYwvP////////////////////////////////////////////////////////////////////l5eX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29vc2tff08HowYbzrUT8nAz/mQD+mQD2qDPe1cbc29vc3Nzc2dXtum/8nAr+mQD/mQD/mQD/mQD/mQD/mQD/mQD/mQD/mQD/mQD/mQD/mQD/mQD/mQD/mQD/mQD+mQD5oR7mxpjc2tnc3Nzc3Nzc2NLutV/+mQH+mQD7nxXxsVHlx5ve1svc29nc3Nzc3Nzc3Nzc3Nzc3Nzc3Nzc3Nzc3Nzc3Nzc3Nzc3Nzc3Nzc3Nzc3Nzc3Nzc3Nz///8A////////////////////////p87rFH3K////////////////////////////////xN7xFH3Kz+T0////////9Pj8KonPT57Y////0+b1VqHZ6fL6////////wdzxFH3K1+j20+b1VqHZ6fL6////////xN7xFH3KzOLz////9Pj8G4HMZarcXaXa////vdrwH4PNS5vXjcDl////////lcTnG4HM6fL6////////+Pv9KonPjcDl////p87rFH3K////////////5fD5FH3Kttbu////////8Pb7I4XOib7k////////////////////////////////////////////////////////////////////////////////////////////////////////////////////////////////////////////////////////////////////////////////////////////////////////////////////////////////////////////////////////////////////////////////////////////////////////////////////////bW1tMzMzMzMzO0dNZ7XYbcLpbcLpbcLpbcLpbcLpbcLpbcLpbcLpbcLpbcLpbcLpbcLpbcLpbcLpbcLpbcLpbcLpbcLpbcLpbcLpbcLpbcLpbcLpbcLpbcLpbcLpbcLpbcLpbcLpbcLpbcLpbcLpbcLpbcLpbcLpbcLpbcLpbcLpbcLpbcLpbcLpbcLpbcLpbcLpbcLpbcLpbcLpbcLpbcLpbcLpbcLpbcLpbcLpbcLpbcLpbcLpbcLpbcLpbcLpbcLpUX6TNTg5MzMzPT092NjY/////////////////////////////////////////////////////////////////////////////////////////////////////////////////////////////////////////////////////////////////////////////////////////////////////////////////////////////////////////////////////////////////////////////////////////////////////////////////v7+9fX11NTUvLy8ubm5ubm5ubm5ubm5ubm5ubm5ubm5ubm5ubm5ubm5ubm5ubm5ubm5ubm5ubm5ubm5ubm5ubm5ubm5ubm5x8fH6urq/f39////////////////////////////////////////////////////////////////////////////////////////////////////Rc71ALzyALzyALzyALzyALzyALzyALzyN8r04ff9////////6urqbW1tUFBQUFBQUFBQUFBQUFBQUFBQUFBQUFBQUFBQlpaW9vb2////////uu37F8LzALzyALzyALzyALzyALzyALzyALzyR871vOz7zfL8zfL8zfL8zfL8zfL8zfL8zfL8zfL8zfL8zfL8zfL8zfL8zfL8zfL8zfL8zfL8zfL8zfL8zfL8zfL8zfL8zfL8zfL8zfL8zfL8zfL8zfL8zfL8zfL8zfL8zfL8zfL8vO36Qs30ALzyALzyALzyALzyGMLz////////////////////////////////////////////////////////////////////5eXl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rZ5saV9qgy/JwM/pkA/5kA/5kA/JsJ6b+B3Nvb3Nzc3Nva5cie+54U/pkA/5kA/5kA/5kA/5kA/5kA/5kA/5kA/5kA/5kA/5kA/5kA/5kA/5kA/5kA/5kA/5kA/5kA/pkB9ag14NK83Nzc3Nzc3Nvb4s2u+58X/pkA/5kA/pkB+54U8q9K482s3Nzc3Nzc3Nzc3Nzc3Nzc3Nzc3Nzc3Nzc3Nzc3Nzc3Nzc3Nzc3Nzc3Nzc3Nzc3Nzc////AP///////////////////////6fO6xR9yv////////////////////////////////j7/SaHz2Wq3Nfo9sTe8Uub1xuBzEub1/////v8/jmR0lah2cHc8cHc8VKf2C6M0Pv8/vv8/jmR0lah2cHc8cTe8V2l2i6M0Pv8/v///////1Kf2BR9yqDK6f////T4/Bh/yxR9yt7s9/////////T4/CqJzzyT06fO67bW7keZ1jmR0uny+v///6fO6xR9yv///////////////3Ox4CaHz5jG6LbW7kCV1Bh/y4m+5P///////////////////////////////////////////////////////////////////////////////////////////////////////////////////////////////////////////////////////////////////////////////////////////////////////////////////////////////////////////////////////////////////////////////////////////////////////////////////////21tbTMzMzMzMztHTWe12G3C6W3C6W3C6W3C6W3C6W3C6W3C6W3C6W3C6W3C6W3C6W3C6W3C6W3C6W3C6W3C6W3C6W3C6W3C6W3C6W3C6W3C6W3C6W3C6W3C6W3C6W3C6W3C6W3C6W3C6W3C6W3C6W3C6W3C6W3C6W3C6W3C6W3C6W3C6W3C6W3C6W3C6W3C6W3C6W3C6W3C6W3C6W3C6W3C6W3C6W3C6W3C6W3C6W3C6W3C6W3C6W3C6W3C6W3C6W3C6VF+kzU4OTMzMz09PdjY2P////////////////////////////////////////////////////////////////////////////////////////////////////////////////////////////////////////////////////////////////////////////////////////////////////////////////////////////////////////////////////////////////////////////////////////////////////////////7+/vX19c/Pz7q6urm5ubm5ubm5ubm5ubm5ubm5ubm5ubm5ubm5ubm5ubm5ubm5ubm5ubm5ubm5ubm5ubm5ubm5ubm5ubm5ubm5ubm5ucLCwubm5v39/f///////////////////////////////////////////////////////////////////////////////////////////////0XO9QC88gC88gC88gC88gC88gC88gC88jfK9OH3/f///////+rq6m1tbVBQUFBQUFBQUFBQUFBQUFBQUFBQUFBQUFBQUJaWlvb29v///////7rt+xfC8wC88gC88gC88gC88gC88gC88gC88gW98hfB8xzD8xzD8xzD8xzD8xzD8xzD8xzD8xzD8xzD8xzD8xzD8xzD8xzD8xzD8xzD8xzD8xzD8xzD8xzD8xzD8xzD8xzD8xzD8xzD8xzD8xzD8xzD8xzD8xzD8xzD8xzD8xzD8xXB8gO88gC88gC88gC88gC88hjC8////////////////////////////////////////////////////////////////////+Xl5d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b2ufEj/2bCP+ZAP+ZAP+ZAP+ZAPaoNd/Tw9zc3Nzc3N/UxfWpOP+ZAP+ZAP+ZAP+ZAP+ZAP+ZAP+ZAP+ZAP+ZAP+ZAP+ZAP+ZAP+ZAP+ZAP+ZAP+ZAP+ZAP+ZAP+ZAP+ZAP2ZBO62Ydza19zc3Nzc3Nzb2fC0W/6ZAv+ZAP+ZAP+ZAPelKeLPsdzc3Nzc3Nzc3Nzc3Nzc3Nzc3Nzc3Nzc3Nzc3Nzc3Nzc3Nzc3Nzc3Nzc3Nzc3Nzc3P///wD///////////////////////+92vBPntj///////////////////////////////////+52O9Wodkjhc5AldSjzOqy1O1Wodn7/P7////P5PRHmdYbgcwmh89dpdri7/j////////T5vVzseA5kdImh89Wodne7Pf///////////+y1O1Pntje7Pf///////9wsN9hqNv////////////////i7/hdpdomh88xjdFsrt7p8vr///////+92vBPntj////////////////7/P6CuuM5kdIqic+GvOR7tuGnzuv///////////////////////////////////////////////////////////////////////////////////////////////////////////////////////////////////////////////////////////////////////////////////////////////////////////////////////////////////////////////////////////////////////////////////////////////////////////////////////9tbW0zMzMzMzM7R01ntdhtwultwultwultwultwultwultwultwultwultwultwultwultwultwultwultwultwultwultwultwultwultwultwultwultwultwultwultwultwultwultwultwultwultwultwultwultwultwultwultwultwultwultwultwultwultwultwultwultwultwultwultwultwultwultwultwultwultwultwultwulRfpM1ODkzMzM9PT3Y2Nj////////////////////////////////////////////////////////////////////////////////////////////////////////////////////////////////////////////////////////////////////////////////////////////////////////////////////////////////////////////////////////////////////////////////////////////////////////////4+PjS0tK6urq5ubm5ubm5ubm5ubm5ubm5ubm5ubm5ubm5ubm5ubm5ubm5ubm5ubm5ubm5ubm5ubm5ubm5ubm5ubm5ubm5ubm5ubm5ubm5ubnDw8Pt7e3+/v7///////////////////////////////////////////////////////////////////////////////////////////9FzvUAvPIAvPIAvPIAvPIAvPIAvPIAvPI3yvTh9/3////////q6uptbW1QUFBQUFBQUFBQUFBQUFBQUFBQUFBQUFBQUFCWlpb29vb///////+67fsXwvMAvPIAvPIAvPIAvPIAvPIAvPIAvPIAvPIAvPIAvPIAvPIAvPIAvPIAvPIAvPIAvPIAvPIAvPIAvPIAvPIAvPIAvPIAvPIAvPIAvPIAvPIAvPIAvPIAvPIAvPIAvPIAvPIAvPIAvPIAvPIAvPIAvPIAvPIAvPIAvPIAvPIAvPIAvPIAvPIAvPIAvPIAvPIYwvP////////////////////////////////////////////////////////////////////l5eX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d2NHyr0r+mQL/mQD/mQD9mgTsu3Dc29nc3Nzc2tjpwID9mgb/mQD/mQD/mQD/mQD/mQD/mQD/mQD/mQD/mQD/mQD/mQD/mQD/mQD/mQD/mQD/mQD/mQD/mQD/mQD/mQD/mQD6nxbhzrLc29vc3Nzc3NzlyJ78mwn/mQD/mQD7nRDnw4zc29jc3Nzc3Nzc3Nzc3Nzc3Nzc3Nzc3Nzc3Nzc3Nzc3Nzc3Nzc3Nzc3Nzc3Nzc3Nzc3Nz///8A////////////////////////////////////////////////////////////////////////////////////////////////////////////////////////////////////////////////////////////////////////////////////////////////////////////////////////////////////////////////////////////////////////////////////////////////////////////////////////////////////////////////////////////////////////////////////////////////////////////////////////////////////////////////////////////////////////////////////////////////////////////////////////////////////////////////////////////////////////////////////////////////////////////////////////////////////bW1tMzMzMzMzO0dNZ7XYbcLpbcLpbcLpbcLpbcLpbcLpbcLpbcLpbcLpbcLpbcLpbcLpbcLpbcLpbcLpbcLpbcLpbcLpbcLpbcLpbcLpbcLpbcLpbcLpbcLpbcLpbcLpbcLpbcLpbcLpbcLpbcLpbcLpbcLpbcLpbcLpbcLpbcLpbcLpbcLpbcLpbcLpbcLpbcLpbcLpbcLpbcLpbcLpbcLpbcLpbcLpbcLpbcLpbcLpbcLpbcLpbcLpbcLpbcLpbcLpUX6TNTg5MzMzPT092NjY/////////////////////////////////////////////////////////////////////////////////////////////////////////////////////////////////////////////////////////////////////////////////////////////////////////////////////////////////////////////////////////////////////////////////////////////////////////Pz829vbu7u7ubm5ubm5ubm5ubm5ubm5ubm5ubm5ubm5ubm5ubm5ubm5ubm5ubm5ubm5ubm5ubm5ubm5ubm5ubm5ubm5ubm5ubm5ubm5ubm5ubm5ubm5ycnJ9PT0////////////////////////////////////////////////////////////////////////////////////////////Rc71ALzyALzyALzyALzyALzyALzyALzyN8r04ff9////////6urqbW1tUFBQUFBQUFBQUFBQUFBQUFBQUFBQUFBQUFBQlpaW9vb2////////uu37F8LzALzyALzyALzyALzyALzyALzyALzyALzyALzyALzyALzyALzyALzyALzyALzyALzyALzyALzyALzyALzyALzyALzyALzyALzyALzyALzyALzyALzyALzyALzyALzyALzyALzyALzyALzyALzyALzyALzyALzyALzyALzyALzyALzyALzyALzyALzyALzyGMLz////////////////////////////////////////////////////////////////////5eXl3Nzc3Nzc3Nzc3Nzc3Nzc3Nzc3Nzc3Nzc3Nzc3Nzc3Nzc3Nzc3Nzc3Nzc3Nzc3Nzc3Nzc3Nzc29vb2tra2tra2tra2tra2tra2tra2tra2tra2tra2tra2tra2tra2tra2tra2tra2tra2tra2tra2tra2tra2tra2tra2tra2tra2tra2tra2tra2tra2tra2tra2tra2tra2tra2tra2tra2tra2tra2tra2tra2tra2tra2tra29vb3Nzc3Nzc3Nzc3Nzc3Nzc3Nzc3Nzc3Nzc3Nzc3Nzc3Nzc3Nzc3Nzc3Nzc3Nzc3Nzc3Nzc3Nzc3Nzc3Nzc3Nzc3Nzc3Nzc3Nzc3Nzc3Nzc3Nzc3Nzc3Nzc3Nzc3Nvb5Mqj+qAc/pkA/5kA+p8U5Mmg3Nzc3Nzc3tbK8q1F/pkA/5kA/5kA/5kA/5kA/5kA/5kA/5kA/5kA/5kA/5kA/5kA/5kA/5kA/5kA/5kA/5kA/5kA/5kA/5kA/5kA/5kA/pkB7Lt03Nva/9UCYwAAIABJREFU3Nzc3Nzc39PA96Up/5kA/pkB77Rb3dfP3Nzc3Nzc3Nzc3Nzc3Nzc3Nzc3Nzc3Nzc3Nzc3Nzc3Nzc3Nzc3Nzc3Nzc3Nzc3Nzc3Nzc////AP///////////////////////////////////////////////////////////////////////////////////////////////////////////////////////////////////////////////////////////////////////////////////////////////////////////////////////////////////////////////////////////////////////////////////////////////////////////////////////////////////////////////////////////////////////////////////////////////////////////////////////////////////////////////////////////////////////////////////////////////////////////////////////////////////////////////////////////////////////////////////////////////////////////////////////////////////21tbTMzMzMzMztHTWe12G3C6W3C6W3C6W3C6W3C6W3C6W3C6W3C6W3C6W3C6W3C6W3C6W3C6W3C6W3C6W3C6W3C6W3C6W3C6W3C6W3C6W3C6W3C6W3C6W3C6W3C6W3C6W3C6W3C6W3C6W3C6W3C6W3C6W3C6W3C6W3C6W3C6W3C6W3C6W3C6W3C6W3C6W3C6W3C6W3C6W3C6W3C6W3C6W3C6W3C6W3C6W3C6W3C6W3C6W3C6W3C6W3C6W3C6W3C6W3C6VF+kzU4OTMzMz09PdjY2P////////////////////////////////////////////////////////////////////////////////////////////////////////////////////////////////////////////////////////////////////////////////////////////////////////////////////////////////////////////////////////////////////////////////////////////////////7+/uvr67+/v7m5ubm5ubm5ubm5ubm5ubm5ubm5ubm5ubm5ubm5ubm5ubm5ubm5ubm5ubm5ubm5ubm5ubm5ubm5ubm5ubm5ubm5ubm5ubm5ubm5ubm5ubm5ubm5udXV1fz8/P///////////////////////////////////////////////////////////////////////////////////////0XO9QC88gC88gC88gC88gC88gC88gC88jfK9OH3/f///////+rq6m1tbVBQUFBQUFBQUFBQUFBQUFBQUFBQUFBQUFBQUJaWlvb29v///////7rt+xfC8wC88gC88gC88gC88gC88gC88gC88gC88gC88gC88gC88gC88gC88gC88gC88gC88gC88gC88gC88gC88gC88gC88gC88gC88gC88gC88gC88gC88gC88gC88gC88gC88gC88gC88gC88gC88gC88gC88gC88gC88gC88gC88gC88gC88gC88gC88gC88hjC8////////////////////////////////////////////////////////////////////+Xl5dzc3Nzc3Nzc3Nzc3Nzc3Nzc3Nzc3Nzc3Nzc3Nzc3Nzc3Nzc3Nzc3Nzc3Nzc3Nzc3Nzc3Nzc3NPT07Ozs7Ozs7Ozs7Ozs7Ozs7Ozs7Ozs7Ozs7Ozs7Ozs7Ozs7Ozs7Ozs7Ozs7Ozs7Ozs7Ozs7Ozs7Ozs7Ozs7Ozs7Ozs7Ozs7Ozs7Ozs7Ozs7Ozs7Ozs7Ozs7Ozs7Ozs7Ozs7Ozs7Ozs7Ozs7Ozs7Ozs7Ozs7Ozs7Ozs7Ozs7y8vNfX19zc3Nzc3Nzc3Nzc3Nzc3Nzc3Nzc3Nzc3Nzc3Nzc3Nzc3Nzc3Nzc3Nzc3Nzc3Nzc3Nzc3Nzc3Nzc3Nzc3Nzc3Nzc3Nzc3Nzc3Nzc3Nzc3Nzc3Nzc3Nzc3Nzc3Nzc3NzY0fCzV/6ZAf+ZAPanMN7Uxtzc3Nzc3OHOsfqgGf+ZAP+ZAP+ZAP+ZAP+ZAP+ZAP+ZAP+ZAP+ZAP+ZAP+ZAP+ZAP+ZAP+ZAP+ZAP+ZAP+ZAP+ZAP+ZAP+ZAP+ZAP+ZAP+ZAPWqONzZ1Nzc3Nzc3NzZ1fGyU/6ZAPqgGOLOsNzb29zc3Nzc3Nzc3Nzc3Nzc3Nzc3Nzc3Nzc3Nzc3Nzc3Nzc3Nzc3Nzc3Nzc3Nzc3Nzc3Nzc3P///wD///////////////////////////////////////////////////////////////////////////////////////////////////////////////////////////////////////////////////////////////////////////////////////////////////////////////////////////////////////////////////////////////////////////////////////////////////////////////////////////////////////////////////////////////////////////////////////////////////////////////////////////////////////////////////////////////////////////////////////////////////////////////////////////////////////////////////////////////////////////////////////////////////////////////////////////////////9tbW0zMzMzMzM7R01ntdhtwultwultwultwultwultwultwultwultwultwultwultwultwultwultwultwultwultwultwultwultwultwultwultwultwultwultwultwultwultwultwultwultwultwultwultwultwultwultwultwultwultwultwultwultwultwultwultwultwultwultwultwultwultwultwultwultwultwultwultwulRfpM1ODkzMzM9PT3Y2Nj////////////////////////////////////////////////////////////////////////////////////////////////////////////////////////////////////////////////////////////////////////////////////////////////////////////////////////////////////////////////////////////////////////////////////////////////////7+/vPz8+5ubm5ubm5ubm5ubm5ubm5ubm5ubm5ubm5ubm5ubm5ubm5ubm5ubm5ubm5ubm5ubm5ubm5ubm5ubm5ubm5ubm5ubm5ubm5ubm5ubm5ubm5ubm5ubm5ubm+vr7u7u7///////////////////////////////////////////////////////////////////////////////////////9FzvUAvPIAvPIAvPIAvPIAvPIAvPIAvPIwyPPG8Pvh9/3h9/3P5Opmd3xOXmNOXmNOXmNOXmNOXmNOXmNOXmNOXmNOXmOJm6DZ7/Xh9/3h9/2k5/kUwfIAvPIAvPIAvPIAvPIAvPIAvPIAvPIyyPSV4/mp6Pqp6Pqp6Pqp6Pqp6Pqp6Pqp6Pqp6Pqp6Pqp6Pqp6Pqp6Pqp6Pqp6Pqp6Pqp6Pqp6Pqp6Pqp6Pqp6Pqp6Pqp6Pqp6Pqp6Pqp6Pqp6Pqp6Pqp6Pqp6Pqp6Pqp6Pqp6PqP4fgqxvMAvPIAvPIAvPIAvPIYwvP////////////////////////////////////////////////////////////////////l5eXc3Nzc3Nzc3Nzc3Nzc3Nzc3Nzc3Nzc3Nzc3Nzc3Nzc3Nzc3Nzc3Nzc3Nzc3Nzc3Nzc3Nzc3NzIyMiCgoKAgICAgICAgICAgICAgICAgICAgICAgICAgICAgICAgICAgICAgICAgICAgICAgICAgICAgICAgICAgICAgICAgICAgICAgICAgICAgICAgICAgICAgICAgICAgICAgICAgICAgICAgICAgICAgICAgICAgICAgICXl5fT09Pc3Nzc3Nzc3Nzc3Nzc3Nzc3Nzc3Nzc3Nzc3Nzc3Nzc3Nzc3Nzc3Nzc3Nzc3Nzc3Nzc3Nzc3Nzc3Nzc3Nzc3Nzc3Nzc3Nzc3Nzc3Nzc3Nzc3Nzc3Nzc3Nzc3Nzc2tjmx5f4oyT+mQH/mQDysEzd18/c3Nzc3Nzowoj8nAv/mQD/mQD/mQD/mQD/mQD/mQD/mQD/mQD/mQD/mQD/mQD/mQD/mQD/mQD/mQD/mQD/mQD/mQD/mQD/mQD/mQD/mQD/mQD5oR3g0brc3Nzc3Nzc3Nzsum/9mgX9mwjvtV/f08Lc29vc3Nzc3Nzc3Nzc3Nzc3Nzc3Nzc3Nzc3Nzc3Nzc3Nzc3Nzc3Nzc3Nzc3Nzc3Nzc3Nz///8A////////////////////////////////////////////////////////////////////////////////////////////////////////////////////////////////////////////////////////////////////////////////////////////////////////////////////////////////////////////////////////////////////////////////////////////////////////////////////////////////////////////////////////////////////////////////////////////////////////////////////////////////////////////////////////////////////////////////////////////////////////////////////////////////////////////////////////////////////////////////////////////////////////////////////////////////////bW1tMzMzMzMzO0dNZ7XYbcLpbcLpbcLpbcLpbcLpbcLpbcLpbcLpbcLpbcLpbcLpbcLpbcLpbcLpbcLpbcLpbcLpbcLpbcLpbcLpbcLpbcLpbcLpbcLpbcLpbcLpbcLpbcLpbcLpbcLpbcLpbcLpbcLpbcLpbcLpbcLpbcLpbcLpbcLpbcLpbcLpbcLpbcLpbcLpbcLpbcLpbcLpbcLpbcLpbcLpbcLpbcLpbcLpbcLpbcLpbcLpbcLpbcLpbcLpbcLpUX6TNTg5MzMzPT092NjY/////////////////////////////////////////////////////////////////////////////////////////////////////////////////v7+8PDw6Ojo6Ojo6Ojo6Ojo6Ojo6Ojo6Ojo6Ojo6Ojo6Ojo6Ojo6Ojo6Ojo6Ojo6Ojo6Ojo6Ojo6Ojo6Ojo6Ojo6Ojo6Ojo6Ojo6Ojo6Ojo6Ojo6Ojo6Ojo6Ojo6Ojo6Ojo6Ojo6Ojo6Ojo6Ojo6Ojo6Ojo6Ojo6Ojo6Ojo6Ojo6Ojo6Ojo4ODgvb29ubm5ubm5ubm5ubm5ubm5ubm5ubm5ubm5ubm5ubm5ubm5ubm5ubm5ubm5ubm5ubm5ubm5ubm5ubm5ubm5ubm5ubm5ubm5ubm5ubm5ubm5ubm5ubm5ubm5ubm50dHR/Pz8////////////////////////////////////////////////////////////////////////////////////Rc71ALzyALzyALzyALzyALzyALzyALzyC77yLsfzNcr0Ncr0M8bwKbDWJqvRJqvRJqvRJqvRJqvRJqvRJqvRJqvRJqvRLLffNMjyNcr0Ncr0JsbzBL3yALzyALzyALzyALzyALzyALzyALzyQMz0sOr6we78we78we78we78we78we78we78we78we78we78we78we78we78we78we78we78we78we78we78we78we78we78we78we78we78we78we78we78we78we78we78we78run6Osv0ALzyALzyALzyALzyGMLz////////////////////////////////////////////////////////////////////5eXl3Nzc3Nzc3Nzc3Nzc3Nzc3Nzc3Nzc3Nzc3Nzc3Nzc3Nzc3Nzc3Nzc3Nzc3Nzc3Nzc3Nzc3Nzczc3NmZmZl5eXl5eXl5eXl5eXl5eXl5eXl5eXl5eXl5eXl5eXl5eXl5eXl5eXl5eXl5eXl5eXl5eXl5eXl5eXl5eXl5eXl5eXl5eXl5eXl5eXl5eXl5eXl5eXl5eXl5eXl5eXl5eXl5eXl5eXl5eXl5eXl5eXl5eXl5eXl5eXqKio1dXV3Nzc3Nzc3Nzc3Nzc3Nzc3Nzc3Nzc3Nzc3Nzc3Nzc3Nzc3Nzc3Nzc3Nzc3Nzc3Nzc3Nzc3Nzc3Nzc3Nzc3Nzc3Nzc3Nzc3Nzc3Nzc3Nzc3Nzc3Nzc3Nvb3dnS6cCD+58V/pkA/5kA/5kA7rZg3djT3Nzc3Nzc7blr/ZoE/5kA/5kA/5kA/5kA/5kA/5kA/5kA/5kA/5kA/5kA/5kA/5kA/5kA/5kA/5kA/5kA/5kA/5kA/5kA/5kA/5kA/5kA/5kA+50Q5Mul3Nzc3Nzc3Nzc6cCB/JsK/5kA/ZoE9Kw+5Mum3NvY3Nzc3Nzc3Nzc3Nzc3Nzc3Nzc3Nzc3Nzc3Nzc3Nzc3Nzc3Nzc3Nzc3Nzc3Nzc////AP///////////////////////////////////////////////////////////////////////////////////////////////////////////////////////////////////////////////////////////////////////////////////////////////////////////////////////////////////////////////////////////////////////////////////////////////////////////////////////////////////////////////////////////////////////////////////////////////////////////////////////////////////////////////////////////////////////////////////////////////////////////////////////////////////////////////////////////////////////////////////////////////////////////////////////////////////21tbTMzMzMzMztHTWe12G3C6W3C6W3C6W3C6W3C6W3C6W3C6W3C6W3C6W3C6W3C6W3C6W3C6W3C6W3C6W3C6W3C6W3C6W3C6W3C6W3C6W3C6W3C6W3C6W3C6W3C6W3C6W3C6W3C6W3C6W3C6W3C6W3C6W3C6W3C6W3C6W3C6W3C6W3C6W3C6W3C6W3C6W3C6W3C6W3C6W3C6W3C6W3C6W3C6W3C6W3C6W3C6W3C6W3C6W3C6W3C6W3C6W3C6W3C6W3C6VF+kzU4OTMzMz09PdjY2P////////////////////////////////////////////////////////////////////////////////////////////////////////////////z8/NLS0rm5ubm5ubm5ubm5ubm5ubm5ubm5ubm5ubm5ubm5ubm5ubm5ubm5ubm5ubm5ubm5ubm5ubm5ubm5ubm5ubm5ubm5ubm5ubm5ubm5ubm5ubm5ubm5ubm5ubm5ubm5ubm5ubm5ubm5ubm5ubm5ubm5ubm5ubm5ubm5ubm5ubm5ubm5ubm5ubm5ubm5ubm5ubm5ubm5ubm5ubm5ubm5ubm5ubm5ubm5ubm5ubm5ubm5ubm5ubm5ubm5ubm5ubm5ubm5ubm5ubm5ubm5ubm5ubm5ubm5ubm5ubm5ubm5ubm5ubm5ub29vfDw8P///////////////////////////////////////////////////////////////////////////////////0XO9QC88gC88gC88gC88gC88gC88gC88gC88gC88gC88gC88gC88gC88gC88gC88gC88gC88gC88gC88gC88gC88gC88gC88gC88gC88gC88gC88gC88gC88gC88gC88gC88gC88gC88gC88gS98hXB8hnC8xnC8xnC8xnC8xnC8xnC8xnC8xnC8xnC8xnC8xnC8xnC8xnC8xnC8xnC8xnC8xnC8xnC8xnC8xnC8xnC8xnC8xnC8xnC8xnC8xnC8xnC8xnC8xnC8xnC8xnC8xnC8xPB8gO88gC88gC88gC88gC88hjC8////////////////////////////////////////////////////////////////////+Xl5dzc3Nzc3Nzc3Nzc3Nzc3Nzc3Nzc3Nzc3Nzc3Nzc3Nzc3Nzc3Nzc3Nzc3Nzc3Nzc3Nzc3Nzc3Nra2tTU1NTU1NTU1NTU1NTU1NTU1NTU1NTU1NTU1NTU1NTU1NTU1NTU1NTU1NTU1NTU1NTU1NTU1NTU1NTU1NTU1NTU1NTU1NTU1NTU1NTU1NTU1NTU1NTU1NTU1NTU1NTU1NTU1NTU1NTU1NTU1NTU1NTU1NTU1NTU1NTU1NbW1tvb29zc3Nzc3Nzc3Nzc3Nzc3Nzc3Nzc3Nzc3Nzc3Nzc3Nzc3Nzc3Nzc3Nzc3Nzc3Nzc3Nzc3Nzc3Nzc3Nzc3Nzc3Nzc3Nzc3Nzc3Nzc3Nzc3Nzc3Nzc3NzZ1enBhPufFP+ZAP+ZAP+ZAP+ZAOy6btzZ1dzc3Nzc3O+1X/6ZAv+ZAP+ZAP+ZAP+ZAP+ZAP+ZAP+ZAP+ZAP+ZAP+ZAP+ZAP+ZAP+ZAP+ZAP+ZAP+ZAP+ZAP+ZAP+ZAP+ZAP+ZAP+ZAP+ZAPycDOXJn9zc3Nzc3Nzc3ObEkvydDv+ZAP+ZAP6ZAvekJ+PLqNzc3Nzc3Nzc3Nzc3Nzc3Nzc3Nzc3Nzc3Nzc3Nzc3Nzc3Nzc3Nzc3Nzc3Nzc3P///wCrhVR6AP///////////////////////////////////////////////////////////////////////////////////////////////////////////////////////////////////////////////////////////////////////////////////////////////////////////////////////////////////////////////////////////////////////////////////////////////////////////////////////////////////////////////////////////////////////////////////////////////////////////////////////////////////////////////////////////////////////////////////////////////////////////////////////////////////////////wByxv///////////////////////////////////////////////////////////////////////////////////21tbTMzMzMzMztHTWe12G3C6W3C6W3C6W3C6W3C6W3C6W3C6W3C6W3C6W3C6W3C6W3C6W3C6W3C6W3C6W3C6W3C6W3C6W3C6W3C6W3C6W3C6W3C6W3C6W3C6W3C6W3C6W3C6W3C6W3C6W3C6W3C6W3C6W3C6W3C6W3C6W3C6W3C6W3C6W3C6W3C6W3C6W3C6W3C6W3C6W3C6W3C6W3C6W3C6W3C6W3C6W3C6W3C6W3C6W3C6W3C6W3C6W3C6W3C6W3C6VF+kzU4OTMzMz09PdjY2P////////////////////////////////////////////////////////////////////////////////////////////////////////////////z8/NLS0rm5ubm5ubm5ubm5ubm5ubm5ubm5ubm5ubm5ubm5ubm5ubm5ubm5ubm5ubm5ubm5ubm5ubm5ubm5ubm5ubm5ubm5ubm5ubm5ubm5ubm5ubm5ubm5ubm5ubm5ubm5ubm5ubm5ubm5ubm5ubm5ubm5ubm5ubm5ubm5ubm5ubm5ubm5ubm5ubm5ubm5ubm5ubm5ubmf4YyIAAAgAElEQVS5ubm5ubm5ubm5ubm5ubm5ubm5ubm5ubm5ubm5ubm5ubm5ubm5ubm5ubm5ubm5ubm5ubu7u8HBwcHBwbu7u7m5ubm5ubm5ubm5ubm5ubm5ubm5ud3d3f7+/v///////////////////////////////////////////////////////////////////////////////0XO9QC88gC88gC88gC88gC88gC88gC88gC88gC88gC88gC88gC88gC88gC88gC88gC88gC88gC88gC88gC88gC88gC88gC88gC88gC88gC88gC88gC88gC88gC88gC88gC88gC88gC88gC88gC88gC88gC88gC88gC88gC88gC88gC88gC88gC88gC88gC88gC88gC88gC88gC88gC88gC88gC88gC88gC88gC88gC88gC88gC88gC88gC88gC88gC88gC88gC88gC88gC88gC88gC88gC88gC88gC88gC88gC88hjC8////////////////////////////////////////////////////////////////////+Xl5d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a2ObHmfmjIf+ZAP+ZAP+ZAP+ZAOy7ctzZ1tzc3Nzc3O+0W/6ZAf+ZAP+ZAP+ZAP+ZAP+ZAP+ZAP+ZAP+ZAP+ZAP+ZAP+ZAP+ZAP+ZAP+ZAP+ZAP+ZAP+ZAP+ZAP+ZAP+ZAP+ZAP+ZAP+ZAPycDOXJn9zc3Nzc3Nzc3ObGl/ydEP+ZAP+ZAP2aBfSrO+HQttzc3Nzc3Nzc3Nzc3Nzc3Nzc3Nzc3Nzc3Nzc3Nzc3Nzc3Nzc3Nzc3Nzc3Nzc3P///wD///////////////8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YAcsb///////////////////////////////////////////////////////////////////////////////////9tbW0zMzMzMzM7R01ntdhtwultwultwultwultwultwultwultwultwultwultwultwultwultwultwultwultwultwultwultwultwultwultwultwultwultwultwultwultwultwultwultwultwultwultwultwultwultwultwultwultwultwultwultwultwultwultwultwultwultwultwultwultwultwultwultwultwultwultwultwulRfpM1ODkzMzM9PT3Y2Nj////////////////////////////////////////////////////////////////////////////////////////////////////////////////8/PzT09O5ubm5ubm5ubm5ubm5ubm5ubm5ubm5ubm5ubm5ubm5ubm5ubm5ubm5ubm5ubm5ubm5ubm5ubm5ubm5ubm5ubm5ubm5ubm5ubm5ubm5ubm5ubm5ubm5ubm5ubm5ubm5ubm5ubm5ubm5ubm5ubm5ubm5ubm5ubm5ubm5ubm5ubm5ubm5ubm5ubm5ubm5ubm5ubm5ubm5ubm5ubm5ubm5ubm5ubm5ubm5ubm5ubm5ubm5ubm5ubm5ubm5ubm5ubm6urrMzMzq6ur19fX19fXq6urMzMy6urq5ubm5ubm5ubm5ubm5ubnJycn7+/v///////////////////////////////////////////////////////////////////////////////9FzvUAvPIAvPIAvPIAvPIAvPIAvPIAvPIAvPIAvPIAvPIAvPIAvPIAvPIAvPIAvPIAvPIAvPIAvPIAvPIAvPIAvPIAvPIAvPIAvPIAvPIAvPIAvPIAvPIAvPIAvPIAvPIAvPIAvPIAvPIAvPIAvPIAvPIAvPIAvPIAvPIAvPIAvPIAvPIAvPIAvPIAvPIAvPIAvPIAvPIAvPIAvPIAvPIAvPIAvPIAvPIAvPIAvPIAvPIAvPIAvPIAvPIAvPIAvPIAvPIAvPIAvPIAvPIAvPIAvPIAvPIAvPIAvPIAvPIAvPIAvPIYwvP////////////////////////////////////////////////////////////////////l5eX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29rjzKv2qTT9mQP/mQD/mQDutmTd2dPc3Nzc3Nzsum39mgX/mQD/mQD/mQD/mQD/mQD/mQD/mQD/mQD/mQD/mQD/mQD/mQD/mQD/mQD/mQD/mQD/mQD/mQD/mQD/mQD/mQD/mQD/mQD7nhPjzazc3Nzc3Nzc3NzpwYX8nAv/mQD7nhLsuWve1MXc3Nzc3Nzc3Nzc3Nzc3Nzc3Nzc3Nzc3Nzc3Nzc3Nzc3Nzc3Nzc3Nzc3Nzc3Nzc3Nz///8A////////////////////AHLG////////////////////////////////////////////////////////////////////////////////////////////////////////////////////////////////////////////////////////////////////////////////////////////////////////////////////////////////////////////////////////////////////////////////////////////////////////////////////////////////////////////////////////////////////////////////////////////////////////////////////////////////////////////////////////////////////////////////////////////////////////////////////AHLG////////////////////////////////////////////////////////////////////////////////////bW1tMzMzMzMzO0dNZ7XYbcLpbcLpbcLpbcLpbcLpbcLpbcLpbcLpbcLpbcLpbcLpbcLpbcLpbcLpbcLpbcLpbcLpbcLpbcLpbcLpbcLpbcLpbcLpbcLpbcLpbcLpbcLpbcLpbcLpbcLpbcLpbcLpbcLpbcLpbcLpbcLpbcLpbcLpbcLpbcLpbcLpbcLpbcLpbcLpbcLpbcLpbcLpbcLpbcLpbcLpbcLpbcLpbcLpbcLpbcLpbcLpbcLpbcLpbcLpbcLpUX6TNTg5MzMzPT092NjY/////////////////////////////////////////////////////////////////////////////////////////////////////////////////v7+6enpvr6+ubm5ubm5ubm5ubm5ubm5ubm5ubm5ubm5ubm5ubm5ubm5ubm5ubm5ubm5ubm5ubm5ubm5ubm5ubm5ubm5ubm5ubm5ubm5ubm5ubm5ubm5ubm5ubm5ubm5ubm5ubm5ubm5ubm5ubm5ubm5ubm5ubm5ubm5ubm5ubm5ubm5ubm5ubm5ubm5ubm5ubm5ubm5ubm5ubm5ubm5ubm5ubm5ubm5ubm5ubm5ubm5ubm5ubm5ubm5ubm5ubm5ubm509PT9/f3/v7+/////////v7+9/f309PTubm5ubm5ubm5ubm5ubm5vr6+8vLy////////////////////////////////////////////////////////////////////////////////Rc71ALzyALzyALzyALzyALzyALzyALzyALzyALzyALzyALzyALzyALzyALzyALzyALzyALzyALzyALzyALzyALzyALzyALzyALzyALzyALzyALzyALzyALzyALzyALzyALzyALzyALzyALzyALzyALzyALzyALzyALzyALzyALzyALzyALzyALzyALzyALzyALzyALzyALzyALzyALzyALzyALzyALzyALzyALzyALzyALzyALzyALzyALzyALzyALzyALzyALzyALzyALzyALzyALzyALzyALzyALzyALzyALzyGMLz////////////////////////////////////////////////////////////////////5eXl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va4dC39Ks+/pkB/5kA8bFR3djQ3Nzc3Nzc58SP/JwN/5kA/5kA/5kA/5kA/5kA/5kA/5kA/5kA/5kA/5kA/5kA/5kA/5kA/5kA/5kA/5kA/5kA/5kA/5kA/5kA/5kA/5kA/5kA+aMh39PB3Nzc3Nzc3Nzc67xz/ZoG+50Q6MGH3djS3Nvb3Nzc3Nzc3Nzc3Nzc3Nzc3Nzc3Nzc3Nzc3Nzc3Nzc3Nzc3Nzc3Nzc3Nzc3Nzc3Nzc////AP///////////////////wByxv///////////////////////////////////////////////////////////////////////////////////////////////////////////////////////////////////////////////////////////////////////////////////////////////////////////////////////////////////////////////////////////////////////////////////////////////////////////////////////////////////////////////////////////////////////////////////////////////////////////////////////////////////////////////////////////////////////////////////////////////////////////////////wByxv///////////////////////////////////////////////////////////////////////////////////21tbTMzMzMzMztHTWe12G3C6W3C6W3C6W3C6W3C6W3C6W3C6W3C6W3C6W3C6W3C6W3C6W3C6W3C6W3C6W3C6W3C6W3C6W3C6W3C6W3C6W3C6W3C6W3C6W3C6W3C6W3C6W3C6W3C6W3C6W3C6W3C6W3C6W3C6W3C6W3C6W3C6W3C6W3C6W3C6W3C6W3C6W3C6W3C6W3C6W3C6W3C6W3C6W3C6W3C6W3C6W3C6W3C6W3C6W3C6W3C6W3C6W3C6W3C6W3C6VF+kzU4OTMzMz09PdjY2P////////////////////////////////////////////////////////////////////////////////////////////////////////////////////v7+9nZ2bm5ubm5ubm5ubm5ubm5ubm5ubm5ubm5ubm5ubm5ubm5ubm5ubm5ubm5ubm5ubm5ubm5ubm5ubm5ubm5ubm5ubm5ubm5ubm5ubm5ubm5ubm5ubm5ubm5ubm5ubm5ubm5ubm5ubm5ubm5ubm5ubm5ubm5ubm5ubm5ubm5ubm5ubm5ubm5ubm5ubm5ubm5ubm5ubm5ubm5ubm5ubm5ubm5ubm5ubm5ubm5ubm5ubm5ubm5ubm5ubm5ucPDw/Ly8v7+/v////////////////7+/vPz88XFxbm5ubm5ubm5ubm5ubq6uu7u7v///////////////////////////////////////////////////////////////////////////////0XO9QC88gC88gC88gC88gC88gC88gO88kLN9Ivg+ZHi+ZHi+ZHi+ZHi+ZHi+ZHi+ZHi+ZHi+ZHi+ZHi+ZHi+ZHi+ZHi+ZHi+ZHi+ZHi+ZHi+ZHi+ZHi+ZHi+ZHi+ZHi+ZHi+ZHi+ZHi+ZHi+ZHi+ZHi+ZHi+ZHi+ZHi+ZHi+ZHi+ZHi+ZHi+ZHi+ZHi+ZHi+ZHi+ZHi+ZHi+ZHi+ZHi+ZHi+ZHi+ZHi+ZHi+ZHi+ZHi+ZHi+ZHi+ZHi+ZHi+ZHi+ZHi+ZHi+ZHi+ZHi+ZHi+ZHi+XHZ9x7D8wC88gC88gC88gC88hjC8////////////////////////////////////////////////////////////////////+Xl5d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3XzvGwTf6ZAf+ZAPSrO93WzNzc3Nzc3OHPs/mhG/+ZAP+ZAP+ZAP+ZAP+ZAP+ZAP+ZAP+ZAP+ZAP+ZAP+ZAP+ZAP+ZAP+ZAP+ZAP+ZAP+ZAP+ZAP+ZAP+ZAP+ZAP+ZAP+ZAPStQtza1tzc3Nzc3Nzb2e+1X/6ZAvueEeTKotzb2tzc3Nzc3Nzc3Nzc3Nzc3Nzc3Nzc3Nzc3Nzc3Nzc3Nzc3Nzc3Nzc3Nzc3Nzc3Nzc3Nzc3P///wD///////////////////8Acsb///////////////////////////////////////////////////////////////////////////////////////////////////////////////////////////////////////////////////////////////////////////////////////////////////////////////////////////////////////////////////////////////////////////////////////////////////////////////////////////////////////////////////////////////////////////////////////////////////////////////////////////////////////////////////////////////////////////////////////////////////////////////////8Acsb///////////////////////////////////////////////////////////////////////////////////9tbW0zMzMzMzM7R01ntdhtwultwultwultwultwultwultwultwultwultwultwultwultwultwultwultwultwultwultwultwultwultwultwultwultwultwultwultwultwultwultwultwultwultwultwultwultwultwultwultwultwultwultwultwultwultwultwultwultwultwultwultwultwultwultwultwultwultwultwultwulRfpM1ODkzMzM9PT3Y2Nj////////////////////////////////////////////////////////////////////////////////////////////////////////////////////+/v729vbJycm5ubm5ubm5ubm5ubm5ubm5ubm5ubm5ubm5ubm5ubm5ubm5ubm5ubm5ubm5ubm5ubm5ubm5ubm5ubm5ubm5ubm5ubm5ubm5ubm5ubm5ubm5ubm5ubm5ubm5ubm5ubm5ubm5ubm5ubm5ubm5ubm5ubm5ubm5ubm5ubm5ubm5ubm5ubm5ubm5ubm5ubm5ubm5ubm5ubm5ubm5ubm5ubm5ubm5ubm5ubm5ubm5ubm5ubm5ubm5ubnZ2dn8/Pz////////////////////////9/f3c3Ny5ubm5ubm5ubm5ubm5ubnm5ub///////////////////////////////////////////////////////////////////////////////9FzvUAvPIAvPIAvPIAvPIAvPIAvPIIvvJ83Pfk9/3p+f3p+f3p+f3p+f3p+f3p+f3p+f3p+f3p+f3p+f3p+f3p+f3p+f3p+f3p+f3p+f3p+f3p+f3p+f3p+f3p+f3p+f3p+f3p+f3p+f3p+f3p+f3p+f3p+f3p+f3p+f3p+f3p+f3p+f3p+f3p+f3p+f3p+f3p+f3p+f3p+f3p+f3p+f3p+f3p+f3p+f3p+f3p+f3p+f3p+f3p+f3p+f3p+f3p+f3p+f3p+f3p+f3p+f3p+f3p+f3L8PtAzPQAvPIAvPIAvPIAvPIYwvP////////////////////////////////////////////////////////////////////l5eX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29vnxJD7nQ//mQD/mQD5oRviza7c3Nzc3Nzd187xsVH+mQD/mQD/mQD/mQD/mQD/mQD/mQD/mQD/mQD/mQD/mQD/mQD/mQD/mQD/mQD/mQD/mQD/mQD/mQD/mQD/mQD/mQD+mQHpwIHc29rc3Nzc3Nze1cj1qTb/mQD/mQD0qz7f1MXc3Nzc3Nzc3Nzc3Nzc3Nzc3Nzc3Nzc3Nzc3Nzc3Nzc3Nzc3Nzc3Nzc3Nzc3Nzc3Nzc3Nz///8A////////////////////AHLG/////////////////////////////////////////////////////////////////////////////////////////////////7NKFykAACAASURBVP//////////////////////////////////////////////////////////////////////////////////////////////////////////////////////////////////////////////////////////////////////////////////////////////////////////////////////////////////////////////////////////////////////////////////////////////////////////////////////////////////////////////////////////////////////////////////////////////////////////////////AHLG////////////////////////////////////////////////////////////////////////////////////bW1tMzMzMzMzO0dNZ7XYbcLpbcLpbcLpbcLpbcLpbcLpbcLpbcLpbcLpbcLpbcLpbcLpbcLpbcLpbcLpbcLpbcLpbcLpbcLpbcLpbcLpbcLpbcLpbcLpbcLpbcLpbcLpbcLpbcLpbcLpbcLpbcLpbcLpbcLpbcLpbcLpbcLpbcLpbcLpbcLpbcLpbcLpbcLpbcLpbcLpbcLpbcLpbcLpbcLpbcLpbcLpbcLpbcLpbcLpbcLpbcLpbcLpbcLpbcLpbcLpUX6TNTg5MzMzPT092NjY/////////////////////////////////////////////////////////////////////////////////////////////////////////////////////////v7+6+vrvr6+ubm5ubm5ubm5ubm5ubm5ubm5ubm5ubm5ubm5ubm5ubm5ubm5ubm5ubm5ubm5ubm5ubm5ubm5ubm5ubm5ubm5ubm5ubm5ubm5ubm5ubm5ubm5ubm5ubm5ubm5ubm5ubm5ubm5ubm5ubm5ubm5ubm5ubm5ubm5ubm5ubm5ubm5ubm5ubm5ubm5ubm5ubm5ubm5ubm5ubm5ubm5ubm5ubm5ubm5ubm5ubm5ubm5ubm5ubm55ubm/v7+/////////////////////////v7+6Ojou7u7ubm5ubm5ubm5ubm53Nzc////////////////////////////////////////////////////////////////////////////////Rc71ALzyALzyALzyALzyALzyALzyALzyE8DyKcb0K8f0K8f0K8f0K8f0K8f0K8f0K8f0K8f0K8f0K8f0K8f0K8f0K8f0K8f0K8f0K8f0K8f0K8f0K8f0K8f0K8f0K8f0K8f0K8f0K8f0K8f0K8f0K8f0K8f0K8f0K8f0K8f0K8f0K8f0K8f0K8f0K8f0K8f0K8f0K8f0K8f0K8f0K8f0K8f0K8f0K8f0K8f0K8f0K8f0K8f0K8f0K8f0K8f0K8f0K8f0K8f0K8f0K8f0K8f0K8f0IsTzB77yALzyALzyALzyALzyGMLz////////////////////////////////////////////////////////////////////5eXl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vb39PC9qYt/pkA/5kA/5kA/ZoG67553Nva3Nzc3Nvb5sea+50Q/5kA/5kA/5kA/5kA/5kA/5kA/5kA/5kA/5kA/5kA/5kA/5kA/5kA/5kA/5kA/5kA/5kA/5kA/5kA/5kA/pkA+KMj4NK+3Nvb3Nzc3Nzc5Mun/JwN/5kA/5kA/poF7bho3djR3Nzc3Nzc3Nzc3Nzc3Nzc3Nzc3Nzc3Nzc3Nzc3Nzc3Nzc3Nzc3Nzc3Nzc3Nzc3Nzc////AP///////////////////wByxv///////////////////////////////////////////////////////////////////////////////////////////////////////////////////////////////////////////////////////////////////////////////////////////////////////////////////////////////////////////////////////////////////////////////////////////////////////////////////////////////////////////////////////////////////////////////////////////////////////////////////////////////////////////////////////////////////////////////////////////////////////////////////wByxv///////////////////////////////////////////////////////////////////////////////////21tbTMzMzMzMztHTWe12G3C6W3C6W3C6W3C6W3C6W3C6W3C6W3C6W3C6W3C6W3C6W3C6W3C6W3C6W3C6W3C6W3C6W3C6W3C6W3C6W3C6W3C6W3C6W3C6W3C6W3C6W3C6W3C6W3C6W3C6W3C6W3C6W3C6W3C6W3C6W3C6W3C6W3C6W3C6W3C6W3C6W3C6W3C6W3C6W3C6W3C6W3C6W3C6W3C6W3C6W3C6W3C6W3C6W3C6W3C6W3C6W3C6W3C6W3C6W3C6VF+kzU4OTMzMz09PdjY2P////////////////////////////////////////////////////////////////////////////////////////////////////////////////////////////z8/NnZ2bm5ubm5ubm5ubm5ubm5ubm5ubm5ubm5ubm5ubm5ubm5ubm5ubm5ubm5ubm5ubm5ubm5ubm5ubm5ubm5ubm5ubm5ubm5ubm5ubm5ubm5ubm5ubm5ubm5ubm5ubm5ubm5ubm5ubm5ubm5ubm5ubm5ubm5ubm5ubm5ubm5ubm5ubm5ubm5ubm5ubm5ubm5ubm5ubm5ubm5ubm5ubm5ubm5ubm5ubm5ubm5ubm5ubm5ubm5uejo6P7+/v///////////////////////////+np6by8vLm5ubm5ubm5ubm5udnZ2f///////////////////////////////////////////////////////////////////////////////0XO9QC88gC88gC88gC88gC88gC88gC88gC88gC88gC88gC88gC88gC88gC88gC88gC88gC88gC88gC88gC88gC88gC88gC88gC88gC88gC88gC88gC88gC88gC88gC88gC88gC88gC88gC88gC88gC88gC88gC88gC88gC88gC88gC88gC88gC88gC88gC88gC88gC88gC88gC88gC88gC88gC88gC88gC88gC88gC88gC88gC88gC88gC88gC88gC88gC88gC88gC88gC88gC88gC88gC88gC88gC88gC88gC88hjC8////////////////////////////////////////////////////////////////////+Xl5dzc3Nzc3Nzc3Nzc3Nzc3Nzc3Nzc3Nzc3Nzc3Nzc3Nzc3Nzc3Nzc3Nzc3Nzc3Nzc3Nzc3Nzc3Nra2tTU1NTU1NTU1NTU1NTU1NTU1NTU1NTU1NTU1NTU1NTU1NTU1NTU1NTU1NTU1NTU1NTU1NTU1NTU1NTU1NTU1NTU1NTU1NTU1NTU1NTU1NTU1NTU1NTU1NTU1NTU1NTU1NTU1NTU1NTU1NXV1dra2tzc3Nzc3Nzc3Nzc3Nzc3Nzc3Nzc3Nzc3Nzc3Nzc3Nzc3Nzc3Nzc3Nzc3Nzc3Nzc3Nzc3Nzc3Nzc3Nzc3Nzc3Nzc3Nzc3Nzc3Nzc3Nzc3Nzc3Nzc3Nzc3Nzc3Nzc3Nzc3Nzc3Nzc3Nzc3Nza2em/gf2aB/6ZAP+ZAP+ZAP6ZAPOuRt7Wy9zc3Nzc3N3XzfGwTv6ZAf+ZAP+ZAP+ZAP+ZAP+ZAP+ZAP+ZAP+ZAP+ZAP+ZAP+ZAP+ZAP+ZAP+ZAP+ZAP+ZAP+ZAP+ZAP+ZAP2bCeu8dNza2dzc3Nzc3Nzb2u26bv6ZA/+ZAP+ZAP6ZAPmiH+TKodzc3Nzc3Nzc3Nzc3Nzc3Nzc3Nzc3Nzc3Nzc3Nzc3Nzc3Nzc3Nzc3Nzc3Nzc3Nzc3P///wD///////////////////8Acsb////////////////7/P7l8Pn////////////////0+Pzt9fr////////////////t9fr0+Pz////////////////l8Pn7/P7////////////7/P7l8Pn////////////////0+Pzw9vv////////////////t9fr4+/3////////////////l8Pn////////////////4+/3p8vr////////////////w9vvw9vv////////////////p8vr4+/3///////////////////////////////////////////////////////////////////////////////////////////////////////////////////////////////////////////////////////////////////////////////////////////////////////////////////////////////////////////////////8Acsb///////////////////////////////////////////////////////////////////////////////////9tbW0zMzMzMzM7R01ntdhtwultwultwultwultwultwultwultwultwultwultwultwultwultwultwultwultwultwultwultwultwultwultwultwultwultwultwultwultwultwultwultwultwultwultwultwultwultwultwultwultwultwultwultwultwultwultwultwultwultwultwultwultwultwultwultwultwultwultwultwulRfpM1ODkzMzM9PT3Y2Nj////////////////////////////////////////////////////////////////////////////////////////////////////////////////////////////+/v739/fIyMi5ubm5ubm5ubm5ubm5ubm5ubm5ubm5ubm5ubm5ubm5ubm5ubm5ubm5ubm5ubm5ubm5ubm5ubm5ubm5ubm5ubm5ubm5ubm5ubm5ubm5ubm5ubm5ubm5ubm5ubm5ubm5ubm5ubm5ubm5ubm5ubm5ubm5ubm5ubm5ubm5ubm5ubm5ubm5ubm5ubm5ubm5ubm5ubm5ubm5ubm5ubm5ubm5ubm5ubm5ubm5ubm5ubm5ubnf39/9/f3////////////////////////+/v7h4eG5ubm5ubm5ubm5ubm5ubne3t7///////////////////////////////////////////////////////////////////////////////9FzvUAvPIAvPIAvPIAvPIAvPIAvPIAvPIAvPIAvPIAvPIAvPIAvPIAvPIAvPIAvPIAvPIAvPIAvPIAvPIAvPIAvPIAvPIAvPIAvPIAvPIAvPIAvPIAvPIAvPIAvPIAvPIAvPIAvPIAvPIAvPIAvPIAvPIAvPIAvPIAvPIAvPIAvPIAvPIAvPIAvPIAvPIAvPIAvPIAvPIAvPIAvPIAvPIAvPIAvPIAvPIAvPIAvPIAvPIAvPIAvPIAvPIAvPIAvPIAvPIAvPIAvPIAvPIAvPIAvPIAvPIAvPIAvPIAvPIAvPIAvPIYwvP////////////////////////////////////////////////////////////////////l5eXc3Nzc3Nzc3Nzc3Nzc3Nzc3Nzc3Nzc3Nzc3Nzc3Nzc3Nzc3Nzc3Nzc3Nzc3Nzc3Nzc3Nzc3NzLy8uRkZGPj4+Pj4+Pj4+Pj4+Pj4+Pj4+Pj4+Pj4+Pj4+Pj4+Pj4+Pj4+Pj4+Pj4+Pj4+Pj4+Pj4+Pj4+Pj4+Pj4+Pj4+Pj4+Pj4+Pj4+Pj4+Pj4+Pj4+Pj4+Pj4+Pj4+Pj4+Pj4+Pj4+Pj4+YmJjQ0NDc3Nzc3Nzc3Nzc3Nzc3Nzc3Nzc3Nzc3Nzc3Nzc3Nzc3Nzc3Nzc3Nzc3Nzc3Nzc3Nzc3Nzc3Nzc3Nzc3Nzc3Nzc3Nzc3Nzc3Nzc3Nzc3Nzc3Nzc3Nzc3Nzc3Nzc3Nzc3Nzc3Nzc3Nzc3Nzc29rizq/vtVz4pCb+mgX/mQD/mQD7nhPlyJ7c3Nzc3Nzc29viza75oRz+mQD/mQD/mQD/mQD/mQD/mQD/mQD/mQD/mQD/mQD/mQD/mQD/mQD/mQD/mQD/mQD/mQD/mQD+mQHzrkbf1MTc3Nzc3Nzc3Nzf1MT3pSv+mQD+mQD9mwr2qTXsvHTg0r7c3Nzc3Nzc3Nzc3Nzc3Nzc3Nzc3Nzc3Nzc3Nzc3Nzc3Nzc3Nzc3Nzc3Nzc3Nzc3Nz///8A////////////////////AHLG////////////////7fX6MY3R////////////////stTtbK7e////////////////d7TgrtLs////////////////PJPT8Pb7////////////4u/4QJXU////////////////p87rib7k////////////////bK7exN7x////////////////MY3R////////////////z+T0T57Y////////////////lcTnkcHm////////////////WqTazOLz////////////////////////////////////////////////////////////////////////////////////////////////////////////////////////////////////////////////////////////////////////////////////////////////////////////////////////////////////////////////////AHLG////////////////////////////////////////////////////////////////////////////////////bW1tMzMzMzMzO0dNZ7XYbcLpbcLpbcLpbcLpbcLpbcLpbcLpbcLpbcLpbcLpbcLpbcLpbcLpbcLpbcLpbcLpbcLpbcLpbcLpbcLpbcLpbcLpbcLpbcLpbcLpbcLpbcLpbcLpbcLpbcLpbcLpbcLpbcLpbcLpbcLpbcLpbcLpbcLpbcLpbcLpbcLpbcLpbcLpbcLpbcLpbcLpbcLpbcLpbcLpbcLpbcLpbcLpbcLpbcLpbcLpbcLpbcLpbcLpbcLpbcLpUX6TNTg5MzMzPT092NjY/////////////////////////////////////////////////////////////////////////////////////////////////////////////////////////////////v7+6urqvr6+ubm5ubm5ubm5ubm5ubm5xsbG2NjYw8PDubm5ubm5ubm5ubm5ubm5ubm5ubm5ubm5vLy8urq6ubm5ubm5ubm5ubm5ubm5urq6vb29ubm5ubm5ubm5ubm5ubm5ubm5ubm5ubm5ubm5ubm5ubm5ubm5ubm5ubm5ubm5ubm5ubm5ubm5ubm5ubm5ubm5ubm5ubm5ubm5ubm5ubm5ubm5ubm5ubm5ubm5ubm5ubm5ysrK+Pj4////////////////////////+Pj4zc3Nubm5ubm5ubm5ubm5ubm55ubm////////////////////////////////////////////////////////////////////////////////Rc71ALzyALzyALzyALzyALzyALzyALzyALzyALzyALzyALzyALzyALzyALzyALzyALzyALzyALzyALzyALzyALzyALzyALzyALzyALzyALzyALzyALzyALzyALzyALzyALzyALzyALzyALzyALzyALzyALzyALzyALzyALzyALzyALzyALzyALzyALzyALzyALzyALzyALzyALzyALzyALzyALzyALzyALzyALzyALzyALzyALzyALzyALzyALzyALzyALzyALzyALzyALzyALzyALzyALzyALzyALzyALzyALzyGMLz////////////////////////////////////////////////////////////////////5eXl3Nzc3Nzc3Nzc3Nzc3Nzc3Nzc3Nzc3Nzc3Nzc3Nzc3Nzc3Nzc3Nzc3Nzc3Nzc3Nzc3Nzc3NzcyMjIgoKCgICAgICAgICAgICAgICAgICAgICAgICAgICAgICAgICAgICAgICAgICAgICAgICAgICAgICAgICAgICAgICAgICAgICAgICAgICAgICAgICAgICAgICAgICAgICAgICAgICAgICAi4uLzs7O3Nzc3Nzc3Nzc3Nzc3Nzc3Nzc3Nzc3Nzc3Nzc3Nzc3Nzc3Nzc3Nzc3Nzc3Nzc3Nzc3Nzc3Nzc3Nzc3Nzc3Nzc3Nzc3Nzc3Nzc3Nzc3Nzc3Nzc3Nzc3Nzc3Nzc3Nzc3Nzc3Nzc3Nzc3Nzc3Nzc3Nzc3NvZ39PB5saU9ak4/5kA/ZkB861F3djR3Nzc3Nzc3Nva58SP+58W/pkA/5kA/5kA/5kA/5kA/5kA/5kA/5kA/5kA/5kA/5kA/5kA/5kA/5kA/5kA/5kA/pkB9ao54c+03Nvb3Nzc3Nzc3NrX67x2/pkC/ZsG8bBO5Mqi3tfM3Nvb3Nzc3Nzc3Nzc3Nzc3Nzc3Nzc3Nzc3Nzc3Nzc3Nzc3Nzc3Nzc3Nzc3Nzc3Nzc3Nzc3Nzc////AP///////////////////wByxv///////////1qk2nCw3zWP0mGo23Ox4Pj7/TWP0mGo21Kf2ESY1bLU7bbW7kSY1VKf2Gir3TGN0fD2+3634l2l2jWP0nOx4E+e2P///0ub13Ox4DWP0lqk2oK64+31+jGN0Vqk2k+e2DyT08jg8qvQ7EeZ1kSY1WGo2zWP0vj7/XOx4GGo2zmR0myu3lqk2v///0SY1Wir3USY1VKf2JXE59rq9jWP0lqk2l2l2jmR0tfo9pjG6FKf2ESY1XCw3zmR0v///////////////////////////////////////////////////////////////////////////////////////////////////////////////////////////////////////////////////////////////////////////////////////////////////////////////////////////////////////////////wByxv///////////////////////////////////////////////////////////////////////////////////21tbTMzMzMzMztHTWe12G3C6W3C6W3C6W3C6W3C6W3C6W3C6W3C6W3C6W3C6W3C6W3C6W3C6W3C6W3C6W3C6W3C6W3C6W3C6W3C6W3C6W3C6W3C6W3C6W3C6W3C6W3C6W3C6W3C6W3C6W3C6W3C6W3C6W3C6W3C6W3C6W3C6W3C6W3C6W3C6W3C6W3C6W3C6W3C6W3C6W3C6W3C6W3C6W3C6W3C6W3C6W3C6W3C6W3C6W3C6W3C6W3C6W3C6W3C6W3C6VF+kzU4OTMzMz09PdjY2P////////////////////////////////////////////////////////////////////////////////////////////////////////////////////////////////////39/djY2Lm5ubm5ubm5ubm5ub6+vubm5vz8/PHx8dnZ2cLCwrm5ubm5ubm5ubm5ubm5ucHBwePj49vb2729vbm5ubm5ubm5ubq6utHR0enp6dDQ0Lu7u7m5ubm5ubm5ubm5ubq6ur6+vrm5ubm5ubm5ubm5ubm5ubm5ubm5ubm5ubm5ubm5ubm5ubm5ubm5ubm5ubm5ubm5ubm5ubm5ubm5ubm5ubm5ubm5ubm5ubm5ubu7u+Dg4Pz8/P////////////////z8/OHh4by8vLm5ubm5ubm5ubm5ub29vfHx8f///////////////////////////////////////////////////////////////////////////////0fO9QC88gC88gC88gC88gC88gC88ge98mrYdFPOxQAAIABJREFU9rvt+73t+73t+73t+73t+73t+73t+73t+73t+73t+73t+73t+73t+73t+73t+73t+73t+73t+73t+73t+73t+73t+73t+73t+73t+73t+73t+73t+73t+73t+73t+73t+73t+73t+73t+73t+73t+73t+73t+73t+73t+73t+73t+73t+73t+73t+73t+73t+73t+73t+73t+73t+73t+73t+73t+73t+73t+73t+73t+73t+73t+63p+jjK9AC88gC88gC88gC88hjC8////////////////////////////////////////////////////////////////////+Xl5dzc3Nzc3Nzc3Nzc3Nzc3Nzc3Nzc3Nzc3Nzc3Nzc3Nzc3Nzc3Nzc3Nzc3Nzc3Nzc3Nzc3Nzc3NTU1Lq6urq6urq6urq6urq6urq6urq6urq6urq6urq6urq6urq6urq6urq6urq6urq6urq6urq6urq6urq6urq6urq6urq6urq6urq6urq6urq6urq6urq6urq6urq6urq6urq6urq6urq6ur6+vtbW1tzc3Nzc3Nzc3Nzc3Nzc3Nzc3Nzc3Nzc3Nzc3Nzc3Nzc3Nzc3Nzc3Nzc3Nzc3Nzc3Nzc3Nzc3Nzc3Nzc3Nzc3Nzc3Nzc3Nzc3Nzc3Nzc3Nzc3Nzc3Nzc3Nzc3Nzc3Nzc3Nzc3Nzc3Nzc3Nzc3Nzc3Nzc3Nzb29za2u63ZP+ZAP6ZAP2cCefEkNzb2dzc3Nzc3Nza1ujEkPikJv6ZAf+ZAP+ZAP+ZAP+ZAP+ZAP+ZAP+ZAP+ZAP+ZAP+ZAP+ZAP+ZAP+ZAP2aBPSrPuHRudzb2tzc3Nzc3Nzb2uLMq/iiIf+ZAPycDOjCidzb29zc3Nzc3Nzc3Nzc3Nzc3Nzc3Nzc3Nzc3Nzc3Nzc3Nzc3Nzc3Nzc3Nzc3Nzc3Nzc3Nzc3Nzc3Nzc3P///wD///////////////////8Acsb////////////0+Px7tuEbgcygyun7/P7////t9fpHmdYmh8/M4vP////////T5vUujNBLm9ft9fr////7/P6jzOobgcx+t+L0+Pz////0+PxwsN8fg82u0uz7/P7////p8vo8k9MxjdHX6Pb////////M4vMmh89Lm9fw9vv////4+/2VxOcbgcyGvOT4+/3////w9vthqNsfg8221u7////////i7/g5kdI8k9Pi7/j////////B3PEjhc5lqtzw9vv///////////////////////////////////////////////////////////////////////////////////////////////////////////////////////////////////////////////////////////////////////////////////////////////////////////////////////////////////////////////8Acsb///////////////////////////////////////////////////////////////////////////////////9tbW0zMzMzMzM7R01ntdhtwultwultwultwultwultwultwultwultwultwultwultwultwultwultwultwultwultwultwultwultwultwultwultwultwultwultwultwultwultwultwultwultwultwultwultwultwultwultwultwultwultwultwultwultwultwultwultwultwultwultwultwultwultwultwultwultwultwultwultwulRfpM1ODkzMzM9PT3Y2Nj////////////////////////////////////////////////////////////////////////////////////////////////////////////////////////////////////////29vbIyMi5ubm5ubm5ubnV1dX6+vr////+/v78/Pzw8PDV1dXAwMC5ubm5ubnBwcHn5+f9/f38/Pzj4+PCwsK5ubm7u7vV1dX29vb+/v74+Pjc3Ny/v7+5ubm5ubnBwcHb29vf39+5ubm5ubm5ubm5ubm5ubm5ubm5ubm5ubm5ubm5ubm5ubm5ubm5ubm5ubm5ubm5ubm5ubm5ubm5ubm5ubm5ubm5ubm5ubm5ubm5ubnAwMDf39/4+Pj+/v7+/v739/ff39/BwcG5ubm5ubm5ubm5ubm5ubnExMT4+Pj///////////////////////////////////////////////////////////////////////////////9Y0/UAvPIAvPIAvPIAvPIAvPIAvPIIvvJw2ffE7/vH8PzH8PzH8PzH8PzH8PzH8PzH8PzH8PzH8PzH8PzH8PzH8PzH8PzH8PzH8PzH8PzH8PzH8PzH8PzH8PzH8PzH8PzH8PzH8PzH8PzH8PzH8PzH8PzH8PzH8PzH8PzH8PzH8PzH8PzH8PzH8PzH8PzH8PzH8PzH8PzH8PzH8PzH8PzH8PzH8PzH8PzH8PzH8PzH8PzH8PzH8PzH8PzH8PzH8PzH8PzH8PzH8PzH8PzH8PzH8Py16vo7y/QAvPIAvPIAvPIAvPIew/P////////////////////////////////////////////////////////////////////l5eX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2dX0qjn/mQD/mQD/mQD3pizhz7Tc29rc3Nzc3Nzc2tbjzKnzrEH9mwf+mQD/mQD/mQD/mQD/mQD/mQD/mQD/mQD/mQD/mQD+mQH7nxXwtFrg0rzc29rc3Nzc3Nzc29vf07/yrkf+mQL/mQD+mQPutmLc29rc3Nzc3Nzc3Nzc3Nzc3Nzc3Nzc3Nzc3Nzc3Nzc3Nzc3Nzc3Nzc3Nzc3Nzc3Nzc3Nzc3Nzc3Nzc3Nz///8A////////////////////AHLG////////////5fD5OZHSz+T0NY/S+Pv9////rtLsXaXaoMrpZarc////////cLDfoMrpZarcoMrp////+/z+OZHSz+T0NY/S4u/4////3uz3OZHSyODyPJPT+/z+////nMjobK7ekcHmc7Hg////////XaXartLsVqHZttbu////9Pj8NY/S0+b1NY/S6fL6////z+T0R5nWwdzxRJjV////////jcDlgrrjgrrjgrrj////////Up/YvdrwR5nWyODy////////////////////////////////////////////////////////////////////////////////////////////////////////////////////////////////////////////////////////////////////////////////////////////////////////////////////////////////////////////////AHLG////////////////////////////////////////////////////////////////////////////////////bW1tMzMzMzMzO0dNZ7XYbcLpbcLpbcLpbcLpbcLpbcLpbcLpbcLpbcLpbcLpbcLpbcLpbcLpbcLpbcLpbcLpbcLpbcLpbcLpbcLpbcLpbcLpbcLpbcLpbcLpbcLpbcLpbcLpbcLpbcLpbcLpbcLpbcLpbcLpbcLpbcLpbcLpbcLpbcLpbcLpbcLpbcLpbcLpbcLpbcLpbcLpbcLpbcLpbcLpbcLpbcLpbcLpbcLpbcLpbcLpbcLpbcLpbcLpbcLpbcLpUX6TNTg5MzMzPT092NjY/////////////////////////////////////////////////////////////////////////////////////////////////////////////////////////////////////////v7+7u7u3t7e3d3d4ODg9fX1/v7+/////////////v7++/v77Ozs09PTyMjI6Ojo/f39/////////f397Ozsy8vL2tra+Pj4/v7+/////////Pz86OjoysrKzs7O7Ozs/Pz86Ojoubm5ubm5ubm5ubm5ubm5ubm5ubm5ubm5ubm5ubm5ubm5ubm5ubm5ubm5ubm5ubm5ubm5ubm5ubm5ubm5ubm5ubm5ubm5ubm5ubm5ubm5vLy8zMzM2NjY2NjYy8vLvLy8ubm5ubm5ubm5ubm5ubm5ubm50tLS/v7+////////////////////////////////////////////////////////////////////////////////eNv3ArzyALzyALzyALzyALzyALzyALzyDb/yG8PzHMPzHMPzHMPzHMPzHMPzHMPzHMPzHMPzHMPzHMPzHMPzHMPzHMPzHMPzHMPzHMPzHMPzHMPzHMPzHMPzHMPzHMPzHMPzHMPzHMPzHMPzHMPzHMPzHMPzHMPzHMPzHMPzHMPzHMPzHMPzHMPzHMPzHMPzHMPzHMPzHMPzHMPzHMPzHMPzHMPzHMPzHMPzHMPzHMPzHMPzHMPzHMPzHMPzHMPzHMPzHMPzHMPzHMPzHMPzHMPzF8LzBb3yALzyALzyALzyALzySM71////////////////////////////////////////////////////////////////////5eXl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4NK9+aEe/5kA/5kA/5kA/pkC869J39PB3Nzc3Nzc3Nzc3Nvb3tXH6r589qgz/J0P/5kA/5kA/5kA/5kA/5kA/5kA/pkB+qAX8rBL5cmf3djR3Nzc3Nzc3Nzc3Nzc3djR77Rb/ZoH/5kA/5kA/5kA9Kw/3dfO3Nzc3Nzc3Nzc3Nzc3Nzc3Nzc3Nzc3Nzc3Nzc3Nzc3Nzc3Nzc3Nzc3Nzc3Nzc3Nzc3Nzc3Nzc3Nzc////AP///////////////////wByxv////////////////D2+/////D2+/////////////D2+/////D2+/////////D2+/////T4/Pv8/v////////D2+/////D2+/////////////D2+////+31+v////////v8/vT4/Pv8/vT4/P////////D2+/////D2+/////////////D2+/////D2+/////////////D2+/////D2+/////////j7/fj7/fj7/fj7/f////////D2+/////D2+////////////////////////////////////////////////////////////////////////////////////////////////////////////////////////////////////////////////////////////////////////////////////////////////////////////////////////////////////////////////////wByxv///////////////////////////////////////////////////////////////////////////////////21tbTMzMzMzMztHTWe12G3C6W3C6W3C6W3C6W3C6W3C6W3C6W3C6W3C6W3C6W3C6W3C6W3C6W3C6W3C6W3C6W3C6W3C6W3C6W3C6W3C6W3C6W3C6W3C6W3C6W3C6W3C6W3C6W3C6W3C6W3C6W3C6W3C6W3C6W3C6W3C6W3C6W3C6W3C6W3C6W3C6W3C6W3C6W3C6W3C6W3C6W3C6W3C6W3C6W3C6W3C6W3C6W3C6W3C6W3C6W3C6W3C6W3C6W3C6W3C6VF+kzU4OTMzMz09PdjY2P////////////////////////////////////////////////////////////////////////////////////////////////////////////////////////////////////////////////////////////////////////////////////////7+/vv7+/b29v7+/v////////////////7+/vf39/v7+/7+/v////////////////7+/vf39/n5+f7+/v///+np6b29vb29vb29vb29vb29vbu7u7m5ubm5ubm5ubm5ubm5ubm5ubm5ubm5ubm5ubm5ubm5ubm5ubm5ubm5ubm5ubm5ubm5ubm5ubm5ubm5ubm5ubm5ubm5ubm5ubm5ubm5ubm5ubm5ubm5ubm5ubm5ubq6uuXl5f///////////////////////////////////////////////////////////////////////////////////8Pv+zDI9AC88gC88gC88gC88gC88gC88gC88gC88gC88gC88gC88gC88gC88gC88gC88gC88gC88gC88gC88gC88gC88gC88gC88gC88gC88gC88gC88gC88gC88gC88gC88gC88gC88gC88gC88gC88gC88gC88gC88gC88gC88gC88gC88gC88gC88gC88gC88gC88gC88gC88gC88gC88gC88gC88gC88gC88gC88gC88gC88gC88gC88gC88gC88gC88gC88gC88gC88gC88gC88gC88gC88gC88gC88g6/8rHq+v///////////////////////////////////////////////////////////////////+Xl5d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b2+XInfybCv+ZAP+ZAP+ZAP+ZAP6aBPKuSeDSvNzc3Nzc3Nzc3Nzc3Nzb297Xy+PNq+q+ffGyVvKvSPOvSPKvSu+3YujDi+HQtdza1tzc3Nzc3Nzc3Nzc3Nzb297Wyu62Yv2bB/+ZAP+ZAP+ZAP+ZAPmhHeDRutzc3Nzc3Nzc3Nzc3Nzc3Nzc3Nzc3Nzc3Nzc3Nzc3Nzc3Nzc3Nzc3Nzc3Nzc3Nzc3Nzc3Nzc3Nzc3P///wD///////////////////8Acsb///////////////////////////////////////////////////////////////////////////////////////////////////////////////////////////////////////////////////////////////////////////////////////////////////////////////////////////////////////////////////////////////////////////////////////////////////////////////////////////////////////////////////////////////////////////////////////////////////////////////////////////////////////////////////////////////////////////////////////////////////////////////////8Acsb///////////////////////////////////////////////////////////////////////////////////9tbW0zMzMzMzM7R01ntdhtwultwultwultwultwultwultwultwultwultwultwultwultwultwultwultwultwultwultwultwultwultwultwultwultwultwultwultwultwultwultwultwultwultwultwultwultwultwultwultwultwultwultwultwultwultwultwultwultwultwultwultwultwultwultwultwultwultwultwultwulRfpM1ODkzMzM9PT3Y2Nj////////////////////////////////////////////////////////////////////////////////////////////////////////////////////////////////////////////////////////////////////////////////////////////////////////////////////////////////////////////////////////////////////////////39/fo6Ojo6Ojo6Ojo6Ojo6Oja2tq7u7u5ubm5ubm5ubm5ubm5ubm5ubm5ubm5ubm5ubm5ubm5ubm5ubm5ubm5ubm5ubm5ubm5ubm5ubm5ubm5ubm5ubm5ubm5ubm5ubm5ubm5ubm5ubm5ubm5ubm5ubnFxcX39/f////////////////////////////////////////////////////////////////////////////////////8/v6h5vkWwfIAvPIAvPIAvPIAvPIAvPIAvPIAvPIAvPIAvPIAvPIAvPIAvPIAvPIAvPIAvPIAvPIAvPIAvPIAvPIAvPIAvPIAvPIAvPIAvPIAvPIAvPIAvPIAvPIAvPIAvPIAvPIAvPIAvPIAvPIAvPIAvPIAvPIAvPIAvPIAvPIAvPIAvPIAvPIAvPIAvPIAvPIAvPIAvPIAvPIAvPIAvPIAvPIAvPIAvPIAvPIAvPIAvPIAvPIAvPIAvPIAvPIAvPIAvPIAvPIAvPIAvPIAvPIAvPIAvPIAvPIAvPIHvfJq1/b1/P7////////////////////////////////////////////////////////////////////l5eX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29vh0LfqvnvuuGnvt2TwtFv7nhT+mQD+mgP1qjjizq/c2tjc3Nzc3Nzc3Nzc3Nzc29vc29nc2tbd2dXd2dXd2tXc2tfc29rc3Nzc3Nzc3Nzc3Nzc3Nzc29rh0LjxsVH9mgb9mwb0qz7vtmPuuGfrvXnpwITe1src3Nzc3Nzc3Nzc3Nzc3Nzc3Nzc3Nzc3Nzc3Nzc3Nzc3Nzc3Nzc3Nzc3Nzc3Nzc3Nzc3Nzc3Nzc3Nz///8A////////////////////AHLG//////////////////////////////////////////////////////////////////////////////////////////////////////////////////////////////////////////////////////////////////////////////////////////////////////////////////////////////////////////////////////////////////////////////////////////////////////////////////////////////////////////93FMaJAAAgAElEQVT/////////////////////////////////////////////////////////////////////////////////////////////////////////////////////////////////////////////////////////////////////////AHLG////////////////////////////////////////////////////////////////////////////////////bW1tMzMzMzMzO0dNZ7XYbcLpbcLpbcLpbcLpbcLpbcLpbcLpbcLpbcLpbcLpbcLpbcLpbcLpbcLpbcLpbcLpbcLpbcLpbcLpbcLpbcLpbcLpbcLpbcLpbcLpbcLpbcLpbcLpbcLpbcLpbcLpbcLpbcLpbcLpbcLpbcLpbcLpbcLpbcLpbcLpbcLpbcLpbcLpbcLpbcLpbcLpbcLpbcLpbcLpbcLpbcLpbcLpbcLpbcLpbcLpbcLpbcLpbcLpbcLpbcLpUX6TNTg5MzMzPT092NjY////////////////////////////////////////////////////////////////////////////////////////////////////////////////////////////////////////////////////////////////////////////////////////////////////////////////////////////////////////////////////////////////////////////////////////////////////+Pj4ycnJubm5ubm5ubm5ubm5ubm5ubm5ubm5ubm5ubm5ubm5ubm5ubm5ubm5ubm5ubm5ubm5ubm5ubm5ubm5ubm5ubm5ubm5ubm5ubm5ubm5ubm5ubm5ubm5ubm5urq63t7e/v7+////////////////////////////////////////////////////////////////////////////////////////7Pr9gN34EsDyALzyALzyALzyALzyALzyALzyALzyALzyALzyALzyALzyALzyALzyALzyALzyALzyALzyALzyALzyALzyALzyALzyALzyALzyALzyALzyALzyALzyALzyALzyALzyALzyALzyALzyALzyALzyALzyALzyALzyALzyALzyALzyALzyALzyALzyALzyALzyALzyALzyALzyALzyALzyALzyALzyALzyALzyALzyALzyALzyALzyALzyALzyALzyALzyALzyALzyALzyALzyALzyB73yVtL11fP8////////////////////////////////////////////////////////////////////////5eXl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vb3NnV3dnU3djR9Ks+/pkA/5kA/pkC96cv6MOO3tbL3Nvb3Nzc3Nzc3Nzc3Nzc3Nzc3Nzc3Nzc3Nzc3Nzc3Nzc3Nzc3Nzc3Nzc3Nvb3djR5saW9Ko7/ZoF/5kA+54T5ceZ3dnT3NnV3Nva3Nzc3Nzc3Nzc3Nzc3Nzc3Nzc3Nzc3Nzc3Nzc3Nzc3Nzc3Nzc3Nzc3Nzc3Nzc3Nzc3Nzc3Nzc3Nzc3Nzc3Nzc////AP///////////////////wByxv///////////////////////////////////////////////////////////////////////////////////////////////////////////////////////////////////////////////////////////////////////////////////////////////////////////////////////////////////////////////////////////////////////////////////////////////////////////////////////////////////////////////////////////////////////////////////////////////////////////////////////////////////////////////////////////////////////////////////////////////////////////////////wByxv///////////////////////////////////////////////////////////////////////////////////21tbTMzMzMzMztHTWe12G3C6W3C6W3C6W3C6W3C6W3C6W3C6W3C6W3C6W3C6W3C6W3C6W3C6W3C6W3C6W3C6W3C6W3C6W3C6W3C6W3C6W3C6W3C6W3C6W3C6W3C6W3C6W3C6W3C6W3C6W3C6W3C6W3C6W3C6W3C6W3C6W3C6W3C6W3C6W3C6W3C6W3C6W3C6W3C6W3C6W3C6W3C6W3C6W3C6W3C6W3C6W3C6W3C6W3C6W3C6W3C6W3C6W3C6W3C6W3C6VF+kzU4OTMzMz09PdjY2P////////////////////////////////////////////////////////////////////////////////////////////////////////////////////////////////////////////////////////////////////////////////////////////////////////////////////////////////////////////////////////////////////////////////////////////////////7+/uXl5b29vbm5ubm5ubm5ubm5ubm5ubm5ubm5ubm5ubm5ubm5ubm5ubm5ubm5ubm5ubm5ubm5ubm5ubm5ubm5ubm5ubm5ubm5ubm5ubm5ubm5ubm5ubm5ubm5ucnJyff39/////////////////////////////////////////////////////////////////////////////////////////////////b8/a3p+hvC8wC88gC88gC88gC88gC88gC88gC88gC88gC88gC88gC88gC88gC88gC88gC88gC88gC88gC88gC88gC88gC88gC88gC88gC88gC88gC88gC88gC88gC88gC88gC88gC88gC88gC88gC88gC88gC88gC88gC88gC88gC88gC88gC88gC88gC88gC88gC88gC88gC88gC88gC88gC88gC88gC88gC88gC88gC88gC88gC88gC88gC88gC88gC88gC88gC88gC88gC88ge+8oDd+Oz5/f7+/v///////////////////////////////////////////////////////////////////////+Xl5d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PCzWP6ZAP+ZAP+ZAP+ZAP2cC/SrO+bGlt/WyNzb2tzc3Nzc3Nzc3Nzc3Nzc3Nzc3Nzc3Nzc3Nzc3Nzb2t7Wy+TKo/KvS/ydDv6ZAP+ZAP+ZAPufF+PMqtzc3Nzc3Nzc3Nzc3Nzc3Nzc3Nzc3Nzc3Nzc3Nzc3Nzc3Nzc3Nzc3Nzc3Nzc3Nzc3Nzc3Nzc3Nzc3Nzc3Nzc3Nzc3Nzc3Nzc3P///wD///////////////////8Acsb///////////////////////////////////////////////////////////////////////////////////////////////////////////////////////////////////////////////////////////////////////////////////////////////////////////////////////////////////////////////////////////////////////////////////////////////////////////////////////////////////////////////////////////////////////////////////////////////////////////////////////////////////////////////////////////////////////////////////////////////////////////////////8Acsb///////////////////////////////////////////////////////////////////////////////////9tbW0zMzMzMzM7R01ntdhtwultwultwultwultwultwultwultwultwultwultwultwultwultwultwultwultwultwultwultwultwultwultwultwultwultwultwultwultwultwultwultwultwultwultwultwultwultwultwultwultwultwultwultwultwultwultwultwultwultwultwultwultwultwultwultwultwultwultwultwulRfpM1ODkzMzM9PT3Y2Nj////////////////////////////////////////////////////////////////////////////////////////////////////////////////////////////////////////////////////////////////////////////////////////////////////////////////////////////////////////////////////////////////////////////////////////////////////////7+/vU1NS6urq5ubm5ubm5ubm5ubm5ubm5ubm5ubm5ubm5ubm5ubm5ubm5ubm5ubm5ubm5ubm5ubm5ubm5ubm5ubm5ubm5ubm5ubm5ubm5ubm5ubm5ubm/v7/o6Oj+/v7////////////////////////////////////////////////////////////////////////////////////////////////////////////////////////////////////////////////////////////////////////////////////////////////////////////////////////////////////////////////////////////////////////////////////////////////////////////////////////////////////////////////////////////////////////////////////////////////////////////////////////////////////////////////////////////////////////////////l5eX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tunD+mQH/mQD/mQD+mQH+mQL+mQD9mwj3pi7vtVznxZPh0bjg08Df1sje183e1sng1MLg0brlyaDutmL2pzL8nQ7+mQD+mQL+mQD/mQD/mQD6oBrhz7Tc3Nzc3Nzc3Nzc3Nzc3Nzc3Nzc3Nzc3Nzc3Nzc3Nzc3Nzc3Nzc3Nzc3Nzc3Nzc3Nzc3Nzc3Nzc3Nzc3Nzc3Nzc3Nzc3Nzc3Nz///8A////////////////////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AHLG////////////////////////////////////////////////////////////////////////////////////bW1tMzMzMzMzO0dNZ7XYbcLpbcLpbcLpbcLpbcLpbcLpbcLpbcLpbcLpbcLpbcLpbcLpbcLpbcLpbcLpbcLpbcLpbcLpbcLpbcLpbcLpbcLpbcLpbcLpbcLpbcLpbcLpbcLpbcLpbcLpbcLpbcLpbcLpbcLpbcLpbcLpbcLpbcLpbcLpbcLpbcLpbcLpbcLpbcLpbcLpbcLpbcLpbcLpbcLpbcLpbcLpbcLpbcLpbcLpbcLpbcLpbcLpbcLpbcLpbcLpUX6TNTg5MzMzPT092NjY////////////////////////////////////////////////////////////////////////////////////////////////////////////////////////////////////////////////////////////////////////////////////////////////////////////////////////////////////////////////////////////////////////////////////////////////////////////9PT0ysrKubm5ubm5ubm5ubm5ubm5ubm5ubm5ubm5ubm5ubm5ubm5ubm5ubm5ubm5ubm5ubm5ubm5ubm5ubm5ubm5ubm5ubm5ubm5ubm5ubm5u7u729vb/Pz8////////////////////////////////////////////////////////////////////////////////////////////////////////////////////////////////////////////////////////////////////////////////////////////////////////////////////////////////////////////////////////////////////////////////////////////////////////////////////////////////////////////////////////////////////////////////////////////////////////////////////////////////////////////////////////////////////////////////////5eXl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6MGI/JsJ+54T9ak27rhl9ak3/pkA/5kA/pkA/poD/ZwL+qEc96Yr9as7865H9Kw/96cu+aIe/JwN/poE/pkA/5kA/J0P7rZj8bFR+KQl/JwM+aIg4NK93Nzc3Nzc3Nzc3Nzc3Nzc3Nzc3Nzc3Nzc3Nzc3Nzc3Nzc3Nzc3Nzc3Nzc3Nzc3Nzc3Nzc3Nzc3Nzc3Nzc3Nzc3Nzc3Nzc3Nzc////AP///////////////////////////////////////////////////////////////////////////////////////////////////////////////////////////////////////////////////////////////////////////////////////////////////////////////////////////////////////////////////////////////////////////////////////////////////////////////////////////////////////////////////////////////////////////////////////////////////////////////////////////////////////////////////////////////////////////////////////////////////////////////////////////////////////////////////////////////////////////////////////////////////////////////////////////////////21tbTMzMzMzMztHTWe12G3C6W3C6W3C6W3C6W3C6W3C6W3C6W3C6W3C6W3C6W3C6W3C6W3C6W3C6W3C6W3C6W3C6W3C6W3C6W3C6W3C6W3C6W3C6W3C6W3C6W3C6W3C6W3C6W3C6W3C6W3C6W3C6W3C6W3C6W3C6W3C6W3C6W3C6W3C6W3C6W3C6W3C6W3C6W3C6W3C6W3C6W3C6W3C6W3C6W3C6W3C6W3C6W3C6W3C6W3C6W3C6W3C6W3C6W3C6W3C6VF+kzU4OTMzMz09PdjY2P////////////////////////////////////////////////////////////////////////////////////////////////////////////////////////////////////////////////////////////////////////////////////////////////////////////////////////////////////////////////////////////////////////////////////////////////////////////7+/u/v78bGxrm5ubm5ubm5ubm5ubm5ubm5ubm5ubm5ubm5ubm5ubm5ubm5ubm5ubm5ubm5ubm5ubm5ubm5ubm5ubm5ubm5ubm5ubm5ubq6utPT0/n5+f///////////////////////////////////////////////////////////////////////////////////////////////////////////////////////////////////////////////////////////////////////////////////////////////////////////////////////////////////////////////////////////////////////////////////////////////////////////////////////////////////////////////////////////////////////////y1eqSkAACAASURBVP///////////////////////////////////////////////////////////////////////////////////////////////////////////+Xl5d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OHPs+y7cuTKpd/Vxdza1ujDjPycDf+ZAP+ZAP+ZAP+ZAP+ZAP+ZAP+ZAP+ZAP+ZAP+ZAP+ZAP+ZAP+ZAP+ZAP6ZAPaoMt3Xzt3Yz+DSvOfEj+y6cN7XzNzc3Nzc3Nzc3Nzc3Nzc3Nzc3Nzc3Nzc3Nzc3Nzc3Nzc3Nzc3Nzc3Nzc3Nzc3Nzc3Nzc3Nzc3Nzc3Nzc3Nzc3Nzc3Nzc3Nzc3P///wCrhVR6AP///////////////////////////////////////////////////////////////////////////////////////////////////////////////////////////////////////////////////////////////////////////////////////////////////////////////////////////////////////////////////////////////////////////////////////////////////////////////////////////////////////////////////////////////////////////////////////////////////////////////////////////////////////////////////////////////////////////////////////////////////////////////////////////////////////////////////////////////////////////////////////////////////////////////////////////////////21tbTMzMzMzMztHTWe12G3C6W3C6W3C6W3C6W3C6W3C6W3C6W3C6W3C6W3C6W3C6W3C6W3C6W3C6W3C6W3C6W3C6W3C6W3C6W3C6W3C6W3C6W3C6W3C6W3C6W3C6W3C6W3C6W3C6W3C6W3C6W3C6W3C6W3C6W3C6W3C6W3C6W3C6W3C6W3C6W3C6W3C6W3C6W3C6W3C6W3C6W3C6W3C6W3C6W3C6W3C6W3C6W3C6W3C6W3C6W3C6W3C6W3C6W3C6W3C6VF+kzU4OTMzMz09PdjY2P////////////////////////////////////////////////////////////////////////////////////////////////////////////////////////////////////////////////////////////////////////////////////////////////////////////////////////////////////////////////////////////////////////////////////////////////////////////////7+/u7u7sjIyLm5ubm5ubm5ubm5ubm5ubm5ubm5ubm5ubm5ubm5ubm5ubm5ubm5ubm5ubm5ubm5ubm5ubm5ubm5ubm5ubm5ubu7u9PT0/f39////////////////////////////////////////////////////////////////////////////////////////////////////////////////////////////////////////////////////////////////////////////////////////////////////////////////////////////////////////////////////////////////////////////////////////////////////////////////////////////////////////////////////////////////////////////////////////////////////////////////////////////////////////////////////////////////////////////////////////////+Xl5d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Uw/WpNf+ZAP+ZAP2bB/WpN/CzWP2aBf+ZAP+ZAP+ZAPqgGe63Y/elK/6ZAv+ZAP6ZAOy7c9zc3Nzc3Nzc3Nzc3Nzc3Nzc3Nzc3Nzc3Nzc3Nzc3Nzc3Nzc3Nzc3Nzc3Nzc3Nzc3Nzc3Nzc3Nzc3Nzc3Nzc3Nzc3Nzc3Nzc3Nzc3Nzc3Nzc3Nzc3Nzc3Nzc3P///wD///////////////////////////////////////////////////////////////////////////////////////////////////////////////////////////////////////////////////////////////////////////////////////////////////////////////////////////////////////////////////////////////////////////////////////////////////////////////////////////////////////////////////////////////////////////////////////////////////////////////////////////////////////////////////////////////////////////////////////////////////////////////////////////////////////////////////////////////////////////////////////////////////////////////////////////////////9tbW0zMzMzMzM7R01ntdhtwultwultwultwultwultwultwultwultwultwultwultwultwultwultwultwultwultwultwultwultwultwultwultwultwultwultwultwultwultwultwultwultwultwultwultwultwultwultwultwultwultwultwultwultwultwultwultwultwultwultwultwultwultwultwultwultwultwultwultwulRfpM1ODkzMzM9PT3Y2Nj////////////////////////////////////////////////////////////////////////////////////////////////////////////////////////////////////////////////////////////////////////////////////////////////////////////////////////////////////////////////////////////////////////////////////////////////////////////////////+/v7z8/PQ0NC7u7u5ubm5ubm5ubm5ubm5ubm5ubm5ubm5ubm5ubm5ubm5ubm5ubm5ubm5ubm5ubm5ubm5ubm5ubm+vr7a2tr5+fn////////////////////////////////////////////////////////////////////////////////////////////////////////////////////////////////////////////////////////////////////////////////////////////////////////////////////////////////////////////////////////////////////////////////////////////////////////////////////////////////////////////////////////////////////////////////////////////////////////////////////////////////////////////////////////////////////////////////////////////////l5eX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2tfqv3/9mwb5oyLqvnvf1cfd187xsE/9mgT/mQD8nAzpv4Dc2dTg0r7vtFz8nRD7nhPizrHc3Nzc3Nzc3Nzc3Nzc3Nzc3Nzc3Nzc3Nzc3Nzc3Nzc3Nzc3Nzc3Nzc3Nzc3Nzc3Nzc3Nzc3Nzc3Nzc3Nzc3Nzc3Nzc3Nzc3Nzc3Nzc3Nzc3Nzc3Nzc3Nzc3Nz///8A////////////////////////////////////////////////////////////////////////////////////////////////////////////////////////////////////////////////////////////////////////////////////////////////////////////////////////////////////////////////////////////////////////////////////////////////////////////////////////////////////////////////////////////////////////////////////////////////////////////////////////////////////////////////////////////////////////////////////////////////////////////////////////////////////////////////////////////////////////////////////////////////////////////////////////////////////bW1tMzMzMzMzO0dNZ7XYbcLpbcLpbcLpbcLpbcLpbcLpbcLpbcLpbcLpbcLpbcLpbcLpbcLpbcLpbcLpbcLpbcLpbcLpbcLpbcLpbcLpbcLpbcLpbcLpbcLpbcLpbcLpbcLpbcLpbcLpbcLpbcLpbcLpbcLpbcLpbcLpbcLpbcLpbcLpbcLpbcLpbcLpbcLpbcLpbcLpbcLpbcLpbcLpbcLpbcLpbcLpbcLpbcLpbcLpbcLpbcLpbcLpbcLpbcLpbcLpUX6TNTg5MzMzPT092NjY////////////////////////////////////////////////////////////////////////////////////////////////////////////////////////////////////////////////////////////////////////////////////////////////////////////////////////////////////////////////////////////////////////////////////////////////////////////////////////////+fn54eHhxMTEubm5ubm5ubm5ubm5ubm5ubm5ubm5ubm5ubm5ubm5ubm5ubm5ubm5ubm5ubm5urq6y8vL6enp/Pz8////////////////////////////////////////////////////////////////////////////////////////////////////////////////////////////////////////////////////////////////////////////////////////////////////////////////////////////////////////////////////////////////////////////////////////////////////////////////////////////////////////////////////////////////////////////////////////////////////////////////////////////////////////////////////////////////////////////////////////////////////5eXl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vb4dC477RZ48yo3NnU3Nzc3Nvb4c+09qk1/pkD8LNY3dfN3Nvb3Nvb3tfN6cKI7rdl3dfN3Nzc3Nzc3Nzc3Nzc3Nzc3Nzc3Nzc3Nzc3Nzc3Nzc3Nzc3Nzc3Nzc3Nzc3Nzc3Nzc3Nzc3Nzc3Nzc3Nzc3Nzc3Nzc3Nzc3Nzc3Nzc3Nzc3Nzc3Nzc3Nzc3Nzc////AP///////////////////////////////////////////////////////////////////////////////////////////////////////////////////////////////////////////////////////////////////////////////////////////////////////////////////////////////////////////////////////////////////////////////////////////////////////////////////////////////////////////////////////////////////////////////////////////////////////////////////////////////////////////////////////////////////////////////////////////////////////////////////////////////////////////////////////////////////////////////////////////////////////////////////////////////////21tbTMzMzMzMzpFS2OrzGi33Gi33Gi33Gi33Gi33Gi33Gi33Gi33Gi33Gi33Gi33Gi33Gi33Gi33Gi33Gi33Gi33Gi33Gi33Gi33Gi33Gi33Gi33Gi33Gi33Gi33Gi33Gi33Gi33Gi33Gi33Gi33Gi33Gi33Gi33Gi33Gi33Gi33Gi33Gi33Gi33Gi33Gi33Gi33Gi33Gi33Gi33Gi33Gi33Gi33Gi33Gi33Gi33Gi33Gi33Gi33Gi33Gi33Gi33Gi33E54jDQ3ODMzMz09PdjY2P////////////////////////////////////////////////////////////////////////////////////////////////////////////////////////////////////////////////////////////////////////////////////////////////////////////////////////////////////////////////////////////////////////////////////////////////////////////////////////////////7+/vT09Nzc3MbGxrq6urm5ubm5ubm5ubm5ubm5ubm5ubm5ubm5ubm5ubm5uby8vMzMzOTk5Pn5+f7+/v///////////////////////////////////////////////////////////////////////////////////////////////////////////////////////////////////////////////////////////////////////////////////////////////////////////////////////////////////////////////////////////////////////////////////////////////////////////////////////////////////////////////////////////////////////////////////////////////////////////////////////////////////////////////////////////////////////////////////////////////////////+Xl5d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b2d3Y0Nzc3Nzc3Nzc3Nzc3Nzb2eXJoPGwUN/Svtzb29zc3Nzc3Nzc3Nzb2d3Y0Nzb29zc3Nzc3Nzc3Nzc3Nzc3Nzc3Nzc3Nzc3Nzc3Nzc3Nzc3Nzc3Nzc3Nzc3Nzc3Nzc3Nzc3Nzc3Nzc3Nzc3Nzc3Nzc3Nzc3Nzc3Nzc3Nzc3Nzc3Nzc3Nzc3Nzc3P///wD/////////////////////////////////////////////////////////////////////////////////////////////////////////////////////////////////////////////////////////////////////////////////////////////////////////////////////////////////////////////////////////////////////////////////////////////////////////////////////////////////////////////////////////////////////////////////////////////////////////////////////////////////////////////////////////////////////////////////////////////////////////////////////////////////////////////////////////////////////////////////////////////////////com37AAAIABJREFU//////////////////////////////9tbW0zMzMzMzM0Njc7SE08SlA8SlA8SlA8SlA8SlA8SlA8SlA8SlA8SlA8SlA8SlA8SlA8SlA8SlA8SlA8SlA8SlA8SlA8SlA8SlA8SlA8SlA8SlA8SlA8SlA8SlA8SlA8SlA8SlA8SlA8SlA8SlA8SlA8SlA8SlA8SlA8SlA8SlA8SlA8SlA8SlA8SlA8SlA8SlA8SlA8SlA8SlA8SlA8SlA8SlA8SlA8SlA8SlA8SlA8SlA8SlA8SlA8SlA8SlA8SlA3P0IzMzMzMzM9PT3Y2Nj////////////////////////////////////////////////////////////////////////////////////////////////////////////////////////////////////////////////////////////////////////////////////////////////////////////////////////////////////////////////////////////////////////////////////////////////////////////////////////////////////////+/v75+fnp6enR0dG9vb25ubm5ubm5ubm5ubm5ubm5ubnCwsLZ2dnt7e37+/v////////////////////////////////////////////////////////////////////////////////////////////////////////////////////////////////////////////////////////////////////////////////////////////////////////////////////////////////////////////////////////////////////////////////////////////////////////////////////////////////////////////////////////////////////////////////////////////////////////////////////////////////////////////////////////////////////////////////////////////////////////////////////l5eX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29rd18/c3Nzc3Nzc3Nzc3Nzc3Nzc3Nzc3Nzc3Nzc3Nzc3Nzc3Nzc3Nzc3Nzc3Nzc3Nzc3Nzc3Nzc3Nzc3Nzc3Nzc3Nzc3Nzc3Nzc3Nzc3Nzc3Nzc3Nzc3Nzc3Nzc3Nzc3Nzc3Nzc3Nzc3Nzc3Nzc3Nzc3Nzc3Nz///8A////////////////////////////////////////////////////////////////////////////////////////////////////////////////////////////////////////////////////////////////////////////////////////////////////////////////////////////////////////////////////////////////////////////////////////////////////////////////////////////////////////////////////////////////////////////////////////////////////////////////////////////////////////////////////////////////////////////////////////////////////////////////////////////////////////////////////////////////////////////////////////////////////////////////////////////////////bW1tMzMzMzMzMzMzMzMzMzMzMzMzMzMzMzMzMzMzMzMzMzMzMzMzMzMzMzMzMzMzMzMzMzMzMzMzMzMzMzMzMzMzMzMzMzMzMzMzMzMzMzMzMzMzMzMzMzMzMzMzMzMzMzMzMzMzMzMzMzMzMzMzMzMzMzMzMzMzMzMzMzMzMzMzMzMzMzMzMzMzMzMzMzMzMzMzMzMzMzMzMzMzMzMzMzMzMzMzMzMzMzMzMzMzMzMzMzMzMzMzMzMzMzMzMzMzMzMzMzMzMzMzMzMzPT092NjY////////////////////////////////////////////////////////////////////////////////////////////////////////////////////////////////////////////////////////////////////////////////////////////////////////////////////////////////////////////////////////////////////////////////////////////////////////////////////////////////////////////////////////////////////////////////////////////////////////////////////////////////////////////////////////////////////////////////////////////////////////////////////////////////////////////////////////////////////////////////////////////////////////////////////////////////////////////////////////////////////////////////////////////////////////////////////////////////////////////////////////////////////////////////////////////////////////////////////////////////////////////////////////////////////////////////////////////////////////////////////////5eXl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AP///////////////////////////////////////////////////////////////////////////////////////////////////////////////////////////////////////////////////////////////////////////////////////////////////////////////////////////////////////////////////////////////////////////////////////////////////////////////////////////////////////////////////////////////////////////////////////////////////////////////////////////////////////////////////////////////////////////////////////////////////////////////////////////////////////////////////////////////////////////////////////////////////////////////////////////////////21tbTMzMzMzMzMzMzMzMzMzMzMzMzMzMzMzMzMzMzMzMzMzMzMzMzMzMzMzMzMzMzMzMzMzMzMzMzMzMzMzMzMzMzMzMzMzMzMzMzMzMzMzMzMzMzMzMzMzMzMzMzMzMzMzMzMzMzMzMzMzMzMzMzMzMzMzMzMzMzMzMzMzMzMzMzMzMzMzMzMzMzMzMzMzMzMzMzMzMzMzMzMzMzMzMzMzMzMzMzMzMzMzMzMzMzMzMzMzMzMzMzMzMzMzMzMzMzMzMzMzMzMzMzMzMz09PdjY2P///////////////////////////////////////////////////////////////////////////////////////////////////////////////////////////////////////////////////////////////////////////////////////////////////////////////////////////////////////////////////////////////////////////////////////////////////////////////////////////////////////////////////////////////////////////////////////////////////////////////////////////////////////////////////////////////////////////////////////////////////////////////////////////////////////////////////////////////////////////////////////////////////////////////////////////////////////////////////////////////////////////////////////////////////////////////////////////////////////////////////////////////////////////////////////////////////////////////////////////////////////////////////////////////////////////////////////////////////////////////////////+Xl5d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P///wD///////////////////////////////////////////////////////////////////////////////////////////////////////////////////////////////////////////////////////////////////////////////////////////////////////////////////////////////////////////////////////////////////////////////////////////////////////////////////////////////////////////////////////////////////////////////////////////////////////////////////////////////////////////////////////////////////////////////////////////////////////////////////////////////////////////////////////////////////////////////////////////////////////////////////////////////////9tbW0zMzMzMzMzMzMzMzMzMzMzMzMzMzMzMzMzMzMzMzMzMzMzMzMzMzMzMzMzMzMzMzMzMzMzMzMzMzMzMzMzMzMzMzMzMzMzMzMzMzMzMzMzMzMzMzMzMzMzMzMzMzMzMzMzMzMzMzMzMzMzMzMzMzMzMzMzMzMzMzMzMzMzMzMzMzMzMzMzMzMzMzMzMzMzMzMzMzMzMzMzMzMzMzMzMzMzMzMzMzMzMzMzMzMzMzMzMzMzMzMzMzMzMzMzMzMzMzMzMzMzMzMzMzM9PT3Y2Nj////////////////////////////////////////////////////////////////////////////////////////////////////////////////////////////////////////////////////////////////////////////////////////////////////////////////////////////////////////////////////////////////////////////////////////////////////////////////////////////////////////////////////////////////////////////////////////////////////////////////////////////////////////////////////////////////////////////////////////////////////////////////////////////////////////////////////////////////////////////////////////////////////////////////////////////////////////////////////////////////////////////////////////////////////////////////////////////////////////////////////////////////////////////////////////////////////////////////////////////////////////////////////////////////////////////////////////////////////////////////////////l5eX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8A////////////////////////////////////////////////////////////////////////////////////////////////////////////////////////////////////////////////////////////////////////////////////////////////////////////////////////////////////////////////////////////////////////////////////////////////////////////////////////////////////////////////////////////////////////////////////////////////////////////////////////////////////////////////////////////////////////////////////////////////////////////////////////////////////////////////////////////////////////////////////////////////////////////////////////////////////bW1tMzMzMzMzMzMzMzMzMzMzMzMzMzMzMzMzMzMzMzMzMzMzMzMzMzMzMzMzMzMzMzMzMzMzMzMzMzMzMzMzMzMzMzMzMzMzMzMzMzMzMzMzMzMzMzMzMzMzMzMzMzMzMzMzMzMzMzMzMzMzMzMzMzMzMzMzMzMzMzMzMzMzMzMzMzMzMzMzMzMzMzMzMzMzMzMzMzMzMzMzMzMzMzMzMzMzMzMzMzMzMzMzMzMzMzMzMzMzMzMzMzMzMzMzMzMzMzMzMzMzMzMzMzMzPT092NjY////////////////////////////////////////////////////////////////////////////////////////////////////////////////////////////////////////////////////////////////////////////////////////////////////////////////////////////////////////////////////////////////////////////////////////////////////////////////////////////////////////////////////////////////////////////////////////////////////////////////////////////////////////////////////////////////////////////////////////////////////////////////////////////////////////////////////////////////////////////////////////////////////////////////////////////////////////////////////////////////////////////////////////////////////////////////////////////////////////////////////////////////////////////////////////////////////////////////////////////////////////////////////////////////////////////////////////////////////////////////////////5eXl3Nzc3Nzc3Nzc3Nzc3Nzc3Nzc3Nzc3Nzc3Nzc3Nzc3Nzc3Nzc3Nzc3Nzc3Nzc3Nzc3Nzc3Nzc3Nzc3Nzc3Nzc3Nzc3Nzc3Nzc3Nzc3Nzc3Nzc3Nzc3NyErzY7AAAgAElEQVT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AP///////////////////////////////////////////////////////////////////////////////////////////////////////////////////////////////////////////////////////////////////////////////////////////////////////////////////////////////////////////////////////////////////////////////////////////////////////////////////////////////////////////////////////////////////////////////////////////////////////////////////////////////////////////////////////////////////////////////////////////////////////////////////////////////////////////////////////////////////////////////////////////////////////////////////////////////////21tbTMzMzMzMzMzMzMzMzMzMzMzMzMzMzMzMzMzMzMzMzMzMzMzMzMzMzMzMzMzMzMzMzMzMzMzMzMzMzMzMzMzMzMzMzMzMzMzMzMzMzMzMzMzMzMzMzMzMzMzMzMzMzMzMzMzMzMzMzMzMzMzMzMzMzMzMzMzMzMzMzMzMzMzMzMzMzMzMzMzMzMzMzMzMzMzMzMzMzMzMzMzMzMzMzMzMzMzMzMzMzMzMzMzMzMzMzMzMzMzMzMzMzMzMzMzMzMzMzMzMzMzMzMzMz09PdjY2P///////////////////////////////////////////////////////////////////////////////////////////////////////////////////////////////////////////////////////////////////////////////////////////////////////////////////////////////////////////////////////////////////////////////////////////////////////////////////////////////////////////////////////////////////////////////////////////////////////////////////////////////////////////////////////////////////////////////////////////////////////////////////////////////////////////////////////////////////////////////////////////////////////////////////////////////////////////////////////////////////////////////////////////////////////////////////////////////////////////////////////////////////////////////////////////////////////////////////////////////////////////////////////////////////////////////////////////////////////////////////////+Xl5d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P///wD///////////////////////////////////////////////////////////////////////////////////////////////////////////////////////////////////////////////////////////////////////////////////////////////////////////////////////////////////////////////////////////////////////////////////////////////////////////////////////////////////////////////////////////////////////////////////////////////////////////////////////////////////////////////////////////////////////////////////////////////////////////////////////////////////////////////////////////////////////////////////////////////////////////////////////////////////9tbW0zMzMzMzMzMzMzMzMzMzMzMzMzMzMzMzMzMzMzMzMzMzMzMzMzMzMzMzMzMzMzMzMzMzMzMzMzMzMzMzMzMzMzMzMzMzMzMzMzMzMzMzMzMzMzMzMzMzMzMzMzMzMzMzMzMzMzMzMzMzMzMzMzMzMzMzMzMzMzMzMzMzMzMzMzMzMzMzMzMzMzMzMzMzMzMzMzMzMzMzMzMzMzMzMzMzMzMzMzMzMzMzMzMzMzMzMzMzMzMzMzMzMzMzMzMzMzMzMzMzMzMzMzMzM9PT3Y2Nj////////////////////////////////////////////////////////////////////////////////////////////////////////////////////////////////////////////////////////////////////////////////////////////////////////////////////////////////////////////////////////////////////////////////////////////////////////////////////////////////////////////////////////////////////////////////////////////////////////////////////////////////////////////////////////////////////////////////////////////////////////////////////////////////////////////////////////////////////////////////////////////////////////////////////////////////////////////////////////////////////////////////////////////////////////////////////////////////////////////////////////////////////////////////////////////////////////////////////////////////////////////////////////////////////////////////////////////////////////////////////////l5eX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8A////////////////////////////////////////////////////////////////////////////////////////////////////////////////////////////////////////////////////////////////////////////////////////////////////////////////////////////////////////////////////////////////////////////////////////////////////////////////////////////////////////////////////////////////////////////////////////////////////////////////////////////////////////////////////////////////////////////////////////////////////////////////////////////////////////////////////////////////////////////////////////////////////////////////////////////////////bW1tMzMzMzMzMzMzMzMzMzMzMzMzMzMzMzMzMzMzMzMzMzMzMzMzMzMzMzMzMzMzMzMzMzMzMzMzMzMzMzMzMzMzMzMzMzMzMzMzMzMzMzMzMzMzMzMzMzMzMzMzMzMzMzMzMzMzMzMzMzMzMzMzMzMzMzMzMzMzMzMzMzMzMzMzMzMzMzMzMzMzMzMzMzMzMzMzMzMzMzMzMzMzMzMzMzMzMzMzMzMzMzMzMzMzMzMzMzMzMzMzMzMzMzMzMzMzMzMzMzMzMzMzMzMzPT092NjY////////////////////////////////////////////////////////////////////////////////////////////////////////////////////////////////////////////////////////////////////////////////////////////////////////////////////////////////////////////////////////////////////////////////////////////////////////////////////////////////////////////////////////////////////////////////////////////////////////////////////////////////////////////////////////////////////////////////////////////////////////////////////////////////////////////////////////////////////////////////////////////////////////////////////////////////////////////////////////////////////////////////////////////////////////////////////////////////////////////////////////////////////////////////////////////////////////////////////////////////////////////////////////////////////////////////////////////////////////////////////////5eXl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3Nzc////AP///////////////////////////////////////////////////////////////////////////////////////////////////////////////////////////////////////////////////////////////////////////////////////////////////////////////////////////////////////////////////////////////////////////////////////////////////////////////////////////////////////////////////////////////////////////////////////////////////////////////////////////////////////////////////////////////////////////////////////////////////////////////////////////////////////////////////////////////////////////////////////////////////////////////////////////////////21tbTMzMzMzMzMzMzMzMzMzMzMzMzMzMzMzMzMzMzMzMzMzMzMzMzMzMzMzMzMzMzMzMzMzMzMzMzMzMzMzMzMzMzMzMzMzMzMzMzMzMzMzMzMzMzMzMzMzMzMzMzMzMzMzMzMzMzMzMzMzMzMzMzMzMzMzMzMzMzMzMzMzMzMzMzMzMzMzMzMzMzMzMzMzMzMzMzMzMzMzMzMzMzMzMzMzMzMzMzMzMzMzMzMzMzMzMzMzMzMzMzMzMzMzMzMzMzMzMzMzMzMzMzMzMz09PdjY2P///////////////////////////////////////////////////////////////////////////////////////////////////////////////////////////////////////////////////////////////////////////////////////////////////////////////////////////////////////////////////////////////////////////////////////////////////////////////////////////////////////////////////////////////////////////////////////////////////////////////////////////////////////////////////////////////////////////////////////////////////////////////////////////////////////////////////////////////////////////////////////////////////////////////////////////////////////////////////////////////////////////////////////////////////////////////////////////////////////////////////////////////////////////////////////////////////////////////////////////////////////////////////////////////////////////////////////////////////////////////////////////////////////////////////////////////////////////////////////////////////////////////////////////////////////////////////////////////////////////////////////////////////////////////////////////////////////////////////////////////////////////////////////////////////////////////////////////////////////////////////////////////////////////////////////////////////////////////////////////////////////////////////////////////////////////////////////////////////////////////////////////////////////////////////////////////////////////////////////////////////////////////////////////////////////////////////////////////////wD///////////////////////////////////////////////////////////////////////////////////////////////////////////////////////////////////////////////////////////////////////////////////////////////////////////////////////////////////////////////////////////////////////////////////////////////////////////////////////////////////////////////////////////////////////////////////////////////////////////////////////////////////////////////////////////////////////////////////////////////////////////////////////////////////////////////////////////////////////////////////////////////////////////////////////////////////9tbW0zMzMzMzMzMzMzMzMzMzMzMzMzMzMzMzMzMzMzMzMzMzMzMzMzMzMzMzMzMzMzMzMzMzMzMzMzMzMzMzMzMzMzMzMzMzMzMzMzMzMzMzMzMzMzMzMzMzMzMzMzMzMzMzMzMzMzMzMzMzMzMzMzMzMzMzMzMzMzMzMzMzMzMzMzMzMzMzMzMzMzMzMzMzMzMzMzMzMzM23jePoAACAASURBVDMzMzMzMzMzMzMzMzMzMzMzMzMzMzMzMzMzMzMzMzMzMzMzMzMzMzMzMzMzMzMzMzMzMzM9PT3Y2Nj///////////////////////////////////////////////////////////////////////////////////////////////////////////////////////////////////////////////////////////////////////////////////////////////////////////////////////////////////////////////////////////////////////////////////////////////////////////////////////////////////////////////////////////////////////////////////////////////////////////////////////////////////////////////////////////////////////////////////////////////////////////////////////////////////////////////////////////////////////////////////////////////////////////////////////////////////////////////////////////////////////////////////////////////////////////////////////////////////////////////////////////////////////////////////////////////////////////////////////////////////////////////////////////////////////////////////////////////////////////////////////////////////////////////////////////////////////////////////////////////////////////////////////////////////////////////////////////////////////////////////////////////////////////////////////////////////////////////////////////////////////////////////////////////////////////////////////////////////////////////////////////////////////////////////////////////////////////////////////////////////////////////////////////////////////////////////////////////////////////////////////////////////////////////////////////////////////////////////////////////////////////////////////////////////////////////////////////////////8A////////////////////////////////////////////////////////////////////////////////////////////////////////////////////////////////////////////////////////////////////////////////////////////////////////////////////////////////////////////////////////////////////////////////////////////////////////////////////////////////////////////////////////////////////////////////////////////////////////////////////////////////////////////////////////////////////////////////////////////////////////////////////////////////////////////////////////////////////////////////////////////////////////////////////////////////////bW1tMzMzMzMzMzMzMzMzMzMzMzMzMzMzMzMzMzMzMzMzMzMzMzMzMzMzMzMzMzMzMzMzMzMzMzMzMzMzMzMzMzMzMzMzMzMzMzMzMzMzMzMzMzMzMzMzMzMzMzMzMzMzMzMzMzMzMzMzMzMzMzMzMzMzMzMzMzMzMzMzMzMzMzMzMzMzMzMzMzMzMzMzMzMzMzMzMzMzMzMzMzMzMzMzMzMzMzMzMzMzMzMzMzMzMzMzMzMzMzMzMzMzMzMzMzMzMzMzMzMzMzMzMzMzPT092NjY////////////////////////////////////////////////////////////////////////////////////////////////////////////////////////////////////////////////////////////////////////////////////////////////////////////////////////////////////////////////////////////////////////////////////////////////////////////////////////////////////////////////////////////////////////////////////////////////////////////////////////////////////////////////////////////////////////////////////////////////////////////////////////////////////////////////////////////////////////////////////////////////////////////////////////////////////////////////////////////////////////////////////////////////////////////////////////////////////////////////////////////////////////////////////////////////////////////////////////////////////////////////////////////////////////////////////////////////////////////////////////////////////////////////////////////////////////////////////////////////////////////////////////////////////////////////////////////////////////////////////////////////////////////////////////////////////////////////////////////////////////////////////////////////////////////////////////////////////////////////////////////////////////////////////////////////////////////////////////////////////////////////////////////////////////////////////////////////////////////////////////////////////////////////////////////////////////////////////////////////////////////////////////////////////////////////////////////////////AP///////////////////////////////////////////////////////////////////////////////////////////////////////////////////////////////////////////////////////////////////////////////////////////////////////////////////////////////////////////////////////////////////////////////////////////////////////////////////////////////////////////////////////////////////////////////////////////////////////////////////////////////////////////////////////////////////////////////////////////////////////////////////////////////////////////////////////////////////////////////////////////////////////////////////////////////////21tbTMzMzMzMzMzMzMzMzMzMzMzMzMzMzMzMzMzMzMzMzMzMzMzMzMzMzMzMzMzMzMzMzMzMzMzMzMzMzMzMzMzMzMzMzMzMzMzMzMzMzMzMzMzMzMzMzMzMzMzMzMzMzMzMzMzMzMzMzMzMzMzMzMzMzMzMzMzMzMzMzMzMzMzMzMzMzMzMzMzMzMzMzMzMzMzMzMzMzMzMzMzMzMzMzMzMzMzMzMzMzMzMzMzMzMzMzMzMzMzMzMzMzMzMzMzMzMzMzMzMzMzMzMzMz09PdjY2P///////////////////////////////////////////////////////////////////////////////////////////////////////////////////////////////////////////////////////////////////////////////////////////////////////////////////////////////////////////////////////////////////////////////////////////////////////////////////////////////////////////////////////////////////////////////////////////////////////////////////////////////////////////////////////////////////////////////////////////////////////////////////////////////////////////////////////////////////////////////////////////////////////////////////////////////////////////////////////////////////////////////////////////////////////////////////////////////////////////////////////////////////////////////////////////////////////////////////////////////////////////////////////////////////////////////////////////////////////////////////////////////////////////////////////////////////////////////////////////////////////////////////////////////////////////////////////////////////////////////////////////////////////////////////////////////////////////////////////////////////////////////////////////////////////////////////////////////////////////////////////////////////////////////////////////////////////////////////////////////////////////////////////////////////////////////////////////////////////////////////////////////////////////////////////////////////////////////////////////////////////////////////////////////////////////////////////////////////wD///////////////////////////////////////////////////////////////////////////////////////////////////////////////////////////////////////////////////////////////////////////////////////////////////////////////////////////////////////////////////////////////////////////////////////////////////////////////////////////////////////////////////////////////////////////////////////////////////////////////////////////////////////////////////////////////////////////////////////////////////////////////////////////////////////////////////////////////////////////////////////////////////////////////////////////////////9tbW0zMzMzMzMzMzMzMzMzMzMzMzMzMzMzMzMzMzMzMzMzMzMzMzMzMzMzMzMzMzMzMzMzMzMzMzMzMzMzMzMzMzMzMzMzMzMzMzMzMzMzMzMzMzMzMzMzMzMzMzMzMzMzMzMzMzMzMzMzMzMzMzMzMzMzMzMzMzMzMzMzMzMzMzMzMzMzMzMzMzMzMzMzMzMzMzMzMzMzMzMzMzMzMzMzMzMzMzMzMzMzMzMzMzMzMzMzMzMzMzMzMzMzMzMzMzMzMzMzMzMzMzMzMzM9PT3Y2Nj///////////////////////////////////////////////////////////////////////////////////////////////////////////////////////////////////////////////////////////////////////////////////////////////////////////////////////////////////////////////////////////////////////////////////////////////////////////////////////////////////////////////////////////////////////////////////////////////////////////////////////////////////////////////////////////////////////////////////////////////////////////////////////////////////////////////////////////////////////////////////////////////////////////////////////////////////////////////////////////////////////////////////////////////////////////////////////////////////////////////////////////////////////////////////////////////////////////////////////////////////////////////////////////////////////////////////////////////////////////////////////////////////////////////////////////////////////////////////////////////////////////////////////////////////////////////////////////////////////////////////////////////////////////////////////////////////////////////////////////////////////////////////////////////////////////////////////////////////////////////////////////////////////////////////////////////////////////////////////////////////////////////////////////////////////////////////////////////////////////////////////////////////////////////////////////////////////////////////////////////////////////////////////////////////////////////////////////////////8A////////////////////////////////////////////////////////////////////////////////////////////////////////////////////////////////////////////////////////////////////////////////////////////////////////////////////////////////////////////////////////////////////////////////////////////////////////////////////////////////////////////////////////////////////////////////////////////////////////////////////////////////////////////////////////////////////////////////////////////////////////////////////////////////////////////////////////////////////////////////////////////////////////////////////////////////////dXV1MzMzMzMzMzMzMzMzMzMzMzMzMzMzMzMzMzMzMzMzMzMzMzMzMzMzMzMzMzMzMzMzMzMzMzMzMzMzMzMzMzMzMzMzMzMzMzMzMzMzMzMzMzMzMzMzMzMzMzMzMzMzMzMzMzMzMzMzMzMzMzMzMzMzMzMzMzMzMzMzMzMzMzMzMzMzMzMzMzMzMzMzMzMzMzMzMzMzMzMzMzMzMzMzMzMzMzMzMzMzMzMzMzMzMzMzMzMzMzMzMzMzMzMzMzMzMzMzMzMzMzMzMzMzPj4+2NjY////////////////////////////////////////////////////////////////////////////////////////////////////////////////////////////////////////////////////////////////////////////////////////////////////////////////////////////////////////////////////////////////////////////////////////////////////////////////////////////////////////////////////////////////////////////////////////////////////////////////////////////////////////////////////////////////////////////////////////////////////////////////////////////////////////////////////////////////////////////////////////////////////////////////////////////////////////////////////////////////////////////////////////////////////////////////////////////////////////////////////////////////////////////////////////////////////////////////////////////////////////////////////////////////////////////////////////////////////////////////////////////////////////////////////////////////////////////////////////////////////////////////////////////////////////////////////////////////////////////////////////////////////////////////////////////////////////////////////////////////////////////////////////////////////////////////////////////////////////////////////////////////////////////////////////eOEA6wAAIABJREFU////////////////////////////////////////////////////////////////////////////////////////////////////////////////////////////////////////////////////////////////////////////////////////////////////////////////////////////////////////////////////////////////////////////AP///////////////////////////////////////////////////////////////////////////////////////////////////////////////////////////////////////////////////////////////////////////////////////////////////////////////////////////////////////////////////////////////////////////////////////////////////////////////////////////////////////////////////////////////////////////////////////////////////////////////////////////////////////////////////////////////////////////////////////////////////////////////////////////////////////////////////////////////////////////////////////////////////////////////////////////////////5SUlDU1NTMzMzMzMzMzMzMzMzMzMzMzMzMzMzMzMzMzMzMzMzMzMzMzMzMzMzMzMzMzMzMzMzMzMzMzMzMzMzMzMzMzMzMzMzMzMzMzMzMzMzMzMzMzMzMzMzMzMzMzMzMzMzMzMzMzMzMzMzMzMzMzMzMzMzMzMzMzMzMzMzMzMzMzMzMzMzMzMzMzMzMzMzMzMzMzMzMzMzMzMzMzMzMzMzMzMzMzMzMzMzMzMzMzMzMzMzMzMzMzMzMzMzMzMzMzMzMzMzMzMzMzM09PT+Li4v///////////////////////////////////////////////////////////////////////////////////////////////////////////////////////////////////////////////////////////////////////////////////////////////////////////////////////////////////////////////////////////////////////////////////////////////////////////////////////////////////////////////////////////////////////////////////////////////////////////////////////////////////////////////////////////////////////////////////////////////////////////////////////////////////////////////////////////////////////////////////////////////////////////////////////////////////////////////////////////////////////////////////////////////////////////////////////////////////////////////////////////////////////////////////////////////////////////////////////////////////////////////////////////////////////////////////////////////////////////////////////////////////////////////////////////////////////////////////////////////////////////////////////////////////////////////////////////////////////////////////////////////////////////////////////////////////////////////////////////////////////////////////////////////////////////////////////////////////////////////////////////////////////////////////////////////////////////////////////////////////////////////////////////////////////////////////////////////////////////////////////////////////////////////////////////////////////////////////////////////////////////////////////////////////////////////////////////////////wGZd2aIAP///////////////////////////////////////////////////////////////////////////////////////////////////////////////////////////////////////////////////////////////////////////////////////////////////////////////////////////////////////////////////////////////////////////////////////////////////////////////////////////////////////////////////////////////////////////////////////////////////////////////////////////////////////////////////////////////////////////////////////////////////////////////////////////////////////////////////////////////////////////////////////////////////////////////////////////////////8zMzFpaWjMzMzMzMzMzMzMzMzMzMzMzMzMzMzMzMzMzMzMzMzMzMzMzMzMzMzMzMzMzMzMzMzMzMzMzMzMzMzMzMzMzMzMzMzMzMzMzMzMzMzMzMzMzMzMzMzMzMzMzMzMzMzMzMzMzMzMzMzMzMzMzMzMzMzMzMzMzMzMzMzMzMzMzMzMzMzMzMzMzMzMzMzMzMzMzMzMzMzMzMzMzMzMzMzMzMzMzMzMzMzMzMzMzMzMzMzMzMzMzMzMzMzMzMzMzMzMzMzMzMzc3N4eHh/b29v///////////////////////////////////////////////////////////////////////////////////////////////////////////////////////////////////////////////////////////////////////////////////////////////////////////////////////////////////////////////////////////////////////////////////////////////////////////////////////////////////////////////////////////////////////////////////////////////////////////////////////////////////////////////////////////////////////////////////////////////////////////////////////////////////////////////////////////////////////////////////////////////////////////////////////////////////////////////////////////////////////////////////////////////////////////////////////////////////////////////////////////////////////////////////////////////////////////////////////////////////////////////////////////////////////////////////////////////////////////////////////////////////////////////////////////////////////////////////////////////////////////////////////////////////////////////////////////////////////////////////////////////////////////////////////////////////////////////////////////////////////////////////////////////////////////////////////////////////////////////////////////////////////////////////////////////////////////////////////////////////////////////////////////////////////////////////////////////////////////////////////////////////////////////////////////////////////////////////////////////////////////////////////////////////////////////////////////////////wD////////////////////////////////////////////////////////////////////////////////////////////////////////////////////////////////////////////////////////////////////////////////////////////////////////////////////////////////////////////////////////////////////////////////////////////////////////////////////////////////////////////////////////////////////////////////////////////////////////////////////////////////////////////////////////////////////////////////////////////////////////////////////////////////////////////////////////////////////////////////////////////////////////////////////////////////////8/Py+vr5OTk4zMzMzMzMzMzMzMzMzMzMzMzMzMzMzMzMzMzMzMzMzMzMzMzMzMzMzMzMzMzMzMzMzMzMzMzMzMzMzMzMzMzMzMzMzMzMzMzMzMzMzMzMzMzMzMzMzMzMzMzMzMzMzMzMzMzMzMzMzMzMzMzMzMzMzMzMzMzMzMzMzMzMzMzMzMzMzMzMzMzMzMzMzMzMzMzMzMzMzMzMzMzMzMzMzMzMzMzMzMzMzMzMzMzMzMzMzMzMzMzMzMzMzMzMzMzM2NjZvb2/i4uL///////////////////////////////////////////////////////////////////////////////////////////////////////////////////////////////////////////////////////////////////////////////////////////////////////////////////////////////////////////////////////////////////////////////////////////////////////////////////////////////////////////////////////////////////////////////////////////////////////////////////////////////////////////////////////////////////////////////////////////////////////////////////////////////////////////////////////////////////////////////////////////////////////////////////////////////////////////////////////////////////////////////////////////////////////////////////////////////////////////////////////////////////////////////////////////////////////////////////////////////////////////////////////////////////////////////////////////////////////////////////////////////////////////////////////////////////////////////////////////////////////////////////////////////////////////////////////////////////////////////////////////////////////////////////////////////////////////////////////////////////////////////////////////////////////////////////////////////////////////////////////////////////////////////////////////////////////////////////////////////////////////////////////////////////////////////////////////////////////////////////////////////////////////////////////////////////////////////////////////////////////////////////////////////////////////////////////////////////////8A////////////////////////////////////////////////////////////////////////////////////////////////////////////////////////////////////////////////////////////////////////////////////////////////////////////////////////////////////////////////////////////////////////////////////////////////////////////////////////////////////////////////////////////////////////////////////////////////////////////////////////////////////////////////////////////////////////////////////////////////////////////////////////////////////////////////////////////////////////////////////////////////////////////////////////////////////////9/f3uLi4VFRUNDQ0MzMzMzMzMzMzMzMzMzMzMzMzMzMzMzMzMzMzMzMzMzMzMzMzMzMzMzMzMzMzMzMzMzMzMzMzMzMzMzMzMzMzMzMzMzMzMzMzMzMzMzMzMzMzMzMzMzMzMzMzMzMzMzMzMzMzMzMzMzMzMzMzMzMzMzMzMzMzMzMzMzMzMzMzMzMzMzMzMzMzMzMzMzMzMzMzMzMzMzMzMzMzMzMzMzMzMzMzMzMzMzMzMzMzMzMzMzMzMzMzPz8/fX1929vb/Pz8////////////////////////////////////////////////////////////////////////////////////////////////////////////////////////////////////////////////////////////////////////////////////////////////////////////////////////////////////////////////////////////////////////////////////////////////////////////////////////////////////////////////////////////////////////////////////////////////////////////////////////////////////////////////////////////////////////////////////////////////////////////////////////////////////////////////////////////////////////////////////////////////////////////////////////////////////////////////////////////////////////////////////////////////////////////////////////////////////////////////////////////////////////////////////////////////////////////////////////////////////////////////////////////////////////////////////////////////////////////////////////////////////////////////////////////////////////////////////////////////////////////////////////////////////////////////////////////////////////////////////////////////////////////////////////////////////////////////////////////////////////////////////////////////////////////////////////////////////////////////////////////////////////////////////////////////////////////////////////////////////////////////////////////////////////////////////////////////////////////////////////////////////////////////////////////////////////////////////////////////////////////////////////////////////////////////////////////////////////AP////////////////////////////////////////////////////////////////////////////////////////////////////////////////////////////////////////////////////////////////////////////////////////////////////////////////////////////////////////////////////////////////////////////////////////////////////////////////////////////////////////////////////////////////////////////////////////////////////////////////////////////////////////////////////////////////////////////////////////////////////////////////////////////////////////////////////////////////////////////////////////////////////////////////////////////////////////////z8/N/f36SkpIODg4ODg4ODg4ODg4ODg4ODg4ODg4ODg4ODg4ODg4ODg4ODg4ODg4ODg4ODg4ODg4ODg4ODg4ODg4ODg4ODg4ODg4ODg4ODg4ODg4ODg4ODg4ODg4ODg4ODg4ODg4ODg4ODg4ODg4ODg4ODg4ODg4ODg4ODg4ODg4ODg4ODg4ODg4ODg4ODg4ODg4ODg4ODg4ODg4ODg4ODg4ODg4ODg4ODg4ODg4ODg4ODg4ODg4ODg5CQkM3NzfPz8//////////////////////////////////////////////////////////////////////////////////////////////////////////////////////////////////////////////////////////////////OuTGdAAAgAElEQVT//////////////////////////////////////////////////////////////////////////////////////////////////////////////////////////////////////////////////////////////////////////////////////////////////////////////////////////////////////////////////////////////////////////////////////////////////////////////////////////////////////////////////////////////////////////////////////////////////////////////////////////////////////////////////////////////////////////////////////////////////////////////////////////////////////////////////////////////////////////////////////////////////////////////////////////////////////////////////////////////////////////////////////////////////////////////////////////////////////////////////////////////////////////////////////////////////////////////////////////////////////////////////////////////////////////////////////////////////////////////////////////////////////////////////////////////////////////////////////////////////////////////////////////////////////////////////////////////////////////////////////////////////////////////////////////////////////////////////////////////////////////////////////////////////////////////////////////////////////////////////////////////////////////////////////////////////////////////////////////////////////////////////////////////////////////////////////////////////////////////wD///////////////////////////////////////////////////////////////////////////////////////////////////////////////////////////////////////////////////////////////////////////////////////////////////////////////////////////////////////////////////////////////////////////////////////////////////////////////////////////////////////////////////////////////////////////////////////////////////////////////////////////////////////////////////////////////////////////////////////////////////////////////////////////////////////////////////////////////////////////////////////////////////////////////////////////////////////////////////////////////////////////////////////////////////////////////////////////////////////////////////////////////////////////////////////////////////////////////////////////////////////////////////////////////////////////////////////////////////////////////////////////////////////////////////////////////////////////////////////////////////////////////////////////////////////////////////////////////////////////////////////////////////////////////////////////////////////////////////////////////////////////////////////////////////////////////////////////////////////////////////////////////////////////////////////////////////////////////////////////////////////////////////////////////////////////////////////////////////////////////////////////////////////////////////////////////////////////////////////////////////////////////////////////////////////////////////////////////////////////////////////////////////////////////////////////////////////////////////////////////////////////////////////////////////////////////////////////////////////////////////////////////////////////////////////////////////////////////////////////////////////////////////////////////////////////////////////////////////////////////////////////////////////////////////////////////////////////////////////////////////////////////////////////////////////////////////////////////////////////////////////////////////////////////////////////////////////////////////////////////////////////////////////////////////////////////////////////////////////////////////////////////////////////////////////////////////////////////////////////////////////////////////////////////////////////////////////////////////////////////////////////////////////////////////////////////////////////////////////////////8A////////////////////////////////////////////////////////////////////////////////////////////////////////////////////////////////////////////////////////////////////////////////////////////////////////////////////////////////////////////////////////////////////////////////////////////////////////////////////////////////////////////////////////////////////////////////////////////////////////////////////////////////////////////////////////////////////////////////////////////////////////////////////////////////////////////////////////////////////////////////////////////////////////////////////////////////////////////////////////////////////////////////////////////////////////////////////////////////////////////////////////////////////////////////////////////////////////////////////////////////////////////////////////////////////////////////////////////////////////////////////////////////////////////////////////////////////////////////////////////////////////////////////////////////////////////////////////////////////////////////////////////////////////////////////////////////////////////////////////////////////////////////////////////////////////////////////////////////////////////////////////////////////////////////////////////////////////////////////////////////////////////////////////////////////////////////////////////////////////////////////////////////////////////////////////////////////////////////////////////////////////////////////////////////////////////////////////////////////////////////////////////////////////////////////////////////////////////////////////////////////////////////////////////////////////////////////////////////////////////////////////////////////////////////////////////////////////////////////////////////////////////////////////////////////////////////////////////////////////////////////////////////////////////////////////////////////////////////////////////////////////////////////////////////////////////////////////////////////////////////////////////////////////////////////////////////////////////////////////////////////////////////////////////////////////////////////////////////////////////////////////////////////////////////////////////////////////////////////////////////////////////////////////////////////////////////////////////////////////////////////////////////////////////////////////////////////////////////////////////////AP///////////////////////////////////////////////////////////////////////////////////////////////////////////////////////////////////////////////////////////////////////////////////////////////////////////////////////////////////////////////////////////////////////////////////////////////////////////////////////////////////////////////////////////////////////////////////////////////////////////////////////////////////////////////////////////////////////////////////////////////////////////////////////////////////////////////////////////////////////////////////////////////////////////////////////////////////////////////////////////////////////////////////////////////////////////////////////////////////////////////////////////////////////////////////////////////////////////////////////////////////////////////////////////////////////////////////////////////////////////////////////////////////////////////////////////////////////////////////////////////////////////////////////////////////////////////////////////////////////////////////////////////////////////////////////////////////////////////////////////////////////////////////////////////////////////////////////////////////////////////////////////////////////////////////////////////////////////////////////////////////////////////////////////////////////////////////////////////////////////////////////////////////////////////////////////////////////////////////////////////////////////////////////////////////////////////////////////////////////////////////////////////////////////////////////////////////////////////////////////////////////////////////////////////////////////////////////////////////////////////////////////////////////////////////////////////////////////////////////////////////////////////////////////////////////////////////////////////////////////////////////////////////////////////////////////////////////////////////////////////////////////////////////////////////////////////////////////////////////////////////////////////////////////////////////////////////////////////////////////////////////////////////////////////////////////////////////////////////////////////////////////////////////////////////////////////////////////////////////////////////////////////////////////////////////////////////////////////////////////////////////////////////////////////////////////////////////////////////////////////wD//////////////////////////////////////////////////////////////////////////////////////////////////////////////////////////////////////////////////////////////////////////////////////////////////////////////////////////////////////////////////////////////////////////////////////////////////////////////////////////////////////////////////////////////////////////////////////////////////////////////////////////////////////////////////////////////////////////////////////////////////////////////////////////////////////////////////////////////////////////////////////////////////////////////////////////////////////////////////////////////////////////////////////////////////////////////////////////////////////////////////////////////////////////////////////////////////////////////////////////////////////////////////////////////////////////////////////////////////////////////////////////////////////////////////////////////////////////////////////////////////////////////////////////////////////////////////////////////////////////////////////////////////////////////////////////////////////////////////////////////////////////////////////////////////////////////////////////////////////////////////////////////////////////////////////////////////////////////////////////////////////////////////////////////////////////////////////////////////////////////////////////////////////////////////////////////////////////////////////////////////////////////////////////////////////////////////////////////////////////////////////////////////////////////////////////////////////////////////////////////////////////////////////////////////////////////////////////////////////////////////////////////////////////////////////////////////////////////////////////////////////////////////////////////////////////////////////////////////////////////////////////////////////////////////////////////////////////////////////////////////////////////////////////////////////////////////////////////////////////////////////////////////////////////////////////////////////////////////////////////////////////////////////////////////////////////////////////////////////////////////////////////////////////////////////////////////////////////////////////////////////////////////////////////////////////////////////////////////////////////////////////////////////////////////////3U4nYMAACAASURBVP////////////////////////////////////////8A////////////////////////////////////////////////////////////////////////////////////////////////////////////////////////////////////////////////////////////////////////////////////////////////////////////////////////////////////////////////////////////////////////////////////////////////////////////////////////////////////////////////////////////////////////////////////////////////////////////////////////////////////////////////////////////////////////////////////////////////////////////////////////////////////////////////////////////////////////////////////////////////////////////////////////////////////////////////////////////////////////////////////////////////////////////////////////////////////////////////////////////////////////////////////////////////////////////////////////////////////////////////////////////////////////////////////////////////////////////////////////////////////////////////////////////////////////////////////////////////////////////////////////////////////////////////////////////////////////////////////////////////////////////////////////////////////////////////////////////////////////////////////////////////////////////////////////////////////////////////////////////////////////////////////////////////////////////////////////////////////////////////////////////////////////////////////////////////////////////////////////////////////////////////////////////////////////////////////////////////////////////////////////////////////////////////////////////////////////////////////////////////////////////////////////////////////////////////////////////////////////////////////////////////////////////////////////////////////////////////////////////////////////////////////////////////////////////////////////////////////////////////////////////////////////////////////////////////////////////////////////////////////////////////////////////////////////////////////////////////////////////////////////////////////////////////////////////////////////////////////////////////////////////////////////////////////////////////////////////////////////////////////////////////////////////////////////////////////////////////////////////////////////////////////////////////////////////////////////////////////////////////////////////////////////////////////////////////////////////////////////////////////////////////////////////////////////////////////////////////AP///////////////////////////////////////////////////////////////////////////////////////////////////////////////////////////////////////////////////////////////////////////////////////////////////////////////////////////////////////////////////////////////////////////////////////////////////////////////////////////////////////////////////////////////////////////////////////////////////////////////////////////////////////////////////////////////////////////////////////////////////////////////////////////////////////////////////////////////////////////////////////////////////////////////////////////////////////////////////////////////////////////////////////////////////////////////////////////////////////////////////////////////////////////////////////////////////////////////////////////////////////////////////////////////////////////////////////////////////////////////////////////////////////////////////////////////////////////////////////////////////////////////////////////////////////////////////////////////////////////////////////////////////////////////////////////////////////////////////////////////////////////////////////////////////////////////////////////////////////////////////////////////////////////////////////////////////////////////////////////////////////////////////////////////////////////////////////////////////////////////////////////////////////////////////////////////////////////////////////////////////////////////////////////////////////////////////////////////////////////////////////////////////////////////////////////////////////////////////////////////////////////////////////////////////////////////////////////////////////////////////////////////////////////////////////////////////////////////////////////////////////////////////////////////////////////////////////////////////////////////////////////////////////////////////////////////////////////////////////////////////////////////////////////////////////////////////////////////////////////////////////////////////////////////////////////////////////////////////////////////////////////////////////////////////////////////////////////////////////////////////////////////////////////////////////////////////////////////////////////////////////////////////////////////////////////////////////////////////////////////////////////////////////////////////////////////////////////////////////////////wD///////////////////////////////////////////////////////////////////////////////////////////////////////////////////////////////////////////////////////////////////////////////////////////////////////////////////////////////////////////////////////////////////////////////////////////////////////////////////////////////////////////////////////////////////////////////////////////////////////////////////////////////////////////////////////////////////////////////////////////////////////////////////////////////////////////////////////////////////////////////////////////////////////////////////////////////////////////////////////////////////////////////////////////////////////////////////////////////////////////////////////////////////////////////////////////////////////////////////////////////////////////////////////////////////////////////////////////////////////////////////////////////////////////////////////////////////////////////////////////////////////////////////////////////////////////////////////////////////////////////////////////////////////////////////////////////////////////////////////////////////////////////////////////////////////////////////////////////////////////////////////////////////////////////////////////////////////////////////////////////////////////////////////////////////////////////////////////////////////////////////////////////////////////////////////////////////////////////////////////////////////////////////////////////////////////////////////////////////////////////////////////////////////////////////////////////////////////////////////////////////////////////////////////////////////////////////////////////////////////////////////////////////////////////////////////////////////////////////////////////////////////////////////////////////////////////////////////////////////////////////////////////////////////////////////////////////////////////////////////////////////////////////////////////////////////////////////////////////////////////////////////////////////////////////////////////////////////////////////////////////////////////////////////////////////////////////////////////////////////////////////////////////////////////////////////////////////////////////////////////////////////////////////////////////////////////////////////////////////////////////////////////////////////////////////////////////////////////////////////////8A////////////////////////////////////////////////////////////////////////////////////////////////////////////////////////////////////////////////////////////////////////////////////////////////////////////////////////////////////////////////////////////////////////////////////////////////////////////////////////////////////////////////////////////////////////////////////////////////////////////////////////////////////////////////////////////////////////////////////////////////////////////////////////////////////////////////////////////////////////////////////////////////////////////////////////////////////////////////////////////////////////////////////////////////////////////////////////////////////////////////////////////////////////////////////////////////////////////////////////////////////////////////////////////////////////////////////////////////////////////////////////////////////////////////////////////////////////////////////////////////////////////////////////////////////////////////////////////////////////////////////////////////////////////////////////////////////////////////////////////////////////////////////////////////////////////////////////////////////////////////////////////////////////////////////////////////////////////////////////////////////////////////////////////////////////////////////////////////////////////////////////////////////////////////////////////////////////////////////////////////////////////////////////////////////////////////////////////////////////////////////////////////////////////////////////////////////////////////////////////////////////////////////////////////////////////////////////////////////////////////////////////////////////////////////////////////////////////////////////////////////////////////////////////////////////////////////////////////////////////////////////////////////////////////////////////////////////////////////////////////////////////////////////////////////////////////////////////////////////////////////////////////////////////////////////////////////////////////////////////////////////////////////////////////////////////////////////////////////////////////////////////////////////////////////////////////////////////////////////////////////////////////////////////////////////////////////////////////////////////////////////////////////////////////////////////////////////////////////////////////AP//////////////////////////////////////////////////////////////////////////////////////////////////////////////////////////////////////////////////////////////////////////////////////////////////////////////////////////////////////////////////////////////////////////////////////////////////////////////////////////////////////////////////////////////////////////////////////////////////////////////////////////////////////////////////////////////////////////////////////////////////////////////////////////////////////////////////////////////////////////////////////////////////////////////////////////////////////////////////////////////////////////////////////////////////////////////////////////////////////////////////////////////////////////////////////////////////////////////////////////////////////////////////////////////////////////////////////////////////////////////////////////////////////////////////////////////////////////////////////////////////////////////////////////////////////////////////////////////////////////////////////////////////////////////////////////////////////////////////////////////////////////////////////////////////////////////////////////////////////////////////////////////////////////////////////////////////////////////////////////O6ZasgAAH3RJREFU/////////////////////////////////////////////////////////////////////////////////////////////////////////////////////////////////////////////////////////////////////////////////////////////////////////////////////////////////////////////////////////////////////////////////////////////////////////////////////////////////////////////////////////////////////////////////////////////////////////////////////////////////////////////////////////////////////////////////////////////////////////////////////////////////////////////////////////////////////////////////////////////////////////////////////////////////////////////////////////////////////////////////////////////////////////////////////////////////////////////////////////////////////////////////////////////////////////////////////////////////////////////////////////////////////////////////////////////////////////////////////////////////////////////////////////////////////////////////////////////////////////////////////////////////////////////////////////////////////////////////////////////////////////////////////////////////////////////////////////////////////wD///////////////////////////////////////////////////////////////////////////////////////////////////////////////////////////////////////////////////////////////////////////////////////////////////////////////////////////////////////////////////////////////////////////////////////////////////////////////////////////////////////////////////////////////////////////////////////////////////////////////////////////////////////////////////////////////////////////////////////////////////////////////////////////////////////////////////////////////////////////////////////////////////////////////////////////////////////////////////////////////////////////////////////////////////////////////////////////////////////////////////////////////////////////////////////////////////////////////////////////////////////////////////////////////////////////////////////////////////////////////////////////////////////////////////////////////////////////////////////////////////////////////////////////////////////////////////////////////////////////////////////////////////////////////////////////////////////////////////////////////////////////////////////////////////////////////////////////////////////////////////////////////////////////////////////////////////////////////////////////////////////////////////////////////////////////////////////////////////////////////////////////////////////////////////////////////////////////////////////////////////////////////////////////////////////////////////////////////////////////////////////////////////////////////////////////////////////////////////////////////////////////////////////////////////////////////////////////////////////////////////////////////////////////////////////////////////////////////////////////////////////////////////////////////////////////////////////////////////////////////////////////////////////////////////////////////////////////////////////////////////////////////////////////////////////////////////////////////////////////////////////////////////////////////////////////////////////////////////////////////////////////////////////////////////////////////////////////////////////////////////////////////////////////////////////////////////////////////////////////////////////////////////////////////////////////////////////////////////////////////////////////////////////////////////////////////////////////////////////////////8A////////////////////////////////////////////////////////////////////////////////////////////////////////////////////////////////////////////////////////////////////////////////////////////////////////////////////////////////////////////////////////////////////////////////////////////////////////////////////////////////////////////////////////////////////////////////////////////////////////////////////////////////////////////////////////////////////////////////////////////////////////////////////////////////////////////////////////////////////////////////////////////////////////////////////////////////////////////////////////////////////////////////////////////////////////////////////////////////////////////////////////////////////////////////////////////////////////////////////////////////////////////////////////////////////////////////////////////////////////////////////////////////////////////////////////////////////////////////////////////////////////////////////////////////////////////////////////////////////////////////////////////////////////////////////////////////////////////////////////////////////////////////////////////////////////////////////////////////////////////////////////////////////////////////////////////////////////////////////////////////////////////////////////////////////////////////////////////////////////////////////////////////////////////////////////////////////////////////////////////////////////////////////////////////////////////////////////////////////////////////////////////////////////////////////////////////////////////////////////////////////////////////////////////////////////////////////////////////////////////////////////////////////////////////////////////////////////////////////////////////////////////////////////////////////////////////////////////////////////////////////////////////////////////////////////////////////////////////////////////////////////////////////////////////////////////////////////////////////////////////////////////////////////////////////////////////////////////////////////////////////////////////////////////////////////////////////////////////////////////////////////////////////////////////////////////////////////////////////////////////////////////////////////////////////////////////////////////////////////////////////////////////////////////////////////////////////////////////////////////////AP///////////////////////////////////////////////////////////////////////////////////////////////////////////////////////////////////////////////////////////////////////////////////////////////////////////////////////////////////////////////////////////////////////////////////////////////////////////////////////////////////////////////////////////////////////////////////////////////////////////////////////////////////////////////////////////////////////////////////////////////////////////////////////////////////////////////////////////////////////////////////////////////////////////////////////////////////////////////////////////////////////////////////////////////////////////////////////////////////////////////////////////////////////////////////////////////////////////////////////////////////////////////////////////////////////////////////////////////////////////////////////////////////////////////////////////////////////////////////////////////////////////////////////////////////////////////////////////////////////////////////////////////////////////////////////////////////////////////////////////////////////////////////////////////////////////////////////////////////////////////////////////////////////////////////////////////////////////////////////////////////////////////////////////////////////////////////////////////////////////////////////////////////////////////////////////////////////////////////////////////////////////////////////////////////////////////////////////////////////////////////////////////////////////////////////////////////////////////////////////////////////////////////////////////////////////////////////////////////////////////////////////////////////////////////////////////////////////////////////////////////////////////////////////////////////////////////////////////////////////////////////////////////////////////////////////////////////////////////////////////////////////////////////////////////////////////////////////////////////////////////////////////////////////////////////////////////////////////////////////////////////////////////////////////////////////////////////////////////////////////////////////////////////////////////////////////////////////////////////////////////////////////////////////////////////////////////////////////////////////////////////////////////////////////////////////////////////////////////////////////wD///////////////////////////////////////////////////////////////////////////////////////////////////////////////////////////////////////////////////////////////////////////////////////////////////////////////////////////////////////////////////////////////////////////////////////////////////////////////////////////////////////////////////////////////////////////////////////////////////////////////////////////////////////////////////////////////////////////////////////////////////////////////////////////////////////////////////////////////////////////////////////////////////////////////////////////////////////////////////////////////////////////////////////////////////////////////////////////////////////////////////////////////////////////////////////////////////////////////////////////////////////////////////////////////////////////////////////////////////////////////////////////////////////////////////////////////////////////////////////////////////////////////////////////////////////////////////////////////////////////////////////////////////////////////////////////////////////////////////////////////////////////////////////////////////////////////////////////////////////////////////////////////////////////////////////////////////////////////////////////////////////////////////////////////////////////////////////////////////////////////////////////////////////////////////////////////////////////////////////////////////////////////////////////////////////////////////////////////////////////////////////////////////////////////////////////////////////////////////////////////////////////////////////////////////////////////////////////////////////////////////////////////////////////////////////////////////////////////////////////////////////////////////////////////////////////////////////////////////////////////////////////////////////////////////////////////////////////////////////////////////////////////////////////////////////////////////////////////////////////////////////////////////////////////////////////////////////////////////////////////////////////////////////////////////////////////////////////////////////////////////////////////////////////////////////////////////////////////////////////////////////////////////////////////////////////////////////////////////////////////////////////////////////////////////////////////////////////////////////////////8bUSQZ8de4AQAAAABJRU5ErkJggg==" id="0" name="Picture 1"/>
          <p:cNvPicPr>
            <a:picLocks noGrp="1" noChangeAspect="1"/>
          </p:cNvPicPr>
          <p:nvPr/>
        </p:nvPicPr>
        <p:blipFill>
          <a:blip r:embed="rId2"/>
          <a:stretch>
            <a:fillRect/>
          </a:stretch>
        </p:blipFill>
        <p:spPr bwMode="auto">
          <a:xfrm>
            <a:off x="3568700" y="1498600"/>
            <a:ext cx="5105400" cy="12700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Various ways to authenticate over multifactor authentication, including a username and password, keys, smart cards, and certificates.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Multifactor authentication increases identity security by limiting the impact of credential exposure (for example, stolen usernames and passwords). With multifactor authentication enabled, an attacker who has a user’s password would also need to have possession of their phone or their fingerprint to fully authenticate.</a:t>
            </a:r>
          </a:p>
          <a:p>
            <a:pPr lvl="0" indent="0" marL="0">
              <a:buNone/>
            </a:pPr>
            <a:r>
              <a:rPr/>
              <a:t>Compare multifactor authentication with single-factor authentication. Under single-factor authentication, an attacker would need only a username and password to authenticate. Multifactor authentication should be enabled wherever possible because it adds enormous benefits to security.</a:t>
            </a:r>
          </a:p>
          <a:p>
            <a:pPr lvl="0" indent="0" marL="0">
              <a:buNone/>
            </a:pPr>
            <a:r>
              <a:rPr/>
              <a:t>Azure AD Multi-Factor Authentication is a Microsoft service that provides multifactor authentication capabilities. Azure AD Multi-Factor Authentication enables users to choose an additional form of authentication during sign-in, such as a phone call or mobile app notification.</a:t>
            </a:r>
          </a:p>
          <a:p>
            <a:pPr lvl="0" indent="0" marL="0">
              <a:buNone/>
            </a:pPr>
            <a:r>
              <a:rPr/>
              <a:t>These services provide Azure AD Multi-Factor Authentication capabilities:</a:t>
            </a:r>
          </a:p>
          <a:p>
            <a:pPr lvl="0"/>
            <a:r>
              <a:rPr b="1"/>
              <a:t>Azure Active Directory</a:t>
            </a:r>
          </a:p>
          <a:p>
            <a:pPr lvl="1" indent="0" marL="342900">
              <a:buNone/>
            </a:pPr>
            <a:r>
              <a:rPr/>
              <a:t>The Azure Active Directory free edition enables Azure AD Multi-Factor Authentication for administrators with the </a:t>
            </a:r>
            <a:r>
              <a:rPr i="1"/>
              <a:t>global admin</a:t>
            </a:r>
            <a:r>
              <a:rPr/>
              <a:t> level of access, via the Microsoft Authenticator app, phone call, or SMS code. You can also enforce Azure AD Multi-Factor Authentication for all users via the Microsoft Authenticator app only, by enabling </a:t>
            </a:r>
            <a:r>
              <a:rPr i="1"/>
              <a:t>security defaults</a:t>
            </a:r>
            <a:r>
              <a:rPr/>
              <a:t> in your Azure AD tenant.</a:t>
            </a:r>
          </a:p>
          <a:p>
            <a:pPr lvl="1" indent="0" marL="342900">
              <a:buNone/>
            </a:pPr>
            <a:r>
              <a:rPr/>
              <a:t>Azure Active Directory Premium (P1 or P2 licenses) allows for comprehensive and granular configuration of Azure AD Multi-Factor Authentication through Conditional Access policies (explained shortly).</a:t>
            </a:r>
          </a:p>
          <a:p>
            <a:pPr lvl="0"/>
            <a:r>
              <a:rPr b="1"/>
              <a:t>Multifactor authentication for Office 365</a:t>
            </a:r>
          </a:p>
          <a:p>
            <a:pPr lvl="1" indent="0" marL="342900">
              <a:buNone/>
            </a:pPr>
            <a:r>
              <a:rPr/>
              <a:t>A subset of Azure AD Multi-Factor Authentication capabilities is part of your Office 365 subscription.</a:t>
            </a:r>
          </a:p>
          <a:p>
            <a:pPr lvl="0" indent="0" marL="0">
              <a:buNone/>
            </a:pPr>
            <a:r>
              <a:rPr/>
              <a:t>For more information on licenses and Azure AD Multi-Factor Authentication capabilities, see </a:t>
            </a:r>
            <a:r>
              <a:rPr>
                <a:hlinkClick r:id="rId2"/>
              </a:rPr>
              <a:t>Available versions of Azure AD Multi-Factor Authentication</a:t>
            </a:r>
            <a:r>
              <a:rPr/>
              <a: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What’s Conditional Access?</a:t>
            </a:r>
          </a:p>
        </p:txBody>
      </p:sp>
      <p:sp>
        <p:nvSpPr>
          <p:cNvPr id="4" name="Text Placeholder 3"/>
          <p:cNvSpPr>
            <a:spLocks noGrp="1"/>
          </p:cNvSpPr>
          <p:nvPr>
            <p:ph idx="2" sz="half" type="body"/>
          </p:nvPr>
        </p:nvSpPr>
        <p:spPr/>
        <p:txBody>
          <a:bodyPr/>
          <a:lstStyle/>
          <a:p>
            <a:pPr lvl="0" indent="0" marL="0">
              <a:buNone/>
            </a:pPr>
            <a:r>
              <a:rPr/>
              <a:t>Conditional Access is a tool that Azure Active Directory uses to allow (or deny) access to resources based on identity </a:t>
            </a:r>
            <a:r>
              <a:rPr i="1"/>
              <a:t>signals</a:t>
            </a:r>
            <a:r>
              <a:rPr/>
              <a:t>. These signals include who the user is, where the user is, and what device the user is requesting access from.</a:t>
            </a:r>
          </a:p>
          <a:p>
            <a:pPr lvl="0" indent="0" marL="0">
              <a:buNone/>
            </a:pPr>
            <a:r>
              <a:rPr/>
              <a:t>Conditional Access helps IT administrators:</a:t>
            </a:r>
          </a:p>
          <a:p>
            <a:pPr lvl="0"/>
            <a:r>
              <a:rPr/>
              <a:t>Empower users to be productive wherever and whenever.</a:t>
            </a:r>
          </a:p>
          <a:p>
            <a:pPr lvl="0"/>
            <a:r>
              <a:rPr/>
              <a:t>Protect the organization’s assets.</a:t>
            </a:r>
          </a:p>
          <a:p>
            <a:pPr lvl="0" indent="0" marL="0">
              <a:buNone/>
            </a:pPr>
            <a:r>
              <a:rPr/>
              <a:t>Conditional Access also provides a more granular multifactor authentication experience for users. For example, a user might not be challenged for second authentication factor if they’re at a known location. However, they might be challenged for a second authentication factor if their sign-in signals are unusual or they’re at an unexpected location.</a:t>
            </a:r>
          </a:p>
          <a:p>
            <a:pPr lvl="0" indent="0" marL="0">
              <a:buNone/>
            </a:pPr>
            <a:r>
              <a:rPr/>
              <a:t>During sign-in, Conditional Access collects signals from the user, makes decisions based on those signals, and then enforces that decision by allowing or denying the access request or challenging for a multifactor authentication response.</a:t>
            </a:r>
          </a:p>
          <a:p>
            <a:pPr lvl="0" indent="0" marL="0">
              <a:buNone/>
            </a:pPr>
            <a:r>
              <a:rPr/>
              <a:t>Here’s a diagram that illustrates this flow:</a:t>
            </a:r>
          </a:p>
        </p:txBody>
      </p:sp>
      <p:pic>
        <p:nvPicPr>
          <p:cNvPr descr="fig:  data:image/png;base64,iVBORw0KGgoAAAANSUhEUgAAB3AAAAHuCAYAAABuwJ1PAAAR2XpUWHRSYXcgcHJvZmlsZSB0eXBlIGV4aWYAAHjarZlpciM5DoX/8xRzBIIkuByHGyLmBnP8+UCra+vqjuiJscu2SkplksDDW1Lh/uffFv7FV0mthKKt11Fr5KuMMtLkQY9fX19/JZb3+3219+/9/6fnw72fh4m/mb/564V6v/7K5Hn94UTl8/z6+fnQ9teD1D8n+rzwxwmzXznx4HNc/5wop6/n5fP/MD7vm+WH7Xx+eNN6F2nfTvLT/0ujGEc5X04h3Sw58rv4VfLXz+Sn81syF+a38Lhk5Xfy435Xu/Dt4S/FK+mzwl9qF+fniPxzKUKsnwPqLzX6PC/6+9q9Cv24IonfuvbTC2NFiz9+/VA7s9PN7tfuZqlUqobPpuLnFO8RB1LUkt/bKt+NH+Vxe9+D784WNx07dHPxvYMMSVTbpMiRKSb3/d2yWWJJNzX+prRTfs/13NJIO3sLin+LpZZHPoHupLzpWubp9G0t8q473vW2dK58hCOTcDLhHX/6Dr978n/5/nYiM4euiBezpFcr1pUcBCzDO+e/OYqGiH1qqq++7zt8a+v3L29spoP6ytzZ4Izr6xRL5Tu28utz5jiNJcSv0ZB2PidgQVxbWQyILhKrZJUqsaXURKhjpz+TlQPytOiAqKYjwehNzpXm9OTX5j1N3rFJ09fTUMsbkJobrRl50qxSFPy00sHQ1KwlqGrVpl2HzpprqVprbdU5arbcStNWW2u9jTZ77qVrr7313kefI40Mhemoo4XRxxhzctHJqSfvnhwx50orr7J01dVWX2PNDXx22brrbrvvsedJJx/G/9TTwulnnHnlAqVbrt562+133GlgzbIVU6vWrNuw+a1rn67+3DX5pXN/3zX5dM07Vt5x7XvXeLq1P04hTifqPaNjqQgdb94BAJ28Z7FLKck75z2LIzEUmuiaqDfniHeMDpYrSU2+9e575/62b0HLP+pb+qvOBW/d/6NzwVv36dyf+/abrp35FCW/BvkUek1jNoiNg2bqXMy8OJkzsIJc6gCAj2SiVJhsUHqNS+LmqXnP5o0pjamNVuQWqF+d2bL/9K0jL9irZUgMMczHZqtZNxVJpueUaX23emaX48WE3obleq2EI2y3pdWUjg3hLb70RjOzLpv7rG2TRpytVLrf1GvpK50mafaBTtnevqoQ88l+aRbZbZ1aU7WymFLoFDTEbc7TEK1qvzNjElgNMN1l2ahU6RyW1Gq4uRsNgNZOvqfsmaKW0ZFMfkZTjZOLRuMpmhSNjfbeCgutR9OlanMOXgyjFKi+ntTq9V8Vbe0boG86Bnh4lT1X2grEVS89LWx09QHo13rgzjAVboRas+eS8rp+klP66W2OqnkgCacP05mHnmmHdU6rrEMKZ6Wf3m7sB3/DnPGUi0iALS6zWMXeKu1qXjq67+30LbyJF9jYHQwCSJE7crYxrp6bFkN76e/Y7cp+FQfAuthNHYNtLOUZW+UyMLJ6YlBbP0IZ+0IoV+7pAHhXvCB3l5rn2AzRXCBklN5rvenQbtrD4T2u3d3KGFebMtdx6QSjBrLhlT7aZmsUpow9sgEk6jV2Bmit4QthB6rKsDvAFxxO0dribIe+zrYSbThcssjsO3RQkKouUJLoMUVZqHrpl6LIw28xRvbUjqOiewx0oTB9CbaLOUFtku6YQmkM475j0RDBgTkA+mXGd1fGfgCP/XzXPdZpo3fUJFcZefs4pAJP11xC5dob6Koxjfl2vALjvn2PYEA34344UlducgEZz0EewxbMK6v0vLE3YC6ctpShjFNPmuVknb3PxsyVkSGB6XhmQjKrphLaYNEROTt4yh13VO8tHT4MwtUozZDuwIpedVjQaNycMBXEb/VsNsgAg/8Cdy2GkElcVul0XMdoyQ4UKMJatxfKWrvKhHwL7+8UzTGahlvxzfKZeB3W2mVS090I9WPDViNHBTiFYjZ6iEMWRji5I2JN7JQDj9HQKyPq2tiwzaxeRlcBOBwro74ZQQzCD+MysGIHOzfWrfg4+AyM8TYWg3u26a5+0tpM+ceq1RJrOrcw7ikHW9eynN6X+eJaY0SXgMjlXKuMDDS2Zq8X8indqSBFZ8GmnELK3SfqHjd8rQwbs/bxGhZQSdBRBrJemI8eS0e9O1Q0eWXXkS8qm6sNLiPuQSG7jPM/cLnsEb3DdSWutAC0sLKBF6VM0zusCGsTUI80QUDo64IY97lMn8DjDC0jDoGlXQ3wahyzwld1IXZ5j9Oni2VBp8x3DidsBqaVPGEkls/wq/Nw0DUswV6rFAiShUQ44w4vUTU5sGs6QH6vhOjNWcu6aJKhLQjMhIdXOxcJCFAEkwytJRZRAScPPJbBU5E5aX2hkwc+l6UAOu8u3qSFP0T7doQXOunDwlXrBx6E8XS2hozb5ViYknHeS9Qszg0NQjGLWRPf33UaQj/RSZiF6vYb5oIVUBJs+VEAArkcXnUVc5O5aFdZpXUxx+OEluzCynnZhc5Os8uzZj2o2HlrsW20BnGnrb4K5hP0QgX1cAaGhpmv4ghoZQmcXTG2WAUCxK6oCDpqV9VJHX9FieXsDcsgGMxzofdGDy/eDHsg8GXaq2zacMkyEEUsdVG+FNgtl4ZJ6Wv+6ivDS7bppzpupAypB1EDfkgh5e54sQtcdwLyA13Bo8kgHM8vB5ENSPTaDO5KtBLmjXgHFAl1KMcFn5hWcq9p3SZUrzG0ZzF2IMhtzWUd9EW1QElnbnC8ffOgmPFJjuPqkoO2bpBf6p2345BYENqTcDcsdwRs3tb5kgAjzjHIHIVdsCi4psj1clHsHYwEXof7ChgLy7QwRi1yIEZunwBJdYyepYK9SJb8HTdi1xD0UyEL0EPjyUP06dDsScd7Yf9wMIcV3qzADQ+5GwbYKPjEMeKLc4soX3MHmNqFsQX7x3/Zfjcw5ie9jKP/5T2KGKwGHyEsF8yDVtQhF1gttw59jRejavNpwHEg6MxfNuCpwkA3Zu4OwIGa2Bw9QBh8wb0J9l45emCt7GE44+waL6aVq0PU2KSFg8e67W1NqzHW0ZblJTiJ4BYERSV93RndwjJ02wCAaxumY66FGcUzM5msGxJ8W0tsTo8sFgBjrZ0D85wnKgbdr5Lc3jhxO/JAPNJ1ZqFU2L8sF66jr3tWXDrmgOSHsKPi7mgC19KOfqXiS2NqMcIMEBYiLrgcLwwO3DtkZabnhqUq8128LQCgOa4UFgoN1wyq+r0YXRWYHDN7aXzzLUASjTZ1av3+DwdRtAScBDPi5qU01jCSBkw1Uw7duGOg1UOe7XKHhYvV2o3kigFlKQeqqSs6xHAWV7eQUBhQltxu8PAD2/gdDwBMO9Aizx4t7os3ICeNE+/FnhKCFueTjgxN+nVb0UOMA6Bfs4ajf8i1AreCeLTPJc4nDx3Av/U9mcDJUi+xmwiDR2UNuGcMcnYItl7DIaWBq+RGC5ihlqQe9AH5pDs8M551EKYuPxeBMSzuaPIayHwcAmzElRYtAc1pUcOL17OIDB+4EsbInuhIZnD8hYjZEw5ZUG3aDdEzSn0gd5d65/D8KhjFJ8RBFcEpNhilT77dxCwJrok2K3VbTKR3N65La+nc0RzJOnPeMBYOhpwyS02T1qO5uWM70asb24kuQhE91eNExAPYljGcZAHOAIy5boVaQoS5DR/Ys4IehwlYQUxJABc1p4RtMyyYEoac2PxuT458ojP9ZXZO4wy6AuYEEwTtM/gQMMwAZ1RsBYUx8BTL0xDbjmPUEktmsD3/gw0RgOEIPosoeszjHHXG7iFHQAjnsC6dPegBSRVpxPglchlevtpyisGgIP1sAzN3YqXVgR2JC8NmmoSYgGgc4is5ajRsmjMmk+e1R25xB8pACTljaH5KT2hgZ1oDOkG0czFWInFDUch9Hqo7buZMBGfBca6PED3BCaHA1NDj4oPkWMU3Q+EBOqBjjFrGnwAmvIYH2IKt2QU/TdpnWogp2XN9ZLegEkPJddyrcgW/p0Dwg5Ghb14lHkDeKyLnINT5jJnGfZPzoSmScKHy2NtesZbwKAPu4pCAATnhEvxADXWE8qMzT8bg4aWw0+wwwiqeQxvmQI/nL7REO2kS54F3jQgQcTUmLUFAGJOKlqRZPQ/QRDbNDGAjIrkb9aY9DBrpdVFfpAJjGzGPtZMYOEJPLS3YnZh9F/f7RV1lkf49DaK0HOKqRWYne3TDfxb6gf3BRHkaR4IwE/jP1oO/eaubNHw1mukKDBBBTMME4WEohh+Djc9cwQxxWh72iQsq318Jv7yE6VskgNy7m2B0ZPgWNyWb/iZs2XGYTUbjkOO6EdIq73ZiW4bFYV5wiVi4PUHWhP4VX0TfBh4EVq/Qz/AcDwlDMpl+eOxaB9/dhZOF6vqB+jAPbAQyxp0Xv2tAIWPyW1mgBjEe5gQCF+KHMB3YiAK5SCJyI3BnhYL/Vsa9YccZJLbZsQhsxlxk3EIwqY2gzqtkVSro+IaIq3rianjABkzmu+0DA6vn3MFlCF9uSvoaftsB8G/3k5smkOXw7551o8sp6QGiKsNDGT8BjsfL8MhA6Wa/nRPt9Ey5K43YABLX0jXkAmaIXvTFfPpf0hL8o3jtMHdz5yqAZrCRi2/tOXpq6xip5MGmOFRquSzOhHgp7qehT8IHsXmj/VjYMCMaSvbqqyrxljW4K4HaeYAu7YXZIYZgxDMTX92Ur+PhJb8Rp1rvJq/hs5ffW1LSE5FHzcd7ZwwgwRJkpW6bxHW8s56V/S7/NEwAEx4PsHA6PDB90AbptpZxVSxe16XsULLBJOa9oSU6UA3mPZELPDUVylImR7lDJGi4lliAbr5MnOHKsP304w0NKdnTQM9EV7urP+uY0twMTheUGIISyOxyqU76CocZx0yjScPPjztEurgc5oX61uO3iij5JaLjKWZRTMzkjQjsIF+jy/BWKRqQdsqIa99uIebDFNhdDBo52e+/YD+Ieun4nXTqP1J1JwupdmzKKVhBbPQJm2hQPHOiiUVwkqwsuod0A8+AQRuOelrMsFMXqk8y6t7y1lDRznmJtTswPY1QRbLc+d2qPzS/qnu+jXshM7ncG+Lt6YfpSBVLl4arUWYgcILb76gFFufH4YOwnwmTeuQSIiAzqez+WrkDhEAAuKzht4xgQbZf5WmOaSJ/5wOyQU+DfgUHOW7xeyQzTTdooC5G0IGh0En5gJpUxMw/KxoYIMyyiScqdUMbqt9fIvt27PRJCKQBWrwNdn+MmREKxTA1MNdQOJLbZHV2rpsxKPFAauo3iINimuBzJhTrglOwmlwd4HMMnyUohCSzncs9fJCnmTPqlpbroXcxPm7CjOLgdOMMsMkX3wFvHow35glxYhU1KvmJDaI8YBLuOG/+b4eEgCwOcDpHw5AkRc/ljQL2I6y/w6GFdTH5qBvWjwXh6Bxwvg+UFWIeM2Ie6A/hEw04we9vXf8ESj0bECX/uOivlyxxQPicmJ7v5PcrhgjU5TcigUmoahc/5jea5ktAeEXkmyfJ5YzCJKxzhknd0FEwDWoL3cWCOjsXFkt7rFDsSl6cfmMdUSP2S2V8GN2hj3pd78tf/yVXEFmoZMAjZteYTUc5J1tIlwK1KE6CCDUIvH5h6K+R/IA6idjLfYDWE0jqsbJTrd9TuHj4S1fJHXSJzL7fDXxC/nQPhtOT9D40SORbnDBJDluQPPU2TzAWaLaTBaGWed24UY/EaXfPkf5hDkkEisU3HMqN5fd73CDQLfv3D4nyjAHTgKJX2tMUUBKedOEJKhTPrpiTwdnJouq3iO207jdjfKvvnvb3v+E90OqfKYwb3f4jxNRiMzWdhTDreDXnE0d8jUQgh5CLUBWQzBySaBVkn7ulkxb8UyW3rfRMUa+NsQHqGEneam4HkXTUtyK3wzPdgojibLIWkkGESCwc3ECrGVxA2rSHXZMKEkrstrIgOlR2+trARKuamCWKBF/4B6WMI0Y3kNkPsZ8E2vwDlFwJTjANsjz8UzTnFSwbC4aGTJWpZktEBa4FSokqHTnAcYWNwidU23n2fZIjsiF6vCKDyjghG3+GYianFedcwSQ28c85AlphPu9/3B79X/+Gf/QGNO8Qx8J/Ad8Jzb9hw4kxAAAABmJLR0QA/wD/AP+gvaeTAAAACXBIWXMAAB2HAAAdhwGP5fFlAAAAB3RJTUUH5AgNEi0Yr//VjwAAIABJREFUeNrs3Xt8FPW9//F3IAFCQriEcL9GggGtGtSsFS9Q0NZia+i9NUoLtVVL6GltLenpr0BPWzht7YVQraVQ0ai1p6eJitoqHIIVywZN1BYTBQOEewKEhIQAScjvjzDL7GRmb9lNNsnr+Xj4kOzOzs7O7uzOzHs+n29Ma2trqwAAAAAAAAAAAAAAXa4PqwAAAAAAAAAAAAAAogMBLgAAAAAAAAAAAABECQJcAAAAAAAAAAAAAIgSBLgAAAAAAAAAAAAAECUIcAEAAAAAAAAAAAAgShDgAgAAAAAAAAAAAECUIMAFAAAAAAAAAAAAgChBgAsAAAAAAAAAAAAAUYIAFwAAAAAAAAAAAACiBAEuAAAAAAAAAAAAAEQJAlwAAAAAAAAAAAAAiBIEuAAAAAAAAAAAAAAQJQhwAQAAAAAAAAAAACBKEOACAAAAAAAAAAAAQJQgwAUAAAAAAAAAAACAKBHLKgAAAACArlNU0SBJWrG52utvw6zUBN08eaDn37NSE1hpAAAAAAD0YDGtra2trAYAAAAA6FxFFQ1asbm6XWAbiGVzUrR87ghWIgAAAAAAPRABLgAAAAB0oo4Et1YEuQAAAAAA9DwEuAAAAADQSWav3RuW4NaKIBcAAAAAgJ6jD6sAAAAAACKrqKIhYuGt1DZ+7vJNVaxoAAAAAAB6gFhWAQAAAABEjhHeRtqKzdWSRCUuAAAAAADdHBW4AAAAABAhnRXeGqjEBQAAAACg+2MMXAAAAACI1AFX7s6gpp+VmiBJunnyQM9tW/ecDrr1MmPiAoA3d0mZ8tYXev7OWZgl14xp7e7PzEjXkkXzWWEAAADoUrRQBgAAAIAICLQSdlZqgpbNSfGEt06KKhpUVNHgaZXsy4rN1ZqVmuB3nk5WrytQcWm55+/8Nbm8oUA3YN12rTIz0uXKSPcKLnsTt2ndZJaWe9aDu6RM2TmrPNMUl5bzvQcAAIAuRYALAAAAAGG2fFNVQEHrlnsmBRyyGoHs8rkjApq/EeKGori03CvoANA9+Nt23aXlylNb9SlVpp3HXVImSb02OAcAAEDwGAMXAAAAAMLMX7g6KzUhqPDWavncEVo2J8XnNEbFLgBY5a0vVPbilayIC1wzpsmVke75O9P0747IXrxSaTMXeKp7AQAAgEBRgQsAAAAAYRRI6+Qt90zq+PNcGOPWV1jckSpcAN3frm0bJLVVgLpLy73GgHWXlstdUkZV6AX5a3LDuj6MdQ4AAACEggAXAAAAAMLIX/VtOMJbw/K5I7R1z2nHSlujCrezQtxQ2oQajwnmcf5ClmCXI9RlCOYxtFDtPnYfP6f0h3bp0x9K0jNfHN8jXpNrxjS5ZkwLuj16Rz63/h4b6nYaye06mG05Utsz3xUAAACQCHABAAAAIGz8Vd8um5MS9jB12ZwUn62SI1GFmzZzgeffOQuz5MpIV976Qq9gyN8Ym6vXFTiGSUbVoK/ncWWkK39NrtfjshevtJ2f3bK4S8raLbO/Zff1mPy8pbaBSzDLhOhQVnVWLa3Sn9+pU3L8IT2cNcZx2j01TdpxoFE79p/W0foW1TS2/Td6UKzGJMVp1KBYjRscp9umJmh4Qvc4BeP0Oc9ZmCVJXp9bd0mZV3vgQL4PVq8r8KoEDmWbs1sWX49xZaT7bIts9zqsrzPQ7wvrvDzfBabbjO+4jrxOAAAA9GwEuAAAAADQSYy2x+E0KzVBs1ITurQK1y6syFtfqOLS8nYhq+QcaobyPJLvcMVYFsk7BPE3vXXZnUIZz/2l5V4BbijLhOjziLtGrYrRI1mjvW7/45s1etRdI/f+xoDnNfuSBN02NVFfvHKwxg2O65LXY/08Wi868PU5Nz6zrox0x+rQYkubZus2lXkh3LW73zrfUJbFLhw2XndH2hn72vZ9fdcF9J50cJ0DAACgZyLABQAAAIAw8dU+edmclIg9r78q3EgyBwySd0BkN8bm6nUF7UOkC9Vxvtq72oUy5vvMj8vPW+r523hc3vrCdmGp8bzmZTemty67XWWcKyPd5/KGskyIHq4J8dqx/4x+5z6hVkk/vnWEfrf9hB4trtGB2iZJ0sjEWF07Ll5XjxughH59dfrcedWdaVGfmBg1nz+vM82t2neySS+9V68tHzRoywcNWvq3o3rwpuH63s3DNSS+b0Rfg7ndr13Vq5U1SDQ+t+ZtMztnVbsKUvM2b/dd4NmmLtxvF+TmrS/0+q4IZVms83RalpA+D0F8X9g9r8uhArij6xwAAAA9EwEuAAAAAISBvwA1khWw/qpwI9FG2czcPthXda21Os6Vkd4WhFqq7pyYpzemswbCxv3GPM3PZw5YrM8rqd0YoeZAybrcRvBqVxUX6jIhuoxIiNULX56g2zfs06PuE3p0+wkp5sJnYHy85k5J0P7aZv1z32m9UH5KrQ7zGT8kTguvHaLh8bHaX9ukp9+u1aqtx/Swu0b/7yMp+s6NyRF7DU6VnXYti1evK7Ddro3tzW2al6/PrbkS1fp9YH5eV0a64/KFsizWx1hfY6iV/9bvOH/fF07LafedE651DgAAgJ6HABcAAAAAwqArA9yuZG3tmbMwyzt0sLQWNsu0aQvqK6AwB0NO07ky0r1CYHOVrDmQ9VTWXpjWqHjz9TqN+bhLyz3BSyAVtIEuE6LPx6Ym6oUFEzVvQ6VazrfqU5cl6fKR/fXPykb9ZMsxr2kvSe6nKcn9dKi2WWkp/XS4rlmH6pq072ST1u84KUm6NKW/cmcl699Hz+n5slP67otHVF59Vn/41JhOe01O4zUX21SLOn1unbZra1Vvpo8qdV+f+1CWxbr9WrdN63dTUN9zDt8XHa3sDcc6BwAAQM9EgAsAAAAAEdYZ4a2vNsqRbK+c6dAW1I6/gMUXp/aj1nlmBxjQ+BujVlK7ykFz+GNug2yt9At1mRCdPjo1Ue8/MEXHTrco+08H9NeddZKkwQP66F7XMM2dkqhZqQmK7WP/+JKDjXrxvXo9W3ZKbxxo1Mqis7p2XLyWzUnRyqJjWrejRuVVZ/XYZ8dqSnK/sC57zsKsdkGj00UD7dqfR+Bza92OndqQh7Is/sLUjoSf/sbADnm+nbDOAQAA0D31YRUAAAAAAKJdMEGxP6vXFSg7Z5UnPHFdGNfSGNfWjmvGNNsxQ6W2QCx78UrepB4sdVg/ZY6LV93Z85KkKcn99f4DaVr1sZGaO8U5vJWkGWPj9YOPpGjHN1K17tNjlJbcTzsONGrF5mp9f3aKrhg1QNv2ndYX/3RAp5vOh3W5lyyar/w1uV6fXXdpue3n1RXGbayjOrosrgh8X5jn7e/7oiuWEwAAAD0LFbgAAAAAgC4RiTEdd23b4HeaYocxOaX249eaLVk0X0sWzfe0T/Yay7a03PH1BLJM6B5eu3ey7ni8Uu9WnVXWE/v17N3jlZIQ+KmVhdcM1cJrhuobzx7Ww9tPaPmmKj1w43ANiItR8f5G3fmngyq4a3zYl3vJovlelbi+Pq9SW7BoblnelQJdFmu7Ybvvm1CYt3O7cXU7+3UCAACgd6ACFwAAAADQKawVrOZgxBBsyGKtzHV6vPl2X61W7ZbJyghy8/OWBvQ6A1kmdA9TkvvpbwsnKmNMvP5ZeVq3/bFSB+uagp7Pb+8YrV/fPkqS9NA/jumT0wZpTFKsCt+tU85zhztl+/PVEtgIeKNBqMtiXGgRyHYfKGvFbDDz9PfdEk3rHAAAAF2PClwAAAAA6AEiOc5tuFir/dyl5UqbucATLBkVgsFUrLoy0pVn+js7Z5VnfkbYYgQndtWGnvsy0n0GLObltM7Xn2CXCdGhur5Zr+yqt71v6c3JWrapSm8ebNSNj+7V5q9O1OShwY1f+82ZyerbJ0Y5zx3WD16u0s8+PkoPvnhEa/55Ql+6arA+PGFg2Lc/65iz2YtXeqo+reM8O31uMzPSgxq/OhShLIvTONXm75aOMsbN9vd9YcddWq7V6wpUXFoelescAAAA0YUAFwAAAAAirKvD1VmpCVGzLvLzlrar/As2CDEzxqY1z8P4tznYNVfOWUOsvPWFnmmt99ktZ57NfTkLszxhbCjLhOizfX+jbl2/z+90e06c051/OqjX75sc9HMs/vAwVZ5s0s9fPaY/vlGjB28erp9tPab/+r9qvfjlieHf/tbkKm3mAs/f5lbKgX5uMzvhcxvKstgF1ObH+9q2fS6LpTWzu7Q8oO8Lf8sT6usEAABA70ALZQAAAAAIA38haaRD3K17Tjved/PkgVGznlwzpik/b2m7dq6e+0MIKpYsmu84P4M5AMlfk2s7fc7CrJCCEuu4mKEsE6LHJ6YN0peuGqxb0hL9/veRSxKUntJfX712aMjP97PbRuqacfEqqzqrwf37KiUhVi+9V6//+VddRF6fr1bm/j63nXnRQSjL4rRtuzLS/W6PTpzm6dRC3bqu/a2zaFrnAAAAiB4xra2trawGAAAAAOiYoooGzV671/H+WakJ2nLPpMgd3OXudLxv2ZwULZ87IirXm3XMx3C0FA50nubpAn3eUJc3Eq8TPcez79Yp64n9Gjygj3JnD9fSl6qUNT1JBXeNj5ptsys/t6EsSyjbd6TmF8p3Et8VAAAAvRsBLgAAAACE6wDLR4gqSa0rL4vI8y7fVKUVm6s7/XkBhM+8x/bpxffq9avbR+tbGw8rRlL9j6ZrYFwMKwcAAADoZWihDAAAAABh4q+N8vJNVRF5Xl/hbTSNfwvA2SenJ0mStlbU6yOXJKpVbZW5AAAAAHofAlwAAAAACJNlc1J83r9ic3XYx8L1FwpH0/i3AJx9ctogSdJzZaf0saltF168vKueFQMAAAD0QgS4AAAAABAms1IT/Fa8+qqWDZa/1smSonbsWwDeRg+K1RWjBuh8q5TYr+10zaG6ZlYMAAAA0AvFsgqA4KTNXBD0Y3Zt28By91J/+Xed/vhGjd45claSdMWo/vrKNUP1mcuTWDkAAPRQy+ak+KyyLapo0Oy1e7Xlnkkdep5Awlt/FcEAosvYwXF658gZtV74+2BdEysFAAAA6IUIcAEgQh7efkLfePaw120Hapv04nv1+u0do3X/dcNYSQAA9EBGFa6/EDcmd6eWzUkJukK2qKIh4FbMVN8CgfmPjUf0RMlJJfTro7PNrdrytUmaPqJ/py/HmEF9JUnnmtsi3IO1BLgAAABAb0SACwBhdLS6RiNThuq3/zyhxc8ddpzuG88e1vlWafGHCXEBAOiJ/FXhGswVtP7C1qKKBk94G4iOVvgCvcnD/zyhpvOtOtHYIqltHNquCHD7x7a1Tj5/4e9zLa28OQAAAEAvRIALdFB+3tIes5x56wvlLi3nTQ2Qu6TMs94kyV1arr+s/aFGpgzVM+/U+n38n9+pJcAFAKCHCmacW2PaFZurNSs1QTdPHuh1/9Y9pyUpoEDYsGxOit+xeAFcNHFonHYfP6clM5O1etvxLqt8NVomD7gQ5I4dHNfpxzh56wuVmZGuJYvmd2gehpyFWXLNmMaHDAAAAAgCAS7QQd3lQDSQ5XSXlhPg2q2XC0Gtu7RcxRfWj9N6unL6JW3372/0O9/SQ2dYuQAA9ECz1+4NKmw1M6psOyKUtsz+rF5X4NkPMhDKoCcZm9QW4CbHt7UwPnSquUuW42Bt2/PGXBgFd8yg2A5vq2aZGelyZaTbbrvukjJl56zyOvbJX5Mb2jGUaRkyS8v5rgAAAACCRIALoMd4ZVe9HnHX6M2DbeHp1WPjdf91wzR3SuDVJ3ZVtcF4+90PdOX0S3TZyP5+A9qMMQN40wAA6GE6Et6GQyTCW/O+kZf1hYQy6DHGJLWdHnnnSNs+fFdcbHm2uVVvHW47ltl+4YLQYCtwi/1clOsuLVee2i7ACLXCFgAAAEDkEeAC6BFeKK/X7Rv2ed1WebJJBTvrtHHBRM1LT/S6L5iq2mAcraqRpksLrxmqHB9j4ErS568YzBsHAEAP0lPDW2O/CejJPjwhXk+/Xas+MdIlyf30wfFzen3faV0/cWCnLcNzZafUfF66afJANZxrGwX3+gmRef689YXtKmxdM6bJlZHuOS7KzEjngwEAAAB0EQJcAN3ept0N7cJbs9s37NPLCyfqlrREFby0TQ/++PdheV5XRrqnBZnk3aZ68YeHqU+M9I1n7UPch+8YrfuuY/xbAAB6ikDD22VzUoIaHzdQW+6ZFLExb80XuZnDHXdpudwlZVThokf45PQkLXn+iJ4vq9fXXUP1m23H9VzZqU4PcCXp45cO0v97pUqSdMf0pA7Nc9e2DW3ba0lZW/WtqZrebhvOX5PLdg0AAABEAQJcAN3ew9tP+J3mEXeNbklL1JCk4E9sGgGtr/GizJb9YoNWfGeB7r9umEYkxuqPb9TonSNnJUlXjOqvr1wzVJ+5PIk3DgCAHiKY8NaokA1XiBupqlszc+CTaQpwjfsCCXrMVbz+pg9m2nDwFVZ1dFmMxwfz2FDWFWFbx00cEqeZEwdq277TSh7YdqrkN9tO6JszkzV6UORPnZQcOqP80pOSpPjYPmpqadVNkxM0bnB4nts1Y5pcM6b5bbEc6Oeps7dTAAAAoLchwAXQ7Rlj3gYyzeXpk3xOZ4S1OQuz2v4O8mTE6nUFeqrg/yRJD9z7WX3m8iTCWgAAerBQwtvlc0e0/bepKuQgd1ZqgpbNSYlY1a1538ZsyaL5XgGQz7E2S8qUt77Qdpr8vKVe+1mBTusuKVN2zirPfdZxPFevK/AKnM2PTZu5wOtxrox0z3O6MtI9rWR9LYvTuKG+5u3vseZldwrXjCpKQ/bilUEtHwKTdVmStu07rY3ldfrcFUn68zt1+q/NVXo4a0zEn/u/NrdV3H5zZrIeK6lpW57pgzr19fvbvoLZpgN9jmAeCwAAAPQmBLgAur2TjS1BP8ZaVSt1/Mpx8wnDpwr+T38vekPbN+ZJkmpPNaipqVnlu/erfPd+ffVLt/HGAQDQzYUS3pqZg1xJ2rrntOP8jKC2M0Jbf/tPOQuz5DYFMHYVrHYhjdf9peWOoayvacPJ6TmdAirjPuu4oYHO29djnQLZduvCR4BmPIckQtwQfefGZK3bUaPi/Y362NRBkur0iLtGH52a2OFWxr78YUeNCt89pcR+fTQqMValh87o8pH99a0bksP+XNbPTqDblvXiiFC3U+vz5yzMIrwFAAAAbBDgAuj2bpycoBfKT/mc5uqx8ZKkuNjYdhUM4WI9ofGl+R/x/Psbuau9TlZ8KH0SJyoAAOjGOhremkW6BXK49m8yHS56s2ujbBvSWNovhzJtpPbbrFwZ6V4X+pnHDvU39q8xnfmx5tdqfezqdQXtQ7ULz2+tyLWGt/l5Sz1/G8+bt76QALcDfvCRFGU/c0Dr36jRAzcO10P/OKY7nzmoV78WpxkXjinC6eVd9brnr4ckSd+bNVy/fO2YJOmHc8LzvWBudWz93BtdhwJRbPmM5ucttd1+fbGGwFSMAwAAAM4IcIEgRSr8syqqaNCKzdVeJwaXzUmRFLmTfEsWze+WB9DfvH6Y3wD3/uuGSZKGDE6MyDJY2wtaT0a0q1SJUCUJAACIvHCGt9HMun9jBJLGv321UTaHNK6MdM9+kd3+TzDThpMrI91T/WcOuewqAq1jh/ob+9fcEtZXda010DIvk2e/8cKyWYNeYzpjWvN8fAXM8O3OqwZr/Rs1+r8PGvTvo2e0YMYQbSg5qTufOagnPz82rCHulooG3fmnA5Kk79w0XJt3N6i6oUW3XZqoz34oPBW/TpXmwYan5s+eKyPd8/kK5nPmtK0DAAAAaK8PqwCILkUVDZq9dq/ticEVm6u1YnO1Zq/dy4oyuSUtURsXTHS8f+OCiZo7JUGVB6u08Fu/CPvz27UTM5/glNqf2CiOYEUJAACI7H5abwhv7fZXzPsz1so9cwBq3Rdyl5Zr9bqCdoFwKNOGU/6aXNsQytza2V1SptXrCpS9eGXA8zWHW7brysd+YKblsXb7kebnMZbRXVLmtR79VRjDtyc+N06XJPfT39+vV1zfGH3kkgSVV5/V9b/bo6ffrg3LczxaXKOPrN2rY6db9LkrBuvIqSYVVTRo+oj+euJz4yL72c9bGnR42tHt1O6CVwAAAADOqMAFokwg4WxRRYNicndqyz2TumwMtGgzLz1RryyapIe3n9CbBxsltbVNvs81VLektVXd/nT1U/pH8b+UNnOBV1VER9m1IrObt79KFQAAEL2M8DYQPSG8te6vuDLSvQIYa7hrrUi1dh8xt/f116nE17ThYr3Yzut1+xln1t++XKaPeVtZ16Ov12qd1te4weiYMUmxevLz43TTo3v0hx01WnTtUC0c2k/r36jRl/50QJt312vprBRNSe4X9LzfOXJGq4qOeYLgb85M1vHTLcovPalB/fvoqS+MU/LAvmF7LTkLs2xbcQd7LJRpaWsezHYa6PESAAAAgIuowAWiSLCVtSs2V7PSTOZOSdBfs8dr3/emat/3puqv2eN1S1qiKg9W6d7v/VqbXyv1TJuds6pdpUgo7FoLOp28sJ7MC8fzAwCAyOuN4a11H8cYA9b4zxpgum2qdZ0q7PLWF3pVtAYzbbg4hayr1xW07SdeeD2uC+PgGuPyovdwjY/Xk18Yp359Y7RuR43eqz6r7940XJK07o2TSvvFLn1r45GAKvIl6ZVd9bqv8LCu/M0HevrtWsVI+sHs4Xptb4NXeHvl6AFhfR1LFs1X/ppcr23MXVoe9Ha1ZNF8n9upr2pc67ZDNyIAAADAPypwgSixfFNVwAf/hqKKBhVVNFCFa6OpqVmvFf9bO9/fq0efeEFnzp5rN012zqoOVeIa1RlmvlqBuTLSlWf6O5Qr3wEAQOfqjeGtsZ8Syr6Red9myaL5WrJovifY8RqjtbTca/pgpo2kYssYs+YL86xj0EZCMK9z17YNbKAR9pnLk5R6f6q+8peD2rbvtHZWndUDNw1XTWOL1u+o0a+3Hdevtx1XSkKsbk1L0OikOI0eFKuK42c1eVg/HT7VrMOnmvXSe/WqaWzxzPde1zANjIvRL187odNN53XtuHj98TNjddnI/hF7LUsWzfeqxA1lu/K1neatL2zXPtyQmZGuzIx0z/RGC2bGwAUAAACcEeAC3dyKzdUEuDbi4mL1tQd/5XWby9L2S2oLcUNtzRdsKzDrfbRRBgAguvXW8NZurEq76lOjKte8b2S3L2TsZ7ky0v22/Q1mWin8lXy+9s8iMa6sXfvodvuMF0I2awtbp/Cts8Lu3mLGmAH6531tIe6f36nVQ68e09ikWH33pmTVnz2vV/ee1s6jZ/XkW77Hxr1y9ADdOHmgBvSN0YaSk6puaAt0754xROs/PUZ9+8RE/LVYP2/ZOatCuhAg2O3UeIw5QPYV+AIAAAAgwAWiRqjtkIOt2u1NrIFtzsIsyabln3EyLpgQ11qB4at1sq9l4gQbAADRqbeGt477MDb7K64Z0xwr+tJmLvB0JjHCX6cANJhp7S6IMwJn6zifHWUsg8tUORjp9eouLfdaH8Zr2rVtQ7tuLsaFiHbrjf3L8BoYF6NnvjhOX756iP67qFpb95zWz189Lkm6fkK8llw/THF9+6ip5bwam1pV33xeibF9FB/XR3F9pXPNrSo+0Kg1r5/wzPOWtEQ9eFOy5k5J7NTt2Ho8kr14pfLX5Pp9rPG5NF/MYd0u/H3uwhUgAwAAAL0BAS6AHsuuoiF/Ta6yF6/sUIhr1zo5M8Ax0QKpsgAAAF2rt4e31v2cYC5yc5eWe/ZtjPnkOewTmfeBgpk2Z2FWu8rfcLGGW3nrCz3LZNfNJRzy85a2q2K0e03GWMF2rz3P8hoQGbdNTdRtUxP1P/+q05NvndSL5fV6vbJRr1c2BvT4AbEx+vilg3RXxmBlXZbUJa8hf02u0mYu8NpmA72o1Lw92G2nfrcvm89woAEyAAAA0Nv0YRV0vqKKBi3fVKXZa/dq9tq9isndqdlr94Y0BioA3ycIzIyTE/lrcm1PbOWtL2zXMtCOXetkxm8CAKDnCLQzSk8Mb+3aJ/tivT+QlsbB7DvZTbtk0Xzb5cpZmBVQiORL/ppcx3lnRigYdc2Ypvy8pY7Lbt5vdXrtZpkEuBH32Q8lqfCuCWr40TQV3jVeX3cN1ccvTVTGmAEaPajtOvnRg2I1Y2y85qUP0n2uoXp+wQQ1/Gi6/jd7fJeFt07bbUcvgghmm7ZOZ66iBwAAAHBRTGtrayurofPMXrvXb0jbG1qwIbTPBp+X4FmrbfPzlnqC3dXrCmxPVvg6AVFcWq5FDzykM2fPeW4Ltu2Xr2UCAADdY9+MfbDAuEvKvP72tc8TzLTWx4R7X8q8LJ29nxbpdQZ01ucTAAAAQOgIcDvJmabzuu2xyqACuvMrL1MMq67XCKZVnxknD31zl5R5taRzZaR7teiyC3Hn3JChVf/5VQ1Jsh+PqvJglX66+iltfq00pOpbAlwAALoHpxB3VmqCttwziRUEAAAAAAAiggC3s1Z07k6vv2elJkiSbp480HObXau21pWXsfJ6kWCrcDl5GBh/gak5xJ1zQ4Z+99//IUl6ZVe9HnHX6M2DbWNaXT02XvdfN0xzp7Rtv8+/sl2fuOW6oJfHX6gMAACig90Fdux/AQAAAACASItlFUTe8k1VXn87VUwunztCyzdVeQW5hTtPKeuyQazEXmLZnJSgAlxOHoYmb32hV4BrVNCuffJFfX/JlyRJL5TX6/YN+7weV3mySQU767RxwUTNS08MKbyV7MfmBQAA0ccIa40Ql/AWAAAAAAB0hj6sgsiyBrL+2t0unztCy+akeP6en1+pM03nWZG9xKzUBLWuvMxToe1rOk4eBi5nYZbX33aB6ZJF87XuoQc0YewIbdrd0C68Nbt9wz69squ+Q8vkykj3XibLWFIAACB69s+23DOJ/S8AAAAAANBpCHA7mRHpd7vIAAAgAElEQVTeGu3YYnJ3KiZ3p5ZvqvJUXloD3tseqwzLc7tLypS9eKWyF69U2swFSpu5QNmLV2r1ugLemCiz5Z5JWjYnxSvMly6eQDROIiIwrhnTAgpMMy9M8/D2E37n+Yi7pkPLZA2VrePwAgCA6EF4CwAAAAAAOhMtlCPMWn0r2Y+ltWJztVZsrvYEc7NSEzyBbjAtdZ2Yx/g0c5eWy11arrz1hcpZmOVpJYuuZwT5viq2EbichVlym8adtbZRNjPGvPUlkGkAAAAAAAAAAACCRQVuJzIqJs2hrpVx382TB3rd7i/EdZeUObZgdQpvrfLWFzpW465eV0ClLnoUX+POnmxsCXg+TU3NIT2/tSrYXVpOG2UAAAAAAAAAAECA2xV8hbHBVNsaLZHTZi5Qds4q22rCQMNbg1OIu2TRfOWtL1TazAUEueiW/LVRdpeUqfTfuyVJN07235766rHxkqTXiv/NdgEAAAAAAAAAAMKGALcL+Bq71Ok+6+2r1xUoO2eVp4rQOp6mIZRxNfPWF9pWAubnLfXcT2CF7shu3FnzRRDbdvxbkvTN64f5ndf917VNs/P9ve22i0C3DcbBBQAAAAAAAAAAVjGtra2trIbImb12r6eqdlZqgrbcM8l2DFyDMQZuTO5Or9tbV17m+Xf24pVe7V+dxq4NtvrWzJWRrvw1ue1utz63KyNdOQuzHMcSRWiKKhq8Wm2bK7NnpSZ4WmwzPm7w0mYucLxvQP9+euGJn2jC2BF6obxet2/YZzvdxgUTNS89UZUHqzTvrv/UmbPnbKcLZFzptJkLdOen5uiqyy5R+pTxSp8ygTcJAAAAAAAAAIBejAA3wswBrnQxoC2qaPAK6WalJmjZnBTNSk3Q8k1V7cbJNQJcu1DWLiTqSHjra77ukjJl56wKaFoEx/g8BNNGW5KWzUkhyPXDXVLm2R58jX0rSffd/Ql9++ufkSRt2t2gh7ef0JsHGyW1tU2+zzVUt6QlSpKef2W7vr38Eb/P78pIV2ZGuu028u77+zR96kTeJAAAEN0Hjnc+Znt765NfZuUAbLMAAAAAwr1PT4AbWa2S+liqaY0Q145deGtU7kr2weyubRvazcdXlWEw7OZtrcI1OFXtwj+79z1YvS3IfWVXvR5x1ziGq+9XHFDNyVNtLcH9hLYdrSQP5oIJo22yOcytOHFOL+9q0B921Kis+qympfTXV68dqlvTEpQ6rB8bCAAA6PoDR8IggG0WAAAAQKdhDNxIHzRJqvlhutdts9fu1fJNVZ5KS6Mad/bavbYhntEuV5KKLUGU3di34Ryb1m5eTuPtukvLlTZzge34ubDn630P1orN1Y6tuXuaF8rrdev6fSrYWafKk02qPNmkgp11unX9Pr1QXi+prR3yV7/zS7/hrfGZtgtvi0vLtWXbW6o+flLVx0/qZG297eOXLJqvXds2KGdhluP2YchbX6i89YV6p2yPJKnk0Bld+tBu3Vd4SG8ebNTpc+f15sFG3Vd4SJc+tFslhxrZUAAAAAAAAAAA6EWowO0kJxtbNPRH5SE91lxZaa2sjWT1ra/ncKrCNeTnLWVcXD98jYXcUb6qvLu7TbsbdMs63+vt5YUTdUtaotb8sVC/+UP7ixBcGentxnIOZMxnu23BiXHxg11l7tey5+m7931Oxfsb5Xq4wu+83PenKnN8PBsNAADougNHqvkAtlkAAAAAnYYK3E4yJL6v3PdPDus8I119awilojY7ZxWVuH6Eo+q2K+bd1R7efsLvNI+4ayRJl02d5LnNlZHeFtTmLVX+mly5Mi5WxrtLy20/r4FU7zpZsmi+V2Wu2ZXTUyVJv3zteEDzCnQ6AAAAAAAAAADQ/RHgdqLM8QPVuvIyLZuTEtLjrQGTOYCKJLsKQn9tYiVCXF/MLbQjIZLVvV3NGPM2kGkuT5/kFdrmr8n1VIYH8hkO1/ZmbbF85fRLJEnF+wNrjxzodAAAAAAAAAAAoPuLZRV0vuVzR2j53BGesW8NW/eclqR2wZ7RCtdaDWjXotgubO0oozrR/HyuGdPataG1k7e+kFbK1vd/U1WnVMgan6+e1kr5ZGNLwNOmJA+xbY1st/1YP6uRuPhgyaL5Xn8fO93MBgEAAAAAAAAAALwQ4HahWakJPsM1I8i1m6az2icbQg1i3aXlyl680jFE6406s73xis3VPS7AvXFygl4oP+VzmqvHBjZerPkiBOuFCtaLEzIjUPE+d0qiCnbW+Z2O8W8BAAAAAAAAAOg9aKEcRawVf9aAt9hPtWtxB8brDEWgLWjdpeURDZe7k0i2TXZ6vs5+zkj75vXD/E5z/3XDQvoMR6KC3W47/9OzWyRJS28eHtBjvn1DMhsPAAAAAAAAAAC9BBW4USQ7Z5Xn366MdE/FnysjvV31q7UVqyS/7Yw7wqmNcqDy1hfavo7epqeFqV3hlrREbVwwUbdv2Gd7/8YFEzV3SoIqD1Zp46btun/BJx3n5evzaL0gIhxjTq9eV+AJiS+7dJIy0yfrzZxUuX67R83nW9t/QfeJkfsbqZoxZgBvPAAAAKKe+aJk6762r/sAAAAAAN4IcKOEtULVXVruCWTzLNN2dvtkXwIZB9fAeLgXxznuTD2xjfK89ES9smiSHt5+Qm8ebJTU1jb5PtdQ3ZKWKEn66eqntPm1Ur2+Y6fPFt5ObZQDGXM6UO6SMuWtL/Sa57Kfb9Bf1y3XjDHxeu+BKXp5V4P+sKNGZdVnNS2lv7567VDdmpag1GH9+IIEAABAp7N2iPK3T+wuKfO6KDlnYZbnwmNf9wEAAAAA2iPAjRKd0bo1HMvYoRDLpooXCNXcKQmaO6V9MF15sMoT3hqfu7SZC5Sft9T2s5ezMEtu08mkcF5oYBfcGv5Vvkc//PljeuDezyp1WILudfXTva6hvLEAAACImuM/636s0z41AAAAACC8GAM3CoSjerarAuBAx8Ht6uWMFl3RQrm3tW3euGm7J7w1y85ZZbutuWZM82qPbFxo4DVNCO2TV68rUHbOKtvw1pWRrvy8pfrRd7+swYMSBAAAAEQTd0mZ7X5sbz+eAwAAAIDOQgVuFFiyaH6H20ft2rahS5bdNWNalz13V0mbuSDkdd+68rKofm3mMVq78nPVEfcv+KSam1tsTy4Zt/nb3jpyYspX1a1EuzgAAABEP/O+rHXIEQAAAABA5BHgAuhxjIA00BDX2kbZemIqM4AKXH/BrSsjXTkLs2g5BwAAgKjn64JGhsUBAAAAgMgjwAXQIy1ZNF+ujHTbUNUa4hptlEOtKLBWLpsR3AIAAKA7sQ47Yr3YMW99YcT2bY3WzcWm/XLjYkprFxtrm2dXRrrXclnvtz7e/DqtjwUAAACArkaAC6DHcs2YJteMabYBa976QhWXlit/Ta6k9iemvObjUIFLu2QAAAD0in3qTmij7HRRpPF85n138z69Zznzlnrdl23ZtzeHtNbnWtLLhgUCAAAAEP0IcAH0eE4tld2l5UqbuUD5ppM9X8uepyunp+rK6ZdIkt5+9wPbq/GzF6+kXbKkmNydnn9bx3g+1tCs7/3tqLbtPa19J5t01ZgB+tKVg5VzfbLXdE+9Vas7nzkgSfrSVYP15OfHed2/sfyUfr3tuN44cEbJA/vomnHxWvnRUUodFuc13biV7+tgXZMk6UDuVI1Nunh/U0urvve3o3plV73Kq89pxtgB+sIVg/WtG5LZQAAAAEzM+8w5C7M8//caciTMbZR9dbQx77tnL17pCXGtzx9qZbDxGgEAAAAgmhDgdpFADlDt7LJcGRzqfEKVn7e03UFx2swFQc/HlZHe7uppIJJ8jYubnbNK//Xgl/Xy06s0ecJor/tuvfmagLc52iVf9F71Od3waIWONbR4btte2ajtlY0q2nNa/3vn+IDm8/NXj+nBl456/q4906KKE00q3HlKm746STdOGuh3HjWNLbr2txX64Pg5z23F+xtVvL9Rmz9o0MYFE9hAAABA2BVVNGjF5mrPv81mpSbo5slt+zHL546IquNU6/6tFL6wNNBjY+O402iDbNzvLi3X6nUFF4dCcRgGxfo6rMtcHKEqYgAAAAAIlz6sgq4RSujq1Ma1M9kdHIeyXO7ScrlLyvggoFMtWTTfq9rWcMX0VH3hjtmaPGG0ivc36gtPH1Dqz3Yp9We79IWnD6h4f6Nn2q3b37Gdd87CLOWvySW8veAbzx7yCm/N/vrvOj30j+N+5/H24TNe4a3ZuZZWfePZQwEuy2Gv8NbshfJT+s+/H+UNAwAAYbN8U5Vicndq9tq9KqpoaBfeShfD3RWbqxWTu1PLN1VF5Wsx79uaj/sieTxnviDSaN9sZg5fzdWzwRyr+hobFwAAAACiAQFuFyC4BLqOa8Y07dq2wetkzgNf/6wkqeRQo1wPV+iZd2q1p+ac9tSc0zPv1Mr1cIVKDp2RJH3n3s96zy8jXfl5SznxY1JV36zNH1w8UfnSVyaqbvk03ZKW6Llt0+56v/PZuufiPG5NS9AH35mqbfdO1tD4vpKkfx05q7cOn/E7n2ffrfP8+3s3D1f9inTdPi3Jc9vf3q/nTQMAAB1WVNGg2Wv3eqpug2EEuXZhb2fyGlM2I72tAvbCf5kRuqDYWg1r3a+2hri+xuA1jrWN15Fp8zjz8Xg0XCQNAAAAAHZoodwF3GFs19TZrZ/C+Xzu0nKqFdFl8tfkavW6Ap04eUrXXzNdFSfOyfXbPY7Tu35bofcemKIPXz1dd35qjnbvOUi7ZAdl1Wc9/755coI+NrUtuP3ZbSOUsastLP3XkbN+5/Nu1cWq2U9dlqTU5DilJsfptksT9dRbtW3THD2rq0YPcJzH7uPndLqpVZI0JbmfVn1spCTp+bvHe8bvNcJ5AACAUC3fVOUY3M5KTbiwX3Rx6Iete07bhrWz1+7VsjkpXdJW2dp22F1a7jXurVW42iibj4+DDVSNcNcTzlqOV10Z6So233+hJbMhkwAXAAAAQJQiwEWHZTqMO+RPTxl3yG58JatoqM4MZDl721hQSxbNV/nuSknSy7sa1Hy+1XHa5vOtenlXg+519dMX7pil9CmMmxqslAR+cgAAQM/jFN4GEsTaPXbF5mrNSk3wBL+dJdhjAaONckdDXF8BbEdfg7FsRhCdt77QK7SlAhcAAABAtOJsehcINSSzuzrY3csCt2gUyHjG0RDghjLucm9gBLF/2FHjd9o/7KjRva6hhLcAAADwsAaws1ITtOWeSQE9dvncEW3/WYLc2Wv3ass9kzotxLVWpvoKNs3ThasK17os1nn6WrachVlelcLG8bbTazAfj9NNBwAAAEC0IsBFlyF8RjR554j/Nrrm1sAAACCI/T7zmJPWYMbHfUC0W76pyuvvUNsfL587ol1bZaMStyuOzTIz0m0vQnWXlPlsqxwKawCbnbNKOQuztGTRfLlLytpdiGq9sNn8vWHXHtnp/pyFWXyA0WW/fb1pGQAAABAaAtyu2IHuxsGl3bK7MtKVx9uKbm5Kcj+VVfkOaKel9GdFBSAt+eJ62nGgUVv3NOjmyQkq2FnnuX36SP/rcurwfp5/b6k4ra+7hqny5Dm9vu/0xfdkRH+/72u/vjE619Kq3cfP6fHSWt2dMVh/fPOkZ5orRg3gTQOAYPYHTSeDPfuDPk4Ku0vKlG0KZ4xgxt99QLSzVs3OSk3o0Ni1W+6ZpNlr93pC3KKKBhVVNHRKiGsNSZ22Q7sxZzvaRtk6T2N57DoIuRyCZZfNsD4uS6tkLiBGOH7vwvHb15nLz28sAABA90WACwRp17YNLHcPlHN9su4vPORzmq9eO5QVFYAxSbHKHB+v4v2NOt10Xrc/Vqn0Ef31xoFGzzQ3TBzodz7XT4j3/PuZd2q18+gZVTe06Gh9syRp0tB+yhjjP3y9NS1BG8vrJUkL/nxAv9t+Qv+svBgCz74kgTcNQJeqaWzRxvJT2ravUYfqmnSorkmHT7XoUF2TxiTFafSgWI1JitXoQbG6cXKC5l2aqKHxfbtsed2l5e2Clfy8pVT2oNextk4OtG2yL8vmpHR6Fe7qdQVef/sbFzbTJmzt6PafvyZXq9cV+Bz2xZWRrvw1ufb78pYqXsk7XLO7nyCrax1raNbG8nr9s/K0DtU1t/3+nWpWVX2z12/fmKQ4zUpN0O3piRoY16dTlzE7gGpzV0a6Y8U6AAAA0BEEuAAg6aNpCYrtE6Pm8632X5Z9YnRrGkFfoH45b5Ru+N0eSVL9ufNe4e3MiQP1wzkpfudx3YSB+u5Nw/XzV49Jkv591LtC+qGPjwxoWX51+2i9snu3zja3vbfm8PbqsfH69e2jeMMAdLozza1au6NGG8tO6eVd9Y7TGYHumwfb/v59cduY7bemJer29EG6J3OoBsTGdOqy2wUskRgHE4hm5pBVagtew2FWaoJmpSZ0ahWuKyNdMrUT9hfgWqc3y/Exnxw/z2EOwIot1bI5C7P8fsf4m39OEK8RkdFw7rzWvVGjjeX1esXHb9+B2iYdqG3y/P3I9hPqExOj29Mv/vZFC3dpueeCBkJcAAAAhBMBLgBISh3WT+5vpOrqvA/sD8y/MVmpw/qxogI0c+JAvX5fqnKeO6Q3D7aNL9wnJkb3ZA7R6k+MDng+P7ttpIYP7KufFB1T3ZkWSW1tkVd/YpRuu3RQQPOYktxPJTmXaMnzh7V598WTrQuvCW5ZACBcfrPtuFYWHfN0FAjFy7vq9fKuev1kS7VyZw3XN2cmd8qyWyv1PL+TtCZFL2MNcMMZsFqrcCPNNWNaUBdgOE3vaz6BPkeoAZi/+Qf7GhF+v952XD/dckzVDaH99p1vbdVzZaf0XNkprdp6TN+fPVyLruncINd8EYD1YqZifgcBAAAQZgS46DBO2KGnmDFmgNz3p+qXrx1X8f62itHM8fH69g3JmjEmnhVko3a584mwD0+I1xuLL9HR+mZVnGjSteMGKLZP+yqx26cN8jmfB28ergdvHq43D57RyMRYjRts/9P17renOM5j+oj+2rRokmoaW1RWdVZXj41X/06uWAOAJ9+q1U+3VOtdP2OuB+NofbP+Y+MR/b64Rt+fnaI7rxoc0ddgPmFtHVOyo+NgAt3J1j2nvf4OZ4BrrcLtjDbKQKQ89Vatflp0TDuPngnbPCtOnNNX//eQfu+u0X9+JEWfnDaoU16L+QIDV0a6V4tlzosAAHqzmNydnfp8W+6ZxP4xegUC3C5gPdkFIHpkjo/Xn744jhURoKT+/sehGpkYq5GJsR2ahyRdPXZAh5dlaHxfXR/A+LsAEG4/ePmofrLlWMTm/27VWWU/c0BlVWf141tHROQ53CVlXn/nLMyS1hd69msj2UbZXVImd2m5V4VT5oUWqNaKPWNa8763ebms91sfb64ytj4WMJgrZMPVPhnoSRqbWjUj7wOVV5+N2HMUH2jUHY9X6me3jdR3bxreqa8vXL8N7pKydtW8Tr9vof4uOrEb/5rfPABAdzB77V5CXPQKBLgI7iAljGMFMe4QAADo6VpapbueOaCn367tlOf7yZZqVZw4pyc+P059w9xowHoBomvGNK+Tzu7S8ohU4a5eV2A77q6xPMWl5e3Gx/Sa3uY+p4DX+lxLtm3gQ4wucfPkgV7j4ALdyemm80r92a4ODRUQjAdfOqqKE+f0SNaYTnuN1vAzx2FcaF+yF6+0vbjf10VG/n4XAz3PYp1HIONMAwAQTehSg96AALcbsRtThWpeANHi/WPn9K8jZzR1eD99aFT7atmDdU16be/FdoOfv6J9m8+Gc+f1xsFGNbe06qox8Uoe2LfdNM+84x2C2M1nT02T3jrUqMnD+umq0faVu+b52M0DADqqpVWa+UiF3Bfa8vsyYUicbk8fpI9OTdToQbEakxSrkYl9dbS+RYfqmnX4VLP+/n69NpafUuXJJp/zevrtWlWcOKdt96WGNcS1nug1/u82tZAMN6eT1Gbu0nLJVP1rPQFt3YcOdN85lJPxANDbnTp7XuNXva/aMy0Xb4yR1Np+2klD4/SJaUm6ZUrCxd++QXE6VNekQ3XNKthZq2Onz+v5d+tU1dDi83l/567Rnpom/e0rEyP6m2T8rph/S3IWZgU9fvPqdQV+f4/y1hequLRc+Wtyg/pdDOW3NdTxpwEA6Cp0wUFvQIDbBSJ9oqu7yKQCF+gRtu07re+9dFTb9l0MZ9NT+uu/bxvZbjyqLzx9QJI0NimuXWj6q9eO69svHPG67ds3JOuheaO8bnuu7JSeeqstfH3y897trv999KwefPGIXnq/3nPblOR+WvnRkfrMh5Jsl0UiwAUQGXc9c8BvePuxqYnKnTVcN022v3J4bFIfjU2KkyR9ctog/faO0Xp1T4NWFh3T30zfdVbu/Y2665kDeuoL4RkWwFppZLCGpeFso2x3gjk/b6lcM6Z5Wkca97tLy7V6XYHnBLT5IkfzCXK712Fe5mIujASAkNWfO6+0X1jCW+lCeHsxxf34pYN0x/RB+lrmUNv5jB8cp/GD4+QaH992w6fG6KX3TumnRce8Lgi1+vv79bqv8FDEKnHtglNXRnpI4a11THmjAtZoqWz+DTO6W9j9LprDY+tQB4G+jvy8pXx4AQDdyrI5KVTfolcgwO3mMju5AtcudOVEF9B7vVd9Vres26vGJu9L6surz+qOxyv1yqKJmjsl0e98HvrHMX3nxaPtbv/la8dV3dCixz831u88ahpbdPtj+7TPUpm2+/g5ffap/Sq4a4Kypg/iTQPQKX7wcpXPtsmXjeyvH986MqTvpZsmJ+imyQkqfPeUfvDyUe08aj++4NNv1yp1WJx+fOvIsL8+88lqa1gaiTbKknd7R9eMae1aOBdbqqHMF0xal8kp4PXXthIA4Oy6hyt0tN6pUrZVg+P76o+fHqP5lyUFPe/bLh2k2y4dpCdKa/WfLx/VfoduFL9z1yh1WL9OGxPXXVqutJkLQqrCdfp9k+T1G+Z0cZT1OQP57bVr/UzrZABAR7WuvKzLlyEcXSo6ahdD8CDMCHC7ADvHbTgpFpyYOx+z/4F88susHNZ7l/n+y1We8LZ/bIzmpQ/S9srTOlTXNt7Vd148qreW+A5wT5097xXefnjCQPWLjdHWC+O9PVF6Ul+8crBuu9T3fH74SpVXePuJaYP01qEz2l/bdtuS5w4T4ALoFE++VaufbKl2vP+T0wbp8c+N0+ABfTr0PFnTB2l2aoK++PR+r84DZj/ZckzTRgzQnVd1rNOAtVLIXOVjvaAwXFW41osE7fYdnYJYp+c3XodxUaLnsZaqJRedYtALmbcDu20oUhdn+FumaDt+9reeeqs/vV174YIih37JkmobW/TMO3UhBbiGuzIG6+bJA3X3nw9q6x778aEffOmoLk3p364bUEeZK1XNXSA8v32mMdUD/U21+xy5Zkyz/X3raNvjcLR+BgAgGkVDeAtEAgFuFwll7Fq3wxi4eV19AEsFLtBruSsvtgb9x9cn69px8dp97Jw+9JsPdKb5vN4+fEZ1Z88rqb9zSFFsai964+QEvfq1SZKkDz9coe0X7nPvP+03wDW3Kf3ZbSP13ZuG62hDizLXfKDKk03aX9uk94+d09Th/XjjAETUT32EtxmjB+jZuyeE7bmWPH9YJ8+c14dG9te/HCpxf7qlukMBrrVax11aHrXDgZjDHvP+diChsnmflqE+0Ov26UrKlG3arq3BTvbilZ5tpLNCn654zo6up95s5dZjF/7V6ivD1TPv1ComRnq6Ay3+JwyJU9HXJmnqL3Zp1/FzttP85P+qwx7genVyuPDvdiFukKF+qBcMcaERAASn6EKRwIrN1V5/G2alJujmyQMlScvnjmCFdSOEt+jJCHC7SP6a3LAdQHR1aT6tAYDe62DdxYrXa8e1jVE1ZXg/jRscq90XTqZU1Tcrqb9zaHq0vtnz7/GDL/4sffnqIZ4A94hjK7aLjKpfSfrShaBiZEJfTR7aT5UXKnMPn2oiwAUQUb/ZdlzvVtkHqZ+cNiis4e1X/nJQj5ecbNsnHD9QH5s6SH97/1S76d6tOqvfbDuub85M7pR1EMk2yoHsGxuslcHmIHrJovlt4+heCGLy1hd6hbacGAfkte2Yt6XOGEKnK54ToXt4+wm9c/jMxRtafU//p7drFSN1eJz297+Tplm/32tbiVt8oFHrdtRo0bVDI/ebE4YL6p0uiI/EhfLW7hPBVA0DQHdUVNGgFZur24W1TtOaQ95lc1IkEeZ2h/1Uwlv0ZAS4AAAAQBicaW7VyqJjtvddNrK/Hv/cuLA916L/PaTH3jzp+du9/7RmjInXpSn99F51+2qklUXH9HXXMA2IjQn6udq1enQINyPRRtlr/jahsK8T3OYT6+7Scs+Ja6flLw6gBTPQG1lDqs6oUA/kOd0lZZ7vJ8bx7DrnW6WVRfadJxL791H92fO29xnjxHc0xH38c2N1w6N7bMfE/WlRdUQDXOtvUKDbhrUjm7+LnnIWZrV7XKgXS1nHiI/E7zUARIPZa/cGFNw6MSp1JULcQFi7NnUG69AAQE9EgAsAAACEwdriGq+uAmY/vnVkh8e8Ndzz10Na/0ZNu9tLDjXqkmT7LgNH65u1dkeNcj48rEMH4r7ahabNXOD5dzgOpK0nmbNzVnme3xzcmKc3s56QNgJaT5BrGmPQOiYgAO9tyRwgdUbY4+8527Uy5m3qMr9zn9CBWvvfvj9+ZqyeeqtWBTvrbO9/+kIl7pMdbKf8k1tH6O4/H2x3X8WJJq0trtE9meEJcc3jH+etLwz5ty7Y37dAHmcsn7u03Gdbb2PbMp7DXVqu1esKaAUOoMcoqmjQ7LV7wza/FZurtXXPaS2bk6JZqQmsYAdUwQKRQYALAAhZv74xOtfS1iOt/tx5JfZrCyfONrd6TePzh8h0/xnT4862KOB5SFJc34v/bjh3cT6NzRev+u/ftw9vGuYe8l0AACAASURBVICI2Vh+yvb2j01NVNb08IzD9/WCw/rDjhrH+6cO76e05H762/v17Zev7FTQAa71QNznSeEgK4r8sZ5kNpbH7uSAKyPddtms1UrGbQCC0xXhDoFS9/BCeb3t7XMuSdBnLk/SZy5P0vwnKlX4rv1v5FNvt42Jm//50EPcuzKG6PfFNXpt72nb3+ZwBbjZPsZ/D2Y8ZPMFRP5+38zzDeRxgfzGLVk036tqiVbKAHqK5ZuqvCpnw8Vor7zlnkmEuAA6FQEuACBk146L17Z9bSdKfvhKlT5/RZL+74PT2l/b1sJs9KA4TRgS53MeV48Z4Pn3X/9dp7/urFPtmRblvX7cc/s1YwcEtCx7a9qe9xMbKvX458bo1T2NKr4wjm5sH8k1fgBvGoCIqGls0cu77E9i584aHpbnuLfgkH5f7BzefjQtURsXTNRrextsA9yXd9WrprFFQ+P7BvR85kqjQESiLaNx0trXFd2ujHTlr8kNaJkk78pcu/sJjYD2zNX41qDH7j5zFaFR9W6uEjRv05kOF2A4PefqdQXtxsQ1V9LbzcvuOf1t73avgQtAvJ06e14vvmcfzObOTvH8u+CuCcp6olLPOoS4T77VFuI+0YGhBr4/a7g+/lhlu9s3ltfrdNN5DYyL3IWcwYS3hvw1uX7H7bO7OCmQx4Xym52ds0r5eUsJcQF0W5EKb81mr91LiAugUxHgRoHsxSuDar1jt1Md7DxCtWvbhnYH1cEcOIRyYAMgei2YMcQT4P7qteP61WvHve7/6rVD/M7jkuR++sS0QXq+rO2Ezqfz93vdP25wnO6YnuR3PndeNVj/86+29mzvHzur6x7e43X//dclKyYmhjcNQES88J59eDthSJxumtzxA/xvPHtYj/oIb2+ZkqCNX56oPjHSTZMTNGFInCptxgPcWH5Kd2UMCfh5ze2EAwkunNoP+5qPv+dYsmi+p+LIGtoEMu6lr/mb27QG+hqB3qZdS1fTdmd3n7u03Os2c/W79T7j/uLScq8LMZye06m9rPk26/Gm3TGrsUzW53U6vvZMz3eE92+fQ+eJMUmxmnOJ929f4V0TdMfjlXquzP4x+aW16hMTow2fHRvSstx26SCNSOirqoYWr9vPt7ZqY3m9PvehpKDn6a+lvr+q1UB+3wzm37fMjHSf8/b3uECWwfr7BwDdWVFFQ8TDWwMhLoDORIAbBeyu/Pd5AF1a3iVXRYZj556TYkDPck/mUL1eeVqPvXmy3X3z0hP1o1tGBDSfn982UruOnVN59Vmv2+Pj+uiX80YFNG7kHdOT9K0bktuFyJJ0a1qifvOJUbxhACLmH3sabG+/Pb196+RH3TW6fFR/zZw4MLB9sOeO6OHtJxzvn3NJW3gb28f7ee0es21fY8ABrmvGtKD2OZ2m9zWfQJ8j2GUJ5nFcXAgnMbk7A5puxebqiJ809LUsrSsvi5p15uviXl/tZ92l5R1uu27HGt4ax6Pm1urZi1d6hbir1xU4XhzdGRdNdydb95y2vX3epfbDBjx79wR98vFKz4WbVo+XtB1ThBrifmJ6ktbZDDNQVNEQUoDbkd+HQH+3Qn2OQB7nbxn4/QPQU4RzzNtA9/2cAtyiigbPNFY3T247/ls+dwRvGoCAEOBGAbtxTHwptpku2BC4Mw7Q7ZaRdjxAz/PHz4zVTZMH6vmyehXvP60rRg3Q7EsS9N2b2rcM/djURNt5XJrSX28sTtUPXq7S65Wn1dTSqmvHxeuBG5M1dXj/gOfzy3mjdOOkBP3p7ZPacfCM0pL7aXbqQC2dlRLwPAAgFIdPNdve/lHLd82j7hrdW3hIgwf00cYFE3XDJN8h7jefP6I1/zzufLIitS28tY4V/tGpibYB7qG6Jt4sABFldF1y6tZkdJSy3h9I23XXjGnKz1varpI3Z2FWu4uFrfM3d4My32cOj+2W2Wl54fybMjzB+VTTc3dP0Cc2VDqOG/94yUnFSHoshBB3+MA+QS0nAKD7W76pqtOfs6iiwVOJa/xdVNGgrXtOewJcp8dJbeHusjkpBLkA/CLAjaKD3EADWLugtzOC0Y5encnVnUDP9ZWrh+orVw/1Oc3YpDi99JWJjvcn9OujX93uv0r2yc/7Hhtr/mWDNP+yQX7n42tZACBYh+rsA9zRgy7ubhvhrSTVnjmv2zdUauOCCY4h7n9sPKzVrztX3s66EN4OiI2x+c6NdVhOTmIDiOxxrXHct2TRfBWbxqY17jeOXZcsmh9SIGo8Ps98m59Wttbj0UCf27q8rox0n5XEvY3TxUtZfvbFn18wQbdvqHRswbyh5KRiYtouFA3Gpy8frP/eejzg32gAQPfWGePeOjFC2xWbq32Gtk6MDi4EuQB86cMqiA7Bjj/iLilrP48Itie2m/fqdQVBHcgDAAD0VE4nscdcCFLN4a2h9kyLbt+wzzOWuNm3Xzii32xzDm9vmpyg5xdM0MA4+7G9xw2Oc1jOFt4sAJ0m0zrutJ+/w8nauSp78Uqv/7yOr01j4ppZL0Kmo5Q3p4uCzBcvOdm4YII+fqlzR5zH3jyphX85GNTyOF285PQbDQBAR8xeuzek8NZsxebqTm8BDaD7IMCNIsYVvYGwu1o4kiFpZgcOrM1XYQPoWbbuafD85+RQXbNe33dajU2tfufhaz5vHGjUvpNNAS3LQYeTSdUNLdq277Tqz53nzQMQVk4nsUcm9rUNbw21Z85r3mPeIe53XjxiO5634YZJA/X83eOV2M95Vz4loW9QywkAPY21c5X7QjWw21IV7PSYSIbLPYXTRUFjkuICevzGBRN1m48Q949vntSi/z0U8PI4PS+/fQDQM3VV9W24GS2ZAcCKFspRJn9NrrIXrwx4PFyzSF4NbBfABtJyypWRTngL9GCzfn9xB7N15WVe972yq17ffemo3j58xnPbl68eol98fJSSB14MFg7WNuvOZw5Ikr501WDdPDnBaz4/2lytnxZV62xzWwA8aWicfvHxUfr05Ule0935p4Oe4PZA7lSv+3YcaNR3XjyqV00B8Z1XDdbPPz4qoAoBAPBnTFKc7Qnio/Ut+rqrrcW8rxDXaKf87Lt1eugfzuHt9RMH6vm7JyhpQF+fy+NcERzHmwWgV3BlpLdr3+xrWutj7I7J7Tph9WYjEvvqiM3vTVV9c0D72DExbSHuvMf26W/v19tOs/6NGsVI+sOnx/idn1NQOyKR/X0A6Gm6YuzbSLKOqwsAEgFuVApkPFx3abncJWXtQlvrQWq4lifUA9f8Nbm8oUAv9Mquet26fl+72x9786TePnxGJTmXBPb989xhrfmndwvRvTVN+syT+5X/+XG686rBfufx9uEzyvxtRbvbn3yrViWHzqg05xL1j43hTQPQIaMH9bU9cXyorlljk+L8hrgnG1s0d12lzjQ5tzi+bkJbeDskvq/f5QlkTF4A6E1CubDYeswd7mPt7v/bF2sb4B6qawr496ZPTFs75XkbKvV3hxB33Rs1iomR1n5qTEi/fWP47QOAHqenVN+aFVU0aPmmKsbEBXBxX5lVEH1cM6YpP2+p3+k6u42y14FsAAeugbwGAD3Tt1444vl38sC+unZcvOfv0kNn9P2/H/U7j617GrzC2ytGDdBYU+XYtzYeUfP5Vv/LsvHissT2idH1Ewd6/i6rOqslzx/mDQPQYU6VreZK2K+7hup3Wc4nn32Ft5nj4/X83RM0bGDfgJbH35i8Ie8DlpTJXVKm1esKPP91eL/ywjztLhD0dR8AWI+Nzd8V1mNju+8r6/eL9TF56ws9j3OXlAXUhYrfvuDHnO3bJ0YbF0zQrWnO7ZT/sKNGXys4FOJvH90nAKAn6ei4s9GsJwbTAELHZYhRyghxs31U4tqFqK4Z08JehRtK++T8vKURbekMIHodqG3SzqNnJbVdUf/q1ydr+oj+euzNk/rKXw5KkrZXNvqdz479F6dZeM1Qrfv0GJ1pPq9r11To30fPqrqhWSUHzyhzfLzjPFol/WPvxXElC++eoHmXJup//lWnzz21X5K0bV8jbxqADnM6Ofz39+v1yWmDPH/bVuK2trb1kXRwzbi28HZ4Qt+Al8epiqkjFbir1xW02wfs6BiR7pIyr/3dnIVZnn1PX/cB4HjZemycNnOBJGnXtg22x8Z56ws932Hm23MWZnnmZzdfd2k5wa3jb5/9b8qm3Q26PX1QUPOKvRDizttQqVd22f+GrS1ua6f86Hz7i6Fe2d0Q1HICALqnnhzgGq9vVmoCbzQAKnCj/aDUXxWrXTVCOKtw7eblr9KC8Bbo3T44cc7z7xsnJWj6iP6SpFvSLu58vn/snN/57D5xsRVp5rgBkqQBsX10xegBF6c57ns+Hxw/56nSnZLcT/Mubbuq/7Mfujh+7s6jZ3jTAHTYzIn2F5NsLD/V7rb2lbgxjgFuxpgBev7uCUGP32f3vJJ04+TQTgTYhbcAAjMrNUGzUhO0bE6K5z9E5li13bHpmlzbC018XfDs6xi8oxet9DTXOVxI+YLDb5A/cX3bQty5U5x/q35fXKN7HSpxny+rs739wxMG8mYBALoNqnABGLgMMcq5ZkzTrm0blL14pe1BZt76wvbj4IaxCjeYKgdXRjpj3gIAgF7JqdKo8mSTXt3ToJsswalXJW6MpNbzavvHRVeOHqCNCyZqVJBVs6/uaVDlySbb+4wLWYJlDW9zFmYRZAAB2HLPJNsKiuVzR2j5pqqoOkFnDkSt23eo97ky0iXz/ZZj18yMdGVeeEww87Ueqxb7CmTX5HouQrZOZ66+tR6Dr15X4DW9sTyZptt6+/fgPIffvt3Hz+mJ0pO6K2NI0PPs1zdGGxdM1LzH9mnzB/YVVo8Wt42J+4jpYqjfF9dob02Tw290Il9GAIBuo6iigSpcAJIIcLsN46DTevLMXVoud0lZu4POnIVZcvtovxzsAbzBqfqClnYAAKA3GxrfV7emJeplm7aPK4uOtQtwJWs7Ze/w9v+zd+fxUdX3/sffCYFAQlgCIWGLELaENUEkKMUEQZYKCLgXZBWtrRDaqj+ptklAS3tvXRCvt1cqCYK31StLrQtWaIIVNShkooVEkVWUfRFIQLb8/ogTJ5Mzk5lk9vN6Ph48NOd8czLzmcmcb877fL/ffgmRemP6VfWa9nFx4THD7aN6NFfrZo0a/Fzp9wGucRTeWuWMbKfMpGgNX7bX7481fWCKw1mU6rvPlf2OPkvq+r66vr++7Vx9bKgS3zxCw7tFq8AgaF3z79P1CnAlKTIiTG/MSNRN+fv1Twch7p+KTiosLEzP39xekvS3Hcajfm/s0Vxto7n0BQAAgOBDLzaIWP+AtA9QvTEKNz0t2aU/ctPTkg3vWgZgXmE2IcT3sxdLqlrisbpNmAsHsvmGS1d+2HzF5qB1Hcd2f43HUuPxAoBnjEuJMQxw139xVut2nNHE3rVHKt2X3lphYdJ9NtNBXpsYpb/e1UmdWrrfVV+344zWO1j/1t31CK2MluwA4Fxd4a1VZlK0CuZ0CYgQF6iPm3rFGAa41vPRmJ71G/3aNCK8ak3c/P0qcLDW4X9/dEJhkkZ2j9Zbn59xcO5j9C0ABCvrSNRNeypqbTfDc2cELgAC3CAzb/YkzZs9qcZIWEejcFc9t8Dh1Mt1cWX0LaMvABgZYLNG7b/2luvNsjO6vmu0pr5yoHr71R2b1nmc1A4/tHnt36c1umdzHTpzSX8r/eHiTFoH58fpFttErZo20qnzl7X7xAX98o1DenxUvCat2lfdZkhiM140AB4x55rWeuKfR3X47KVa+x77x2ENT4pWy6bhtfbdO7i1hl7VTJ98fV5toxo5nJKyLt+ev6LH/nHYcF988wjNGdza7WPaTyEqVU1Bap2OND0tWekDU6q/tt1mVbSttEZ/1H6/txRtK61146N1qlZnfVhrYG30vfbf505bo8dU1+Nx9ByMauhOW3hX9oi4GhfcCneXK3fj0eoLcRldo5Qzsl31fusauWa4GInQM/uaVlr0z6P69vzlWvt+++4R3dAtWk0a1e+WyWaNw/XGjESNW7HfMCSWpOc/OqG/fvqt4b646AjNHtS6Qc+vvp+t1nOf7TnU2We+O+05lwAIZbb9JjOzD60BmBMBbpCyD3KNRuFK9ZtK2dGIWmsnnuAWgDMtm4ZrQkqMXv8+aB23Yn+tNmN71h1ODE+KVnhY1cjZwt3l6vHHnTX2D0mMUnJcZJ3HubVfC/3545OSpKc3H9fTm4/X2D8hpQUvGgCPaBoRpgWZbTX/jUO19m0//J2mvXpAf5uWaPi9feKbqk980wb9/GmvHtD2w98Z7luQ2VZNI9y7gG50EVf6/ubB7y8wpy99pHY7u75kUXFZjf3pSx/x+mvh6CZG221G/VlHy4VYv9f2e9xp66i99fFsKS7TqucWuP4c7GrsTlt4n214a7/Ore2aZrbtskfEEeAiKLVq2kgLMtvqkfW1byD6+MA5TXv1gP56V+d6Hz+qcbj+Pq0qxHX0O3Ki4rK+X1C+xvZfD2+r6Cbh9f7ZPYZOd/gZv9TJtRFH54ei4jLDdZPdae/sXGJ0buNcAiCY2PebAMDswilBcJs3e5J2bl6hwWnJhtPbpQ9M0So3LpI5+gOkaFupVi19RDs3ryC8BVCnp8clOFy38bZ+LavXfXSmV1yk/vjjBMN90U3C9fRNCa49lpsSlNLOOOidkBKjRzLb8oIB8JisoW3U28FnzuulZzTw2V1e+bkDn91VfeOMvd7tIpU1tI1pX5P070cO2Vq6fF2tvrOzQNaeO22N2ts/pqLiMk19YHGN9rVGLRs8D3fbwjdsg1lHoye4OIlQ8v8y2qpr68aG+1759LSG/mlPg44f3SRcf5+eqIyuzqaSrJTt4ih94iM134PnPm+cSxp67rF/TEuXr6sxIwbnEgDBZPiyvfSPbGR0jaIIABiBGyqcharWEHeqk5G4da1ly52WANyRFNtE2+d314NvHdLmfee079RFpbZvqimpLfXza2NdPs4vftRGPds20TObT+jjA+fUNrqRBnVspj+MjddVrRq7dIzmkeHVj+XdL8+q9MgFXd2xqe4a0EpZQ2N5sQB43K+Hx9WYNt5W8cHzuvml/Xrp9k6G0ym769vzVzTt1QMqPnje6eOpD2sf0n4E7dxZE6sv6KYPTAnINXIHO+jb2o6msp/Bxv4CuvV5Wp+j7YVtd9raj1C2vWGyaFtpdR/ddlkU+wv09qNzbWvuTlv4nqMRg/bbWeMMoXDum7PmG8N9H+yr0J1/+Uov3d6p3tMpN/8+xB23Yr/e2+NotPoPI3B/nRnX4OdkdJ3E9nPb+tlt3W8Uxtp/5ttyp72zJa1s9y1dvq76fFTXEliOziV1tQUATxu+bC8zkQCAAQJck0gfmKKdm1dUr2NWPe1dHcEtADhTubiPw32tmjXSn2/pWOcxfpLaUj9Jbelw/03JMS6tB3lgQU+H+8LCpCddHLELAA01JbWlSo+c1xMFxwz3v156RkP/tFuPj4rXxN4x9f4563ac0WP/OOxw2mRJenR4nKY4+Yx1pQ8pSUsdbA9UjmaUSU9LNpwe0nbEklT74nX6wJQaF+hdbSup1s+r1dbmMVmDAPttz764ttb3Vf+/G23he47WtrUPbLloiWB3zzWtVXrkOz31/nHD/a98elq7T+zRwhvbaUzP5vX6GTGR4brnmlb6+KsKnbtU6bDd4M7NnP594Sr7G2KMPne3GJxTnJ0fnHGnvW27ebMn1TmK17rfleO70xYAGipnwxH6QQDgAAGuyTD9MQAAgPc9Pipeu09c1F9KvjXcv/3wd5q0cr/G9GyuBZltdX1X10ffvbenXIsLj2n9F2edtrtrQEs9PqqdaV8D68jXIicX1622OAlZG9LWqL3tVMlSzYDXURCwdPk6LV2+zuFyJ/VtC++wrnErOV7b1n5aPC5cIhQ8eVOCdp24oL/tMJ7S/+MD5zQ2b58m9o7R5L4tdHdaK5ePvXFXuRYXHNXGXc5/V1pEhmvVHZ089pzsb4Kv6/PXnfODO+3t29qfS+zPK/Y3A9V1fnCnLQB4CmveOpa78Wj1UhzWfmPOyHYUBjAZAlwAAADAC1be0Um7T1xQ0VfnHLZZ/8VZrf/irBJbNda45BiN7tlc7WMi1KFFhOKbN9Lhs5f1zelLOnjmkt754qzeKDuj/acu1vmz0zs300oPXsAONlMfWOzSxXZ/cOVxrXpugeHUmkYX1N1pC9/I3Xi0OsDNTIpW9og4bdpTUR3sZo+IC4opk42mTGUUHuo8993eSUP/tFufHXI8O8S6HWe0bscZLdx4VDclx2hk9+jvz32N1a55hL45fVEHz1zSuu2ndbziit4oO61vTl+qeZCaS95Kkpo1DtfWud3UvU0Tj7z/nS1DVed52M21Y91t78q5ZO6siZLBjUzW88OqpY9U/0670xYAPNlngmPWG/ys/83deFTZI+IIcgETIcAFAAAAvKBRmLT5/iTd/coBhyNxrfafuqjnPzqh5z860eCfe9eAllp5RyfVc5nBoPfsi2trXIC2vehsFHT62txZEx3us72Abxu6GoWz9tNnutoW3le4u7zGKNy6LrIF6ugToxHshDioS0xkuDb/NEl3v3rA4Uhcqy+PX9CSzce1ZPNx93+Q3TmuRWS4Pn7AM+Gt/Wep/dJTgXCTkCvnEuuU/tap/43OD9bn5E5bAPCEnA1HKEI9WPuMhLiAORDgAgAAAF7SKEz63zs7KSm2iZ4o8H5A8+jwtnp8VLxfn/MWP1/Utr3obHvB3Z3HZr+OrKfaSqpX23mzJ9UKn4u2ldZ4bu60hfcNX7ZXBXO61DnStnB3eUCGt0XbSg0DKkIcuCImMlzr7k7Ur9485HBNXE/q3LKJCuZcpW4eCm+lmiNc7c8ljsJb+zXJ6/rsdae9/RTH9T2X2IbPRj/TnbYAAP8gxAXMI5wSAAAAAN71+Kh2WnVHJ/VuF+mV4/duF6lVd3Tye3grVV3ktY7g8feIV9vA1n5kri37kUxLl6+rfg7S91Npfr/eoDttjdobrVtYtK20xnS1tseriztt4VvDl+11OrokZ8MRDV+2NyAfu+3viu3I8ECdmhyB6cmbErRscgd1bd3YK8fv376p/nJnJ1mykjwb3tpNH15kdy5xpNbn/dzf1zo/2H7tTnv7tkaPw5VzyWC7qZptZ6hwtS0AeIJ1fVfUT+7Go9VTKwMIXYzABQAAAHxgSmpLTUltqSWbj2tx4TEdPnupwceMbx6hBZltlTW0jd+eV/rAlFojg6xr5vnl8diNaOoxdLpLz2HurIk1HrOj5+BOW6P62D4m2+22I7xsj2cNz+yDs/q0he/lbjxavSZuRteo6ouVgX7BzdnvL6Pw4I57rmmte65prT9sOqbFhcf07fnLDT5mp5aNtSCzrX42JNZr5zX73wdXzmmunA9tb4hwp719W0ePyehc4ugmDNtQ2J22AOAJhI+e6WfWNdsLgOBGgAsAAAD4UNbQNrovPVbLtpzUG2Vn9I+dZ90+xqgezTUuJUZzrmmtphH+X+x27qyJKpr7+1rb09OSNTgt2adhrqPHMnfWRG0pLnM4gtA6baQrj9WdtpK06rkFhqORXRnNWCuM/X4txoa2hW9Z18UNBvYj8ex/p1yZRtk6CtD2PW8dzWc09as77Yu2lbp8XKP21u9JT0uu9TzcaQv3/L+MtrovvbVe/PiU3vz8jAp2uf/78ONeMbopubl+mh6rcC+f+uxv1HH1XOLo897d84OjtvVZf9eofXpasvHvohttAQCB0b8kxAVCFwEuAAAA4GNNI8I097pYzb0uVifPXdabn5/Vv/aU6+CZS/rm9KXv/3tRHVo0VvuYRurQorE6tGisoVc107jkGLVu1sinj9c2BEy3m1JRqhoZtHPzCj374trqaYuto4CKtpVKtt9vF4I4O3ZdP9dI+sAUrVr6iIqKy2o9lmdfXFsd9hgdb97sSdVryNqvl2sfhLrT1treyqi9bV2s319XO3fbAvVhNIrcGUdhlPX77IMgd9o7uxFiS3GZVj23oMY+R2FXUXGZZPc74k5b1E+rpo30q2Ft9KthbXT47CW9WXZGH311Tt+crjrnHTxzSUfOXq4+77WPiVCHFo2V0TVKNyXHKCbSd6uAGX1mu3MuMfq8t94M0JD21sDXUVvOJQBgLozCBUJbWGVlZSVlAILgl3VKvuH2ypdnUBzqDgAAQJ/I0895wfageJyVi/t49Hi2047PnTVR82ZPqlrb2WYU7qqljxiGOq6MJNy5eUW92tu3NZoyPD0tuTrEddTe+j3W5+ZuW35nAQBouOHL9jKNsgdkJkWrYE4Xvz8OV5atMQPbfi7gCYzABQAAAAAAtaZPtl1/05bRNMpG0w/PnTWxelRg0bbSGmGrO+3tA1ZH4WtRcVn1Gr32gaz96FzrtM3W5+NqWwAAgEBBCA6EtnBKAAAAAAAA7NmGtPajUu1DzSKDqVfnzZ5UfYz0gSk1RrG6296W7XZXRsYWFZfVDqcdTAvrTlsAAFA/GV2jKAIA1IEAFwAAAAAA1BqJWrSttPrf4DrWobZfO7OuYNWd9vZtpz6wuMY/W9Zg2H7t0KXL16nH0Om1wll32wIAgIZj3VYAqBsBLgAAAAAAJmcfVhYVl2nq3N9X/7Of7tj+a/u1aOviTnv70bpFxWU1/hlZ9dwCw+Naw1nbEcTutAUAAA1HgEsdAdSNNXABAAAAALBTubiPqZ7vFgdBqCO2681K34/Y/f4YRS4cy532tm2lqumWnbW1WvXcgupg2j5wnjr399q5eUW92gIAgIbLTIpmDdcGYipqILQR4JpE2JR8w+2VL8+gOAD4rAIAADCxom2lLo+ItW23dPk6x2vJ2oS7rj4GV9u7su6tfdt5sydp6gOLazx++5/pTlsAANAw2SPiCHABwAmmUAYAAAAAwMTsfzpDxgAAIABJREFUR8AOTkvWqucW1PrnbOSr/b6pc39fY1rmom2lNdardae9fVujtWmta/U6a+NoHV932gIAAM/ITIpW9og4CtEAOSPbUQQghDECFwAAAAAAE7OfMtjRCNf0gSm1pj62jky132c9rv2xHR3LWXv7trbtbLfPnTWxepSstY3taGL7Ucb1aQsAADwnZ2Q7bdpTwUjceiD8BkIfI3ABAAAAADAp+9Gn6XWMPLUfmWobuNY1SteeO+1XPbfA8LHVtX5uUXFZ9T/b52j0c91pCwAAPIMgsn41Y/QtEPoYgQsAAAAAgEmlpyVLNgFlXQGufXt7tqN3t9iFq0ZBqDvtVz23oDpwNmprO0rW+r11tXO3LQAA8KzMpGhVLu6jnA1HlLvxKAWpA+EtYB4EuAAAAAAAmJR1+mNPtnc0BbMn2rva1hvHBAAA3mMbShLkGiO8BcyFABcAAAAAAAAAAPiVNZzMGdlOORuOsD6uqkYoS1XhrfX/AZgDAS4AAAAAAAAAAAgYjDQFYHYEuAAAAAAAAAAAAHDbzs0rKALgBeGUAAAAAAAAAAAAAAACAyNwAQAAAAAIcWFT8g23V748g+IAABBEnn1xrebNnkQhAHj/b4gF2ymCA5WL+3j9ZzACFwAAAAAAAACAILB0+To9++JaCgEAIY4RuAAAAABCEiMOAQCcVwCEoqXL10kSI3EBIIR5NcDtMXQ6FXaAhb0BAAAAAAAAAPVBiOtd3LTDawT4G1MoAwAAAAAAAAAQZJhOGQBCF1MoI6gVFxdLkvLz8yVJFoslZJ/r9Q62Z2Tk8Uag7nVKTU2t/u/MmTN5YQEAAAAAAELA0uXrlJ6WrPSBKRQDgEdVLu5DEfyIABdBqbi4WPn5+SEd2AKeZP1dsVgsys/PV2pqKmEuAAAAAABACJg69/datfQRQlwACCEEuAgqBLeAZ1gslurfI0JcAAAAAACA4EaICwChxasB7s7NK6gwPKa4uFjz58+nEIAH5efnKz8/X88884zS0tIoCAAAAAAAQJAixAWA0MEIXAQFwlvAu+bPn0+ICwAAAAAAEOQIcQF4So+h0ymCA74YwEqAi6BAeAt4X35+PgFugApbsL3G15WL+7i0r77fW9cxAQAAAAAIRb4MK7x58X/p8nUEuAAQ5Lwa4NpfAEaV9jER+ubXvSiEi/Ly8igC4AMWi0VZWVlasmQJxQAAAAAAAAhSRcVlmvrAYq16bgHFAIAgFU4JEMjy8vKUn59PIQAfsVgsKi4uphAAAAAAAABBzBriAgCCE1MoI6AR3gL++b1jKmUAAAAAAIDgxkhcAJ6Unpbs0udOfb4v0D9L/YEAFwGLUYCAf1hH4RLiAgAAAAAAM0tPS9Zgu+Bh6fJ1dbYJJP4KHgCEnsFpyZo3e5LTNlMfWFzjcyc9LTnobyJ59sW1tT77fYEAFwHLYrFQBAAAAAAAAAB+YRRW2F/EdyXQ8KSdm1fU+No+LAEAhAYCXAQsAlzAf5hG2b++Pn1R/7HpuD7cX6GPD5yrtT9swXaH3+tsX32/N2zBdrWJaqS0Dk2V1qGZ/mNsPC8SAAAAAAAAAHgJAS4AAAFkVfEpZf39kE6cuxxQj+t4xWVt+LJcG74s1z92ntXSCQka1iWaFwwAAAAAAAAAPCycEiBQMQIXgNl8uL9Cd7/6dcCFt/ZKDp7X7NUHecEAAAAAAAAAwAv8OgK3cnGfen2foykeA/14ABAsuIHCP362LnhC0Z3HvtNv3j2iRTe244UDAAAAAISkpcvX1VrzFgAAX2AKZQAAAsAXxy7IcvB8jW3PTWiv+9JbKyI8zO+P78jZS7rjf79S4Z6K6m0bvyzXoht57QAAAAAAsOXNAT71HXQEAA21dPk6bSkuc9qmqI79cB0BLkLOpk2bKAJgY/ny5VqxYgWFCHAf7Kuo8fWdA1rq59fGVn/97Itr/XLX79xZEzVv9iS1ax6htdOuUuvc0up9/z58nhcOAAAAAAAAMAkCWt8hwAUAwEde2HJC9611bZrkdtE/nKL9Fd5Kqv6582ZP0jPvH6ux78x3Vzy+DAEAAAAAAAAAmB0BLgAAAc7f6+0sXb5O82ZP4oUAAAAAAJhKelpyrW2MPgMA+AIBLgAAAaxoWylFAAAAAADADwanJde6obnH0On1Olb2iLgaX2/aU6HC3eVutwEAf0lPS9ZggxtbbG0pLuNGFw8hwAUAAAAAAAAAwEsyk6KVM7JdjW3Dl+2ts03OhiMEuAAChtFNLfamPrCYQnkIAS4AAD5y7+BY3Ts41nDfsx8cV9bfDwX0488Z2U65G4/W2MZatwAAAAAAAADgWeGUAAAAAAAAAAAAAAACAyNwAQAAAAAAAACws3T5Om1hLUcAgB8Q4AIA4CMvbDmh+9YeDNrHn7PhSK1tYQu2G7ZlamUAAAAAQCgo8kCAW7i73OHfz+60AQCYB1MoAwAAAAAAAAAAAECAYAQuAAAAAAAAAAAAAIeWLl+npcvXUQgfIcAFAAAAAAAAAMBOelpyrW1FrIkLAPABvwa4np7TP9CPBwAwt3sHx+rewbGG+5794Liy/n4ooB9/zsh2yt14tMY21roFAHOIbR6pE2e/q7X9xNnvFNs8kgIBAICQNDgtWfNmT6qxrcfQ6W4fJzMpWtkj4mpsy914VIW7y91qAwAwD0bgAgAAAACcio1uYhjgHifABQJO4Q7jmwIzUxIoDgD4UWZSdI2v7W+QNmpTuLucABcATCqcEgAAAAAAnGkT09Rwu1GoCwAAAAAAGoYRuAAA+MgLW07ovrUHg/bx52w4Umubo+UGmFoZAEJLbHQTw+3HCXABAAAAAPA4AlwAAAAAgFOOpklmBC4QeApLjW8YzEiJpzgA4KYtxWV69sW1FAIA4HN+DXDrOzrH06N9fHU8AAAAAAhGbZo7mEK5/EJQPY+MjAzTvobXO6xJniRp06ZNLh0nLy9PM2fO5JcCAGAKRcVlKioua/BxCneX13nN2JU2AADzYAQuAAAAAMCp2ObGUyj/+6uTFMdk8vPzJYkQFwAAIADt2rWr+t/+/ftVUVGh8vJylZeXq6KiQhUVFaqsrFR0dLSioqIUFRVV/f/t27dXt27dlJSUpKSkJDVt2pSCAn5EgAsAgI/cOzhW9w6ONdz37AfHlfX3QwH9+HNGtlPuxqM1trHWLQCYQ+pVxuevol1HKY4JEeIGtk2lhykCAAAmsWPHDhUUFOjTTz/Vrl27dPHiRZe+79SpUzp16pTTNomJiZowYYLi4uKUmZlJsQEfI8AFAAAAADiV3j3OcPun+0/q24oLahnVhCKZDCFu4CosNb4pMOeWNIoDAEAI2LdvnwoLC1VQUKA9e/Z47efs379fzz33nCQpOjpamZmZyszM1ODBg3kRAB8gwAUAwEde2HJC9609GLSPP2fDkVrbPL2OPAAgMCW0bKYeCS2089DpWvuKdh3TqH4dKJIJEeIGnsIdhygCAHjQ3FkTNW/2pBrbegyd7vZxMpOilT0izu3vy914VIW7y3khIEmyWCx66aWXtHXrVp//7PLycr355pt688031aNHD918880aP348LwrgRQS4AAAAAIA6DekeZxjgfrTzCAGuiRHiBpbCUuObBbMnD6A4AOBnmUnR7n+u7y4nwIX27t2rlStXasOGDQHxeHbu3Kk//vGPevfddzVr1iylpqbyIgFeEE4JAAAAAAB1cTSNctGuYxTH5PLz85WXl0chAAAAPOj06dP6r//6L02fPj1gwltbJSUlysrK0n/+53/q2DH+JgA8jQAXAAAAAFCn9G5tDbe/ZTmgb05WUCCTI8QNDLlrSgy3Z6a0pzgAAASRtWvX6s4779Srr74a8I/1jTfe0LRp0/TKK6/wwgEexBTKAAD4yL2DY3Xv4FjDfc9+cFxZfw/sNctyRrZT7sajNbax1i0AmMegpLaKbR6pE2e/q7Vv1ebdenhcX4pkckyn7Oe+2upih/syeydQIACohy3FZXr2xbUUAj6zY8cOLVu2TNu2bQuqx11eXq7nn39e69ev1/Tp05WZmcmLCTQQAS4AAAAAwCV3/6iblqzfUWv7qvd3EeBCEiGuP20qPWy4nfVvAaD+iorLVFRc5pVjhy3YXmsbN0mb15UrV/TCCy/oL3/5S1A/j927dys7O1vXXnutpk+frpSUFF5coJ6YQhkAAAAA4JKpQ5MMt3/21UkV7DhIgSCpKsTNysqiED5UuOOQCkuNZ3Nh+mQAAAJbQUGBpkyZEvThra0PP/xQP/3pT/X000/r5MmTvMhAPRDgAgAAAABcMiipra7tEWe4b9X7uykQqlksFkJcHyosNb6BIjMlgemTAQAIUNu3b9cjjzyinJwcffPNNyH5HNetW6c777wzpMJpwFeYQhkAAB95YcsJ3bc2eEcn5Ww4Umub0ZRPEtM+AUAou/tH3fXhzqO1ti/ftFNZY3qrf2JrigRJP4S4S5YsoRhelrumxHB7Rko8xQEAwAOuattc06/v5pFjffPNN1q5cqXeeustU9Tu/Pnz+tOf/qS3335b06dP14gRIzxy3K5xzbXn6FnenAhZBLgAAAAAAJdN/VGSsl4q0sXLV2rty15drLW/uIEioRohrvflrC52vO+WNAoEAA0wd9ZEzZs9qca2HkOnUxiTSO8ep4zkeP18VIoS20Q3+Hjnzp3TypUr9fLLL5uynvv27dPChQu1fv16zZgxQ336NOzm/93P3Kq3LAf0r88P619lh7X5iyO8aRFS/BrgOhq1E6rH86fGjcINL7BcvHxFjRsxkzYABOwfCwNTAuIPVgAArGKaNtbdw7ppeeHOWvvWfbJf/1e0V7eld6FQqEaI6z05q4sdjr7NnjyAAgEAUE+nlv1ELaOaeORYV65c0WuvvaaVK1fq9OnTpq/tli1btGXLFk2YMEF33nmnOnbsWO9j/Ti1k36c2kmSVP7dJf2r7DBvXoQMRuCaRJvmkTr07bla24+dOa/2raIoEAAEsFVLH9HUub/3y89OT0tWeloyLwIAoIbcW9L08vu79N2l2jeJ/va1YgJc1EKI6x2bSh1fpGT0LQAA9eeJ8PbcuXNavXq1XnvtNZ08eZKi2nn99df1+uuva8KECbrtttuUmJjYoONFR0ZozICOFDYAFW0rpQj1QIBrEm1bNDUMcI+fvUCACyAgFO44ZLg9MyUhZJ7jvYNjde/gWMN9m/ZUKPOFPdVfF+w+q69PX1THFo2VPjBFOzev8Etnx3YEcFrHZjX2dW/TRDsf7MGbFwBMqFNslBbeNlD/7y+f1NpX9s23ylltUc4tqRQKNRDielbO6mIVlhr3oRl9CwCA/5w8eVKrV6/W6tWrVVFRQUHqYA1yx40bp9tuu01dunShKCGkqLhMRX4amBLsCHBNok1z4zuGvj5Rrr6dWlEgAPCzIZ1rhqOfHfpOqc/uVr+ESF2baL3Rpo3vO9H/qFo/5OS5y/rbjprT/PSNj+SFAwATe3hcX/3v5t0q2X+i1r7cNRa1b9VM943oRaFQAyGuZzibOlli9C0AeMqW4jJGjsFlhw4dqh5xe+XKFQripjfeeENvvPGGxo4dq9tvv11JSUkUBaZGgGsSnds0l1R7aqUPdh7V6P5MKwDA/wpLDxpuz0iJN8Xzj4wI068z2+p3hceqtx0rv6SCXZdUsKs8IB/z7Gta88YFAJNbeFuabn5yo+G+ny7/UB1aR2n8wM4UCjUQ4jaw37zjkNPwltG3AOA5jByDKz744AO98847KiwspBge8Pbbb+vtt9/WkCFDNHbsWGVmZlIUmFI4JTCHoT3bGW7f/DmLegMIDM7W7zKLJ0bHa3xKTFA81vuHxGpccgxvXAAwuQkDO+t2J+vd3vXcJm3dc5xCoRZriAv3DX9ivcN92ZMHMPoWAAAfOHr0qFauXKkpU6ZowYIFhLde8NFHHyk7O1u33367li9frkOHDlEUmAojcE3CUYC7qeywTlVcUCsPLMoOAA3haP2uzJT2pqrD69MStWTzcT36jyMqvxB40+1ENQnX4tHxmnddLG9aAIAk6flZ1+rfB05px9enau0r/+6Sbn5yo5bNGaqxA5j5BzVZLBZlZGTomWeeUVoaoWOd/eUdh5S7xuK0DeEtADTMzs0rPHKcysV9PNImZ2Q75Yxs57TNqucW8ML5EKNtfe/w4cNasWKFVqxYoeuvv15jx47VddddR2GC6DMR9UOAaxL9OrdW25hIHTvzXY3tly5fUd6mL/WLsb0pEgC/yVld7HBfZu8E09Uja2gbZQ1to3/trdDmvRVa8E7N0clPjPrhj7dHv1+j1mhfXfsd7TPa3rJZI/VuF6nU9k3Vulkj3rQAgGptmkfqr3MzlLHobZ0sv1Br/9cnK/Tj/3hXT9w+UL++uT8FQy3z588nxHWhv+xs2mRJKnh0DIUCAMDDduzYoZKSElksFlksFp0/f56i+NF7772n9957T02bNlX//v01YMAADRgwQP369aM4CDleDXDbRnOB10hUE//MXD1hYKKWb9pZa3vepp0EuAD8ytHFKLOv3zWsS5SGdYmqFeD+enhc9f/bh622++ra72hfXccEAMBev86t9ZcHMjTmD+86bPPoq9tUvPe4lkxLV4fWURQNNRDiOuZKeJs9eYApb3wEAMDTysrKqgPbkpISlZeXU5QAdP78eW3ZskVbtmyRJEVGRlYHuv3791f//v0VFhZGoRDUvBrgHn0smQoHkFmZPQwD3M++Oqml/yjV3FEpFAmAzzkdfWuy6ZMBAAhmo/t31PJ7h2rWC5sdtnltyz69tmWfZmb00JzhPXRtj3YUDtUIcX9gnS7Z0TIjtlj3FgCA+tu5c2d1WFtSUqLTp09TlCD03Xff6eOPP9bHH38sSWrcuHGNEbr9+/dXeHg4hUJQYQplExnas52u69lOH3xxpNa+R/6yVROvTlTnNtEUCoBPORpNkJmSwCgCAACCzMyMHjr87XkteGWr03Z5m3Yqb9NO3dCnvTJTEtQtPkbd41uoW3yM2jSPpJAmZtYQt3BHVVBbWHpQm0oPuxTcSoS3AAC448qVKyorK1NZWVl1aHvq1CkKE4IuXryorVu3auvWqr9LIiIiqkfm9unTRykpKYqJiaFQCGgEuCYz8/ruhgFuxYVLmvnC+3r3kdFiZgEAvjL88fUO92WkxFMgAACC0CMT+imtS6zuffED7T/mfMq5f24/qH9uP+izx3Y9L09QmD9/vkrajtG3TZmNxZmCR8dwwyMAAE7s3btXZWVl+vzzz6v/e/nyZQpjQpcuXdK2bdu0bdu26m1dunRRcnKyUlJSlJycrORkZpRFYCHANZl7hvfUa1v26Z1Pv661b+O/D+qWZwq0en4m88MD8Lqc1cUORxYwkgAAgOA2un9HfbxovO798wf629b9FARuG3BsPSGuA5kpCcqenEp4CwCAjcOHD1cHtdaw9uzZsxQGDu3du1d79+7V+vVVA0waN25cI9BNSUlRhw4dKBT8hgDXhH5/59WGAa4krf1kn9Ie/buemz5EP+rFelQAPM+V9bwIbwEACH7tWjTVul/eoNw1FuWstlAQuI0QtzZudAQAwNjtt99OEdAgFy9e1GeffabPPvusetumTZsoDPyGANeEUq+KVfbkVOWuMb6IUrLvhIYtfEsTByVqxvXd1adTa3WNa65G4YzKBVA/1jW96gpupaqLUqjpkweS6rWvvt9b1zEBAHBH9uRU3TGkq1745+daVrBTZ89fpChwGSFuFUbdAgAAAOZCgGtSObek6uiZ83r+3TKHbdZ9sl/rPvHfdGesTwX4V9iUfJ//TEYUGLu6Y7N67avv99Z1TMDW8GV7ldE1SjkjmbkDgGPJHVrqqamD9fhtA7Ws4AstK/hC2w+cojBwiZlDXPrHgG/lbDhS9V/6tgAAwM8IcE3sv2YM0elzF7Xq/V0UA4DfcXEKCD7Dl+1V4e5yFe4ul8SFLgB1i4qMUNaY3soa01v/+vywvjx0WruOnNWXh07ry8OntevwGZ2quEChUMuAY+u1r0Wq9rUIzf5iZkrVyNqMlHhlplQF1Yy2BXwrZ8MR5W48+sPX9G0BAPCbK5WVkqQwSWFh5pwdlgDX5FbeP0ytohrruX+UUQwAfkN4CwQfa3hrZb3YxYUuAK4a1itew3rF+/RnZmTkUfggdtVpi7Inp2rmzJkUA4BH2Ye39G3hK45mP6t8eQbFAWBalZVSo6krfvisDAtTmKTw8DBdfGmaaeoQzlsBS6cP0V/nZqhtTCTFAOBzBY+OIbwFgkjh7vJa4a1V7saj1dPOAQDgDfn5+crLI4gH4Dn24S19WwAA/KtSlTW/rqzUlcpKXblSaao6MAIXkqQ7hnTVj3rG608bP1f+e1/qwIlyigLAazJTEpSREk9wCwQh2ymTjTBaAQDgbfn5+ZLESFwAHrFpTwV9WwAAAkilg5zWbDMpE+CiWsfYKC26LU2LbkvTKx/t0cZ/H9Seo2e1+8gZ7Tl6xuEvDQDUxbqmlyRlT05lPS8giFkvXhmNUrDiQhcAwNsIcQF4SsGcLg5nmKFvCwCA7xHgViHAhaE7hnTVHUO6+vUxsD4V4OcTJeutBKUr3/dwwlS1PgTgDYS4AIBAQIgLwFMIcQEACBz2UyhbVa2Eax4hGeCy+DsAwJSdm0qp0dQVP5wPw6q6NeHhYbr40jQKBI8ixAUABAJCXACeQogLAEBgYARulXDeCgAAhEjnxu7utMrKSl2prNSVK8yBD+/IGdlO2SPinLbJ3XhUORuOUCwAgNfk5+crL48ZnAA0XMGcLspMiqZvCwCAHzm6kmm2uQYJcAEACJXODXenwQ8IcQEAgYAQF4CnEOICAOBflQ4ucpptuTgCXAAAQqZzIwedG2oD7yLEBQAEAkJcAJ5CiAsAgP9wjbNKBG8FAABCpHPjYIKRMJHgwvtYExeBqGnjRjp/8XKt7eXfXVJ0JH8KAfWxadMmigDAFFgTFwAA/+AaZxVG4AIAECqdG+5Og58xEheBpntCC8Ptuw6foTgAALcU7jhkuD0zJYHihDBG4gIA4Htc46xCgAsAQKh0bhxsJ7+FLxHiIpB0axdjuP3Lw6cpDgDALYWlBw23Z6TEU5wQR4gLAIBvEeBWIcAFACBkOjcOphdhCC58jBAXgaJbvHGAywhcAADgDkJcAAB850rlFcPt4WHmijQJcAEACBHcnYZAQoiLQNA93ngK5b9t/YriAADckrumhCKYHCEuAAC+wTXOKgS4AACESufGwSTKYUyiDD8hxIW/9UgwHoG7+YvD2lR6iAIBAFzr06wudrzvljQKZCKEuAAAeB/LxFUhwAUAIFQ6N9ydhgBEiAt/Gtm3g9K6xBruW1bwBQUCALjE0ejb7MkDKI4JEeICAOBdLBNXhQAXAICQ6dzIQeeG2sC/CHHhT3OG9zTc/vLm3YzCBQDU3Y9xMvoW5kWICwCA93CNswoBLgAAIeJK5RXjk30Yp3v4HyEu/GXO8J5qHd3EcN99L36oM+cuUiQAgHH/ZXWx09G3TJ9sbvRtAQDwDqZQrsIVXQAAQqVzw91pCHCEuPCHiEbhmjO8l+G+zw9+q/uWf0CRAAC1+y1OwltAkjKTolUwpwt9WwAAPIwplKtE8FYAACBEOjcOtpPfIpDkjGwnqepiliPWfda2QEP97MZeWr5pp46dOV9r318+2KNe7Vsqe3IqhYKpZWVlhcxzWbJkCS8oGtZfqSO8ZfQtrKwh7vBle+nbAn4WFhbmMPQBEFwYpFKFABcAgJDp3HB3GoIDIS587aq2zfU/s6/VLc8UGL8nV1t06NQ5/fesaykWTMtisVAEQHWHt5kpCYS3qPmeIMQFAkJUVJTKy8spBDymadOmFMFPGKRShQAXAIBQ6dxwdxqCCCEufG3yNVfp0YkD9MQ644vyf9r4uQ6eqtBf52aqaeNGFAySpBkzZvjsZ+Xn51NwwI8KdxxS7hqLCksPOWyTmZKggsfGUCzUfm8Q4gJ+R4ALT4uMjKQIfsIglSoEuAAAhErnxsF28tvQFbZge8g/Ry50wZMevy1NW/cc0/qSrw33/23rVxqa85YW3pqmm9I6UTCTS01N1cyZM3328whwAf9xdb1bptunf0vfFghcUVFRFAEexQhc/2GQSpVw3goAAIRK54a70xCacjceVc6GIxQCHvE/s65T746tHO7ftve4xv1xg6Y+/552HzlDwQAghOWsLlbYlHyXwtuCR8cos3cCRQN9WyBARUdHUwR4FCNw/YdBKlUIcAEACJXODXenIYRxoQuektg2WoWPjdGIvh2ctnt58271+OUaPbGuRIe/PU/hACBEFO445FZwm5mSQHgL+rZAEGjWrBlFgEcxAtd/GKRShSmUAQAIlc6Ng+3ktwBQU1yLptqwYJSmPv+eXt6822G7K5WVeuz/ivXY/xXrjiFddfewbroplamVASDYFO6oWte2rjVu7WVPHqCcW9IoIAAEAUbgwtMYges/XOOsQoALAECodG64Ow0hLHtEHGuFweNW/ex6JbRspiffqnu9vVc+2qNXPtqjbvExui29i9K7xWlIjzgltOROfwAINNbAtrD0oDaVHnYrtLVi1C3o2wLBhTVw4WmMwPUfZhmsQoALAACdGwSpzKTgv8O4cHd5nW24wAVv+uOUa3R11zb67WvF+vJw3Wve7jp8Rr9//bPqr3u2b6n0bm118UqlJl7dWW2aN1Vs8yZq0zxSsdGRimnWmCIDgKf7DztqB7INCWtr9K9SEpQ9OZXwlv4tfVsgyBDgwtMIcP2HQSpVCHABAAiVzo2D7eS3oatgTpegfvw5G47UeZGLC1zwhbuuS9Jd1yXpt68Va9HaEre+94uD3+qLg99Kkv76wW6KGeCupwSmEDYlnyLAbQS39G/p28Jfnz1GN54U7jjE55Gb4uPjKQI8KjY2liL4ScWFS4bbz56/aKo6EOBQ6azFAAAgAElEQVQCABAiuDsNwSRnwxHlbjzqtA0XuOBrC29N013XVgW5r23ZS0EAwAQIbkHfFggNiYmJFAEe1b59e4rgJ4dOnTfc3q9za1PVgQAXAIAQwQhcBAsucCGQpXRsqf/LytSWXce08v0vter93TpVcYHCAEAIyUxJUEZKvDJT2hPcgr4tECI6d+5MEeBRBLj+c/BUhfFr0spcU6UT4AIAECJYAxfBgAtcCBaDu7XV4G5ttWRaulb+a5dWvr9LG7cfpDAAEKQyU6qCWkbbgr4tAklGSrzxFMqlB/msclPnzp0VHh6uK1euUAx4BAGu/xw6dc5we0KrZqaqAwEuAAAhgimUEei4wIVgFB4WpunXd9f067ur9Jtv9dHOI/roy6Mq+vKYSvafoEAhzGKxKCMjg0IAQco2sJVEEAL6tggqm0oPU4R6SExM1N69eykEPIIA1382bv/GcHtCSwLckOiks/g7AMBsKi5cMtx+9vxFigO/4wIXQkFKh5ZK6dBSMzN6SJK+rbhQFebuOqZDp87p+NnzOnH2Qo3/nj1/icIBgIdZw1lb1imRJcJa0LdFMH2etVeuSmptN7q2jbp17tyZABceERMToxYtWlAIP7h4+Yre+dQ4wP1Rr3hT1YIRuAAAhIhDp84bbu/XuTXFgV9xgQuhqmVUE43u31Gj+3ekGEEiIyOPIphA5cszKAIA+rYICs5uOGEwkvsSExMpAjyC0bf+886nX+vi5dpToce1aKof9TLXuTWctwMAAKHh4KkK405nqyiKA79x5QJXwZwuXOACAABASPRtCW/hLqNZBSQpd42F4ripc+fOFAEeQYDrP8+/+7nh9jEmvHE6JAPcjBTjYdSFpQd59wMAQtahU+cMtye0akZx4BeuhreZSdEUCwAAAEHftyW8RX1Y1+q2V1h6SIU7mErZHd26daMI8IguXbpQBD9459Ov9XbJAcN9owlwQxuLvwMAQtnG7cbrQyS0JMCF7xHeAgAAwEx9W8Jb1JezaZIZheuenj17sm4pPKJ///4UwQ+efGu74fb2rZrpruu6mq4eIRngZqYYD29n8XcAQKi6ePmK3vnUOMD9Ua94CgSfIrwFAACAmfq2hLdoqOzJAwy3F5YeUs7qYgrkhgEDBlAENBgBru8tXFOidz8zvrb54E19FR4WZrqahGaAW8fi7wAAhJp3Pv1aFy9fqbU9rkVT/agXFxLgO4S3AAAAMFPflvAWHnmv3ZLmZC3cEq5pu4EAFw3Vr18/NWnShEL40LpP9ivbwc0qndtE65c/7mPKuoTsFMos/g4AMJPn3/3ccPsYE64PAf8hvAUAAICZ+raEt/AkR2vhStLwJ9YT4rqIABe8h4LL+pKvNeN/3ne4/8Gb+pq2NiEb4LL4OwDALN759Gu9XXLAcN9oAlz4COEtAAAAzNS3JbyFp2X2TnA4KEmqCnGZTrluPXv2VMuWLSkE6o3pk31nxb++1Nj/eFffVlww3D9hYGfNG51i2vpEhPIJz5HcNRZl9h7DbwcAICQ8+dZ2w+3tWzXTXdd1pUDwOsJbAKEoNTVVM2bMoBABID8/XxYLs2kBCJy+LeEtvKXgsTEa/vh6FZYaD0DKXVNS9T69JY1iOTFgwAC99957FAL1QoDrfSfLLyhndbGefafUYZuucc315zlDTV2niFB+ctmTB1Sf1GxZF3/nRAcACHYL15To3c++Mdz34E19FR4WRpHgVYS3AEJZWhp/MwaC/Px8igAgYPq2hLfwtuzJqSp8Yr3D/blrSpS7pkTZkwdwfdsBAlzUV+/evdWsWTMK4SWnyi/opfd3KWd1sU6WX3Da9s9zhiquRVNT1yukA9ycW9K0qfSw4R1LuWtKlJnS3ulIXQAAAtm6T/Yr28H0SZ3bROuXP+5DkeDdvhbhLQAAAEzUtyW8hS9k9k5wODDJlm2QK4lr3TZSU1MpAurlmmuuoQgecv7iZX19okJfn6zQrsOnte6T/Xp921cufe+f5wzVDX3am76GEaH+BJ3dsTT8ifUqeHQMJzYAQNBZX/K1ZvzP+w73P3hTX4oEryK8BQAAQKgo3F1OeIvA+nvrljRlprTXcCcjca2sQW+uSkxTnwGJsbIsnuBwf/fu3dWzZ0998cUXvJnglhtvvNHp/t/97VM9+uo2CuUl0ZER+uvcDI1L60wxJIWH+hNk8XcAQKhZ8a8vNfY/3tW3FcZTjUwY2FnzRqdQKHjN8GV7CW8BAAAQEgp3l2v4sr1O2xDewh8yeyeo4NExFMJAyf4TOvztOadtMjIyKBTcMnjwYHXu7Dw4fP/zwxTKS5LaxajgsTGEtzbCzfAkCx4b4zTEzV1TQogLAAh4J8svKOulIs34k+ORt13jmuvPc4ZSLHjN8GV7Vbi73Hnfi/AWAAAAQdS/dYbwFv6U2TtBlS/PqJ4mGT9YvWWf0/3XX389RYJb6hp9+9Xxcr1d8jWF8oIHRqWoaOFNuiapLcWwEW6WJ5o92fm897lrShQ2JZ8gFwAQcE5VXNCz75Sq2y9e07PvlDpt++c5QxXXoilFg/f6VCPinO4nvAUAAECo9G8JbxEocm5JU8GjYwhybaz+2HmAm5iYqD59+lAouKRFixYaNWqU0zarNu+iUB42dkBHFS0cp6XT09U2huuZ9iLM8kRZ/B0AEAzOX7ysr09U6OuTFdp1+IzWbd2v17fud+l7/zxnqG7o054iwrt9qqRoFczpYjhSgfAWAAAAwcYa0NovEUJ4i4D7W6x3Qo3r1HVd5w51/9x+UPuOndVVbZs7bJORkaHt27fz5kGdRo4cWWebVe/vplAe0L5VM00clKiJgxI1ql9HCuJEhJmeLIu/BxcmuQD8K2xKPkUIEtGREfrr3AzWiIDvLhwkRatycZ8a0ykT3gIAACBY2Ye4hLcI6PfrLWnV/y3ccUiFpQclSZtKD6uw9JCparF6yz798seOR9lmZGTo+eef502DOo0ePdrp/o3bD2rH16colBuaRISrY+sodWoTrY6to9SxdZTGDOiokX07UBwXRZjtCVsXf3clxAUAINAltYvRX+dmsEYE/MI6Ejd7RBzhLQAAAIKabWBLeItgYT8qFzUlJCQoLS1NxcUsmwjHevfureTkZKdtRvRpr8qXZ1As+FSEGZ+0dfH3nNXFpp9qAgAQvB4YlaLsyQNYIwJ+VTCnC0UAEJIsFosyMjIoBACYCMEtEHpuuOEGAlw4NXbsWIqAgBRu6k4Zi78DAIKxYzmgo4oWjtPS6emEtwAAAAAAAA6MHz9erVq1ohAw1KpVK40fP55CICBFmL0ALP4OAAgG7Vs108RBiZo4KFGj+nWkIAAAAAAAAHUICwvT+PHjtXLlSoqBWsaPH6+wsDAKgYAUQQmqsPg7ACAQNIkIV8fWUerUJlodW0epY+sojRnQUSP7dqA4AAAAAAAAbiLAhbP3BhCoCHANsPh7YMjIyKMIgB9VvjyDIgAAAAAAACCoxcfHa/To0XrnnXcoBqqNHj1a8fHxFAIBK5wSAAAAAAAAAACAUDVhwgSKgBoYfYtAR4ALAAAAAAAAAABCVt++fZWWlkYhIElKS0tTv379KAQCGgEuAAAAAAAAAAAIaYzCBe8FBBMCXAAAAAAAAAAAENJuuOEG9erVi0KYXK9evXTDDTdQCAQ8AlwAAAAAAAAAABDypkyZQhF4D1AEBIUISgAAAAAAQG0zZswIiedhsVhksVjqbJeamqrU1NSgffwAAAB1ycjI0KBBg/TJJ59QDBMaNGiQMjIyKASCAgEuAAAAAAB2UlNTNXPmzJB4LllZWUH9nF19/AAAAK6YOnUqAa6JX3sgWDCFMgAAAAAAAAAAMIW0tDQNHz6cQpjM8OHDlZaWRiEQNAhwAQAAAAAAAACAaTASk9ccCHQEuAAAAAAAAAAAwDS6d++um2++mUKYxM0336zu3btTCAQVAlwAAAAAAAAAAGAqU6ZMUWRkJIUIcZGRkZoyZQqFQNAhwAUAAAAAAAAAAKYSHx+v+++/n0KEuPvvv1/x8fEUAkGHABcAAAAAAAAAAJjOpEmTNHjwYAoRogYPHqxJkyZRCAQlAlwAAAAAAAAAAGBKP/vZzygCry0QcAhwAQAAAAAAAACAKXXt2lX33XcfhQgx9913n7p27UohELQiKAEAAAAAALUVFxeb6vlaLBbTPWcAAABJ+slPfqIPP/xQn376KcUIAf3799dPfvITCoGgRoALAAAAAIAdi8Wi+fPn85wBAABM4v7779f9999PIULktQSCHVMoAwAAAAAAAAAAU+vdu7eefvppChHknn76afXu3ZtCIOgR4AIAAAAAAAAAANMbOHCghg4dSiGC1NChQzVw4EAKgZBAgAsAAAAAAAAAACDpoYceUnx8PIUIMvHx8XrooYcoBEIGa+Ai5GzZsoUiADYOHDhAEQAAAAAAAAAXtG7dWg8//LB+9atfUYwg8vDDD6t169YUAiGDABchh7tsAAAAAAAAAAD1NWjQIN1///367//+b4oRBO6//34NGjSIQiCkMIUyAAAAAAAAAACAjTvvvFOjRo2iEAFu1KhRuvPOOykEQg4BLgAAAAAAAAAAgJ2HHnpISUlJFCJAJSUlMSMnQhYBLgAAAAAAAAAAgJ0mTZro4YcfVnR0NMUIMNHR0Xr44YfVpEkTioGQxBq4AAAAAAAYmDFjBkUIABaLRRaLhUIAAAC/SElJ0cKFC/WrX/2KYgSQ3NxcpaSkUAiELAJcAAAAAADspKamaubMmRQiAGRlZVEEAADgV4MGDVJubq6ys7MpRgDIzc3VNddcQyEQ0phCGQAAAAAAAAAAwInMzEw9/PDDFMLPHnroIWVmZlIIhDwCXAAAAAAAAAAAgDrcdNNN+vnPf04h/ORnP/uZxo0bRyFgCgS4AAAAAAAAAAAALrj99ts1ffp0CuFj06dP1x133EEhYBoEuAAAAAAAAAAAAC6aNWuWbr31VgrhI7fccotmzZpFIWAqBLgAAAAAAAAAAABumDt3rsaMGUMhvGzMmDGaN28ehYDpEOACAAAAAAAAAAC4acGCBRo2bBiF8JJhw4ZpwYIFFAKmRIALAAAAAAAAAABQDwsXLlRaWhqF8LC0tDQtXLiQQsC0CHARsFJTUykCwO8fAAAAAAAAELDCw8O1aNEi9ezZk2J4SI8ePbRo0SKFhxNhwcSfLZQAAAAAAAAAAACgfmJiYrRo0SJ16NCBYjRQhw4dtGjRIsXExFAMmFoEJUCgmjFjhubPn08hAD9gBC4AADA7i8WijIwMCgEAAACXJCQkaNGiRfrFL36h06dPU5B6aNGihRYtWqT27dtTDJgeI3ABALXMnDmTIgAAAAAAAABu6N69uxYvXqy4uDiK4aa4uDgtXrxY3bt3pxiACHAR4Jo3b04RAB8bMGCA8vLyKAQAAAAAAADgpr59++qZZ54hiHRD9+7d9cwzz6hv374UA/geAS4CUl5enubPn6+zZ89SDMDHSkpKlJ+fT4gLAAAAAAAA1EOnTp20ZMkSDRo0iGLUYdCgQVqyZIk6depEMQAbBLgIOHl5ecrPz6cQgJ/l5+crKyuLQgAAAAAAAABuat68uZ588kmNHDmSYjgwcuRIPfnkk8zECRggwEVAycrKIrwFAojFYiHEBQAAAAAAAOrpN7/5jW699VYKYefWW2/Vb37zGwoBOECAi4BQXFysrKwsWSwWigEEGEJcAAAAAAAAoP7mzp2re+65h0J875577tHcuXMpBOAEAS78rri4WPPnzye8BQKYxWJhTVwAAAAAAACgnu6++249+OCDpq/Dgw8+qLvvvps3BFAHAlz4lTW8BRD48vPzCXEBAAAAAACAeho/frwef/xxNWrUyHTPvVGjRnr88cc1fvx43giACwhw4Td5eXmEt0CQIcQFAAAAAAAA6m/YsGFasmSJ2rRpY5rn3KZNGy1ZskTDhg3jDQC4KIISwB/y8vKUn59PIYAgZP3dnTlzJsUAAAAhKzU1VTNmzKAQAdL/ZMkdAAAQSvr166dnnnlGOTk52rVrV0g/127duiknJ0eJiYm88IAbCHDhc4S3QPAjxAUAAGaQlpZGEQKo7wkAABBKEhMTq0PcrVu3huRzvPrqq5WTk6MWLVrwggNuYgpl+BThLRA6mE4ZAAAAAAAAqL8WLVroqaee0ogRI0LuuY0YMUJPPfUU4S1QTwS48JmsrCzCWyDE5Ofnq7i4mEIAAAAAAAAA9fTb3/5W9957b8g8n9mzZ+u3v/0tLyzQAAS48Lri4mJlZWWxZhEQoubPn0+ICwAAAAAAADTAlClT9NRTT6lTp05B+xzi4uL0hz/8QdOmTeMFBRqIABdeVVxcrPnz5xPeAiGOEBcAAAAAAABomKuvvlrLli3TjTfeGHSPfejQoXrhhRc0ZMgQXkjAAwhw4TXW8BaAOfD7DgAAAAAAADRMVFSUHnvsMc2dOzdoHvPMmTP1u9/9TrGxsbyAgIcQ4MIr8vLyCHMAE8rKyqIIAAAAAAAAQAPdeuutev7559W9e/eAfYyxsbFavHixZsyYwQsGeBgBLjwuLy9P+fn5FAIwIYvFQogLAAAAAAAAeECfPn20bNkyjRs3LuAe25AhQ/TCCy/ouuuu44UCvIAAFx5FeAuAEBcAAAAAAADwjPDwcD300EN66KGHFB4eGJHOtGnT9Ic//EFxcXG8QICXhFVWVlZSBngC4S0AWzNmzNDMmTMpBAAACBgZGRkUwQQ2bdpEEQAAQEj68ssv9dRTT2n7/2/v/nnlJtYGgM+5BAnR0FNTkC4pQEmB1i4iRBUkRIWEgpBIKhIK6vV+AZSGnAKJE8QnoKTa3YY2ae53oKMDGrRvwevczYnt9Z+xPWf395NWujecXY+fc9Z+Zh7PzH//O8vx33rrrfDtt9+GDz74wC8DRmYGLlE8fPhQ8RZ4ydOnT8PFxYVAAAAAAEAE77zzTnjy5En45JNPJj/2e++9F3744QfFW5jINSFgqIcPH4bnz58LBPCK8sEOM3EBAAAAII6vv/46XL9+PXz33Xfhzz//HP14n332Wfjqq68EHiakgEtvz549C48ePRIIoJEiLgAAAADEdefOnXD9+vXw/fffh99++22UY7z99tvh/v37IcsyAYeJ2QOXXhRvga7siQsAzM0euKfBHrgAwKn55Zdfwvn5efjrr7+ifeann34a7t+/H15//XUBhhmYgUtnFxcX9rsFOjMTFwAAAADiu3v3brh9+3Z48uRJWK/Xgz7r3XffDQ8ePAg3b94UWJiRGbh0ongLDPX48WMJIAAwCzNwT4MZuADAKfv111/D+fl5+OOPPzq/98svvwyff/65IEIC/iMEtKV4C8Tw6NGj8OzZM4EAAAAAgMg+/PDD8NNPP4WPPvqo9Xvef//98OOPPyreQkLMwKUVxVsgNjNxAYCpmYF7GszABQD412azCefn5+H333+v/O9vvvlmePDgQbh7965gQWLMwOWghw8fKt4C0bmuAAAAAMB4siwLP/30U/j4449f+W937twJP//8s+ItJOqaENDk4uIiPH/+XCCA6J4/fx6ePXtmFi4AAAAAjOSNN94I33zzTbh9+3Y4Pz8Pf//9d3jw4EHI81xwIGEKuADM5unTpwq4AAAAADCyW7duhVu3boV//vknvPbaawICibOEMo0scQoAAAAAAMdB8RauBgVcAGZjiXYAAAAAAHiZAi6Nbty4IQiAawwAAAAAAExEAReA2SjgAgAAAADAyxRwaXTv3j1BAAAAAAAAgIko4NLo5s2bZsgBo7h371744osvBAIAAAAAAPac7Xa7nTBwyGKxEAQgqu12KwgAAAAAAHCJGbi08vjxYzNxgShu3LgRHj9+LBAAAAAAAFDBDFw6ubi4CE+fPhUIoLMbN26Ee/fuhZs3bwoGAAAAAADUUMClt2fPngkC0IqiLQAAAAAAtKOACwAAAAAAAJAIe+ACAAAAAAAAJEIBFwAAAAAAACARCrgAAAAAAAAAiVDABQAAAAAAAEiEAi4AAAAAAABAIhRwAQAAAAAAABKhgAsAAAAAAACQCAVcAAAAAAAAgEQo4AIAAAAAAAAkQgEXAAAAAAAAIBEKuAAAAAAAAACJUMAFAAAAAAAASIQCLgAAAAAAAEAiFHABAAAAAAAAEqGACwAAAAAAAJAIBVwAAAAAAACARCjgAgAAAAAAACRCARcAAAAAAAAgEQq4AAAAAAAAAIlQwAUAAAAAAABIhAIuAAAAAAAAQCIUcAEAAAAAAAASoYALAAAAAAAAkAgFXAAAAAAAAIBEKOACAAAAAAAAJEIBFwAAAAAAACARCrgAAAAAAAAAiVDABQAAAAAAAEiEAi4AAAAAAABAIhRwAQAAAAAAABKhgAsAAAAAAACQCAVcAAAAAAAAgEQo4AIAAAAAAAAkQgEXAAAAAAAAIBEKuAAAAAAAAACJUMAFAAAAAAAASIQCLgAAAAAAAEAiFHABAAAAAAAAEqGACwAAAAAAAJAIBVwAAAAAAACARCjgAgAAAAAAACRCARcAAAAAAAAgEQq4AAAAAAAAAIlQwAUAAAAAAABIhAIuAAAAAAAAQCIUcAEAAAAAAAASoYALAAAAAAAAkAgFXAAAAAAAAIBEKOACAAAAAAAAJEIBFwAAAAAAACARCrgAAAAAAAAAiVDABQAAAAAAAEiEAi4AAAAAAABAIhRwAQAAAAAAABKhgAsAAAAAAACQCAVcAAAAAAAAgEQo4AIAAAAAAAAkQgEXAAAAAAAAIBEKuAAAAAAAAACJUMAFAAAAAAAASIQCLgAAAAAAAEAiFHABAAAAAAAAEqGACwAAAAAAAJAIBVwAAAAAAACARCjgAgAAAAAAACRCARcAAAAAAAAgEQq4AAAAAAAAAIlQwAUAAAAAAABIhAIuAAAAAAAAQCKuCQFcHZvNJmRZJhAjK4qi1b8BAAAAAFfTZrMJq9Xqxf8uZVkWlsulcVhgVme73W4nDDBNQlAmAF0VRfEimQghhOVyqaA44u8pz/NX/t2lEgCAY5Dn+UsDlOv1etLBybmPDwBQlZNcZvwVmJsZuDCCuqe3LsuyLCwWixBC/QzPy8XbEEJYrVYhyzIDHQAAnGSu3ZRjN+Xep54/F0XxSuzyPJ+siDr38QGA7vfuoVLMwQ4VbwFSoIALkZOay8XWJvuDT12TmbKICwAAp2S1WvUacCvz9PIhylMs6G6325M+PgDQL38aKqWcq+qBMoAUKeBCBOWM2ylv/uXMXQAAoFvuXubvy+UyhBAsjwcAcAKaJt+U+96W+SLA3BRwYaC6PVNjybKsMrEwyAQAAMPs59mnkF8vl8tXBiSnnIk89/EBAKpc3s5BbsKpKnP1crLabrcTlBkp4MJATUuJlDf78umt/Yvgoffuf8ZutwtFUbxYcmz/8wAAgOE5/Wq1Ovq9WPdnlmy327BYLCYtXM99fADgtFVt57BcLhVsOXlzrDDKYQq4MEDTngl1gz/7/1YURet9cw1sAABAteVy2Zgv7y+b3CTP86N/ynzufoV+DQBcbVf5gTfFKfD9uEr+IwTQX9VTW10TmaIowm6386QXAACMJMuyF3n3oVkWY26PAgBAenkiQIoUcGGAqqdSLLsBAADpKooirNfr2m1Jytm6AAAAMBcFXAAAAE5OURS1Rdw2W5wAAADAWOyBC5HVLas8RNU+UV32jipnEJQDUeX/z7IsLBaLlz6rbsZB0/HatG9/z7Gm43dRd177n901VgAAnI6iKMJ2u30l/y1z4i4r61TluzFy3pj5b59cv+05hhDCYrEIWZbVxm3o8cfuB7RtXxmH/Z8tHwbQ9wCAePfdpvHENvfdNvflqnY05TNV7y3Hg6fMSfZjU+Zhbc83dh419PcU8++i6Vgx25l6HLp+P+pqGlWf0fb7QQQ7oLcQQuUrpvV6PegYy+Wytp37r+VyWfvzWZb1bt96vd5lWdb6+G1j0uYz+3z+0HgDADCuqjywSy7ZNv9ryoH75qZ929kn/23bN2hznm37FOVrvV5HPf4U/YA27Wsbh7rzB4CrZsz7XIz77qH7fJecocvnzp2TVB37UE4VK5/smyO2Pf8+597mWG3a2iUvnTsOKX8/iMcMXBggy7LKJ2HyPA/r9Xr29uV53nr/rjGWiSuKovXnrlarVk/vdPnMqvPzRDwAAJdz+iny3TIn3W63nfoKffPfOfoUYxrSD+ga86HHL/uDZiYAwLj5R6z7/BS5UayxyT7HHyOf7NqOGOff5e9i/1htz3+z2YSzs7Pwb23zOOIw9feDuOyBCwPU7ZlVXuznLBb2uZmXF/UY+iQGeZ6PGpPLy5wBAEAI1UXcQ3lj34GwzWbTOu+du3hbFMWVLt72iXms49tHGQCmyT+G3ue7GPpg22q1GpyTXMXi7f759x0v73ru+4XSscaor0Icpvx+EJ8CLgyQZVltEbe8GM9RyG26kGdZFtbr9YvX5fbHGqDZvzHuH3O5XDbGrEus9j93t9u9eFWdV1W7AACgSV1uXDcQVOan+7lpVV662Wxa7UnVlLtW5fVNeXafPkXbcyzPM+bx28ShSwyGDF716dvU7VsGADTnXuV9t+o+X7e6Rd19t1ztr2nVv8s/U/dzXcdbm3KEvmPFdblZ3zyqTz5ZF4flctkqD+4zwabu7+JQe/M8b8zjmv6e2uSoqcQhhe8HI7GKNIyzZ0OItD58nz1ZQ4+9mJrOoc8euKHH/lehxV4Dy+Vyl2VZq/026o4RO94AAEwn9h64TXljVc5Z97NNbeiTlw7pU9T9TJc9aKt+dow4N+X/TX2Upv5AUx9ljD5R374NAKQu9Nwjc0h+dOh9dXugthkr7Pu+pnt939yi7/vqjnv5//eNb1M+2SVnHiP/65Ljtn1vn7+nVOMw5PthTDxNZuBCpKfC2zxtPsWM3LrPbnoKp8s5dNF0zKIoei1VVz5d1OZpn1j5o2gAAAjPSURBVL7HAADgtAx9kny5XDbm+F3z0qacvk1fIkZ/I9bWKmM41B8o+wx1fbK+x+z6+wUA+uVlTblM7Ht8G3WffSgnKYoienvLGZ6Xj9s2FxmST1a1uc2Y8+X/3melkqZ2H8rFmt7bZxXHOeOQ4veD8SjgQiRdCqBD1rnvk1BMOdDT5ZhNS4k03aSGUsAFACBmvt0mj65bOi12Tj+mqYu6fQbH9vsNdctX9xkw1O8AgGksFotW9/mpdC38VbU11gSTQ8W7/c+OnU82FU/HyqVi5WtNbey6LPDccUjt+8G4FHAh8g19V7OufdVgxNnZWdROfYzPmvICP8Wx2tzUAAA4bW3z6KqBmS6Dd32PMXWe3hSnqYrIQwbHYscslYFJADgFbe67VeN9Uz841SUn6TOJpe15d/nc2HnckPyn64zQvm1v08ah48epxSGF7wdxXBMCGOcGXr4OXYTzPG+9JPAUN+fFYnHlCsH77d1sNi9mBrgxAQAwdk673W57551t39d1ZkAMy+Wysn37/ZupZwR3jUEZt8vnsdlszEwAgAH347YFrz737rY/N9WSsFUrkHQt2E35UFmsNrf5zLZ58NAx2rarr8z195BSHKb+fjAuBVwYUdtCbp7nYbfbjZZUzZXMjalcCkSRFgCAqVQN2PRZkrfrMeZYVaau+BnC/4q4q9VqtKWdx4xDl6WgFXoB4GVttzM4FrHyvKEPlXWJ+RjjpVWfGTsPHiunTTkOxrZpYgllmECbpZXzPBeolje1PM9DnuducAAARFH1sGWsvcqusvV6fXC2Rrk1zNz78wIATOUqFrBTa7NxXThMARcmVBRF454HblyHb+yHCrflTIEsy07uiUAAAPrl6FXmmPVa5rxXpQ+zL3YhN1Yc5vo9AgAADGEJZZhYOaAxxjr0XZYCu4qqZimXhdryf1fFW2EcAIC+efvl3PNybtllH7g26pYtnjsW5evQHl+r1SrKnr0pxgEAgPHyYHGAlyngwkwX9aoCbpd9D6osFoujHeSoG0Bbr9f+oAAA6J1jVuXlbWac7ufgYy8fnMqDmvvnWRe7EP5XxE0hDqnsKQwAHI8+Y7hzj9kOHXeuYvVDcWBcllCGGUx5QT/mp9YNvAAAMESMVXGmKK6mmNMXRRF2u11lsTul7WHM4gUAhqgax42V/401RjxGm6s+8xTzLHFgSgq4MIOxLup1N/0uxxtjaecYqpKMNklOqucDAMC8+XjV9hwh/PsEfd2M2rpiZUx1s39THRgqimKUgawYheG63+PYM6YBgOMxZk4yVgG3atLLGA/YHft2fuLA3BRwYYC+Hf+pC7h1g1OxzufYfj8AABx3Dp/neWVOnmVZrxwyZt7ZlNOf0tP9dXHo8oDm0OWxAQC65Bmp5CQx8qg27d1sNic3/npqcTC7eF4KuDDwRn12dhaKomh9MWvaKyrGhb5vEbepXVfxBrLZbMy+BQDgxWyDPM/D2dlZbY6YZVlYr9cHc+2qfHu1WnXK5Q/1H+oG9FarVat+R4x+RZfBmrEGduoGyNo8oNr2IVYAgD75X9uiXV1OMmbBr6nNbXOkyz8XKw++6jnascYhxsqexKeACxGsVqsXA0JFUbwYkClf5VP+TQNGsZ66alpyrWxf1Y37KhY7626MZbwBADidfPzs7Kzylef5wdmrbYq3h/LtMjetG7hpU0Tez2ebBt2qjlP2O9p8fpeYNhWbmwYBYwxKNsWhrm9TtqmqzU3LYwMA7ZT5TJfXVVeXJ+7nS3V5WV1OMrY2Y8SX27afr3Zpd5c8+BgKgqcUh8vj72MsxU2DHdBbCCHKK8uy2mOs1+vK9zRZLpe921L13tjtOxTD9Xrd+jj7bcyyrNX5LJfL0c4HAIBxVeV8Q15NueHQfLsuR63Lebvkv4debdtdl+tXtbs8n6bzaopp175GjDi0PU7f9ulHAHDMYuVbqdx3++RksXOSNrnnkNj0yVmH/t7qcq8unxvj3Pv+fvscM+U49P1+tO1n9ek/0Y8ZuDCzLk/7t1UURa8nuWK3I3acms6p6ukf+1sBAHAoD++7522bXHPIE+pj9BOG2l9lqO68Ys9yjRGHFGMJAFy93HHoWOPUq4H0HSOOlQcfs2OMg7H09CjgwkwXtXIQYayBhC436LItdWvdX7UbYwih92AcAADHaz8HH5r/DhkQq9s7q+rndrtd5+PMldePNSjZNw5lmxRvAYAYiqLonZvNNVZZFEVYr9dR88khefAxFQmPLQ4xHlIgrmtCAMMu0vvr2m+324N7a5UX6C6DKn0vnPvtq9oHq7woDx3gGXJhr3rvoQShdPmcquJb9VmHzteNCgAgXYvFIiwWi9Y/35QXxu4P1O0927cfUHWcuj5Hm2N0yY33Bxmb9tTt0qfok5t3jcOQfs7Q9ulHAHBsxry3zXHf7ToO2ZSTZFkWNpvNoNxsrNhUvXf//TFy1i55WZc4DDn3vr/fIcdMMQ5DvrtNY+9Vf0uM6+z/1wYHRrDZbJK7oB1qU1Wxd+rlPY4hzgAA6AuMnaPOkQdfxT4OAICcZJo2lwXMU8/NxIEYFHCBly8KZ2ev/FvqBVwAAAAAAIBjYQ9c4IW6Iq0nhQAAAAAAAKahgAu8sN1uK/9dARcAAAAAAGAaCrhwhOo2S2+S53nl+/pueA4AAAAAAEB39sCFI1QWY8via9P+tZvNJqxWq9qir0sEAAAAAADAdBRw4QhVzaatWgb50Ezd9Xpt+WQAAAAAAIAJXRMCOA1dl1VWvAUAAAAAAJiePXCBl2RZpngLAAAAAAAwE0sow5EqiiJst9tWM2/LYu1yuVS4BQAAAAAAmJECLpyAsoi7X8zdL9Qq2gIAAAAAAKRBARcAAAAAAAAgEfbABQAAAAAAAEiEAi4AAAAAAABAIhRwAQAAAAAAABKhgAsAAAAAAACQCAVcAAAAAAAAgEQo4AIAAAAAAAAkQgEXAAAAAAAAIBEKuAAAAAAAAACJUMAFAAAAAAAASIQCLgAAAAAAAEAi/g8agAQBi4BOKQAAAABJRU5ErkJggg==" id="0" name="Picture 1"/>
          <p:cNvPicPr>
            <a:picLocks noGrp="1" noChangeAspect="1"/>
          </p:cNvPicPr>
          <p:nvPr/>
        </p:nvPicPr>
        <p:blipFill>
          <a:blip r:embed="rId2"/>
          <a:stretch>
            <a:fillRect/>
          </a:stretch>
        </p:blipFill>
        <p:spPr bwMode="auto">
          <a:xfrm>
            <a:off x="3568700" y="1473200"/>
            <a:ext cx="5105400" cy="13208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 flow diagram that shows how signals inform decisions, which become enforcement policies.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Here, the signal might be the user’s location, the user’s device, or the application that the user is trying to access.</a:t>
            </a:r>
          </a:p>
          <a:p>
            <a:pPr lvl="0" indent="0" marL="0">
              <a:buNone/>
            </a:pPr>
            <a:r>
              <a:rPr/>
              <a:t>Based on these signals, the decision might be to allow full access if the user is signing in from their usual location. If the user is signing in from an unusual location or a location that’s marked as high risk, then access might be blocked entirely or possibly granted after the user provides a second form of authentication.</a:t>
            </a:r>
          </a:p>
          <a:p>
            <a:pPr lvl="0" indent="0" marL="0">
              <a:buNone/>
            </a:pPr>
            <a:r>
              <a:rPr/>
              <a:t>Enforcement is the action that carries out the decision. For example, the action is to allow access or require the user to provide a second form of authentication.</a:t>
            </a:r>
          </a:p>
          <a:p>
            <a:pPr lvl="0" indent="0" marL="0">
              <a:spcBef>
                <a:spcPts val="3000"/>
              </a:spcBef>
              <a:buNone/>
            </a:pPr>
            <a:r>
              <a:rPr b="1"/>
              <a:t>When can I use Conditional Access?</a:t>
            </a:r>
          </a:p>
          <a:p>
            <a:pPr lvl="0" indent="0" marL="0">
              <a:buNone/>
            </a:pPr>
            <a:r>
              <a:rPr/>
              <a:t>Conditional Access is useful when you need to:</a:t>
            </a:r>
          </a:p>
          <a:p>
            <a:pPr lvl="0"/>
            <a:r>
              <a:rPr/>
              <a:t>Require multifactor authentication to access an application.</a:t>
            </a:r>
          </a:p>
          <a:p>
            <a:pPr lvl="1" indent="0" marL="342900">
              <a:buNone/>
            </a:pPr>
            <a:r>
              <a:rPr/>
              <a:t>You can configure whether all users require multifactor authentication or only certain users, such as administrators.</a:t>
            </a:r>
          </a:p>
          <a:p>
            <a:pPr lvl="1" indent="0" marL="342900">
              <a:buNone/>
            </a:pPr>
            <a:r>
              <a:rPr/>
              <a:t>You can also configure whether multifactor authentication applies to access from all networks or only untrusted networks.</a:t>
            </a:r>
          </a:p>
          <a:p>
            <a:pPr lvl="0"/>
            <a:r>
              <a:rPr/>
              <a:t>Require access to services only through approved client applications.</a:t>
            </a:r>
          </a:p>
          <a:p>
            <a:pPr lvl="1" indent="0" marL="342900">
              <a:buNone/>
            </a:pPr>
            <a:r>
              <a:rPr/>
              <a:t>For example, you might want to allow users to access Office 365 services from a mobile device as long as they use approved client apps, like the Outlook mobile app.</a:t>
            </a:r>
          </a:p>
          <a:p>
            <a:pPr lvl="0"/>
            <a:r>
              <a:rPr/>
              <a:t>Require users to access your application only from managed devices.</a:t>
            </a:r>
          </a:p>
          <a:p>
            <a:pPr lvl="1" indent="0" marL="342900">
              <a:buNone/>
            </a:pPr>
            <a:r>
              <a:rPr/>
              <a:t>A </a:t>
            </a:r>
            <a:r>
              <a:rPr i="1"/>
              <a:t>managed device</a:t>
            </a:r>
            <a:r>
              <a:rPr/>
              <a:t> is a device that meets your standards for security and compliance.</a:t>
            </a:r>
          </a:p>
          <a:p>
            <a:pPr lvl="0"/>
            <a:r>
              <a:rPr/>
              <a:t>Block access from untrusted sources, such as access from unknown or unexpected locations.</a:t>
            </a:r>
          </a:p>
          <a:p>
            <a:pPr lvl="0" indent="0" marL="0">
              <a:buNone/>
            </a:pPr>
            <a:r>
              <a:rPr/>
              <a:t>Conditional Access comes with a </a:t>
            </a:r>
            <a:r>
              <a:rPr i="1"/>
              <a:t>What If</a:t>
            </a:r>
            <a:r>
              <a:rPr/>
              <a:t> tool, which helps you plan and troubleshoot your Conditional Access policies. You can use this tool to model your proposed Conditional Access policies across recent sign-in attempts from your users to see what the impact would have been if those policies had been enabled. The What If tool enables you to test your proposed Conditional Access policies before you implement them.</a:t>
            </a:r>
          </a:p>
          <a:p>
            <a:pPr lvl="0" indent="0" marL="0">
              <a:spcBef>
                <a:spcPts val="3000"/>
              </a:spcBef>
              <a:buNone/>
            </a:pPr>
            <a:r>
              <a:rPr b="1"/>
              <a:t>Where is Conditional Access available?</a:t>
            </a:r>
          </a:p>
          <a:p>
            <a:pPr lvl="0" indent="0" marL="0">
              <a:buNone/>
            </a:pPr>
            <a:r>
              <a:rPr/>
              <a:t>To use Conditional Access, you need an Azure AD Premium P1 or P2 license. If you have a Microsoft 365 Business Premium license, you also have access to Conditional Access features.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2022-04-22T11:06:28Z</dcterms:created>
  <dcterms:modified xsi:type="dcterms:W3CDTF">2022-04-22T11:06:28Z</dcterms:modified>
</cp:coreProperties>
</file>

<file path=docProps/custom.xml><?xml version="1.0" encoding="utf-8"?>
<Properties xmlns="http://schemas.openxmlformats.org/officeDocument/2006/custom-properties" xmlns:vt="http://schemas.openxmlformats.org/officeDocument/2006/docPropsVTypes"/>
</file>