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head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421" r="3242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