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16"/>
  </p:notesMasterIdLst>
  <p:sldIdLst>
    <p:sldId id="26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</p:sldIdLst>
  <p:sldSz cx="9906000" cy="6858000" type="A4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67BB2-D5E9-4E61-9853-07CFA7E51E5E}" v="1" dt="2022-02-21T13:37:55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717733" y="2272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Iterators and Generators Homework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8C8C3-27E2-4875-869E-3CE84F7416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89EED-0ADD-459E-A08F-5C45F70494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e6d0c-2df1-41ae-b231-b2281c3c5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F7B0AF-6660-4A4A-88F9-6E84A88704E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fce6d0c-2df1-41ae-b231-b2281c3c593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A4 Paper (210x297 mm)</PresentationFormat>
  <Paragraphs>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</vt:lpstr>
      <vt:lpstr>Times New Roman</vt:lpstr>
      <vt:lpstr>Arial</vt:lpstr>
      <vt:lpstr>Symbol</vt:lpstr>
      <vt:lpstr>Wingdings</vt:lpstr>
      <vt:lpstr>Calibri</vt:lpstr>
      <vt:lpstr>Simple Light</vt:lpstr>
      <vt:lpstr>1_Office Theme</vt:lpstr>
      <vt:lpstr>Python Fundamentals</vt:lpstr>
      <vt:lpstr>Generators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 and Generators Homework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Administrator</dc:creator>
  <cp:lastModifiedBy>Yilmaz Mustafa</cp:lastModifiedBy>
  <cp:revision>2</cp:revision>
  <dcterms:modified xsi:type="dcterms:W3CDTF">2022-04-22T10:47:17Z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