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3-exercise-install-and-run-the-azure-cli/" TargetMode="External" /><Relationship Id="rId3"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 TargetMode="External" /><Relationship Id="rId4"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The Azure CLI is a command-line program to connect to Azure and execute administrative commands on Azure resources. It runs on Linux, macOS, and Windows and allows administrators and developers to execute their commands through a terminal or command-line prompt (or script!) instead of a web browser. For example, to restart a virtual machine (VM), you would use a command like the following:</a:t>
            </a:r>
          </a:p>
          <a:p>
            <a:pPr lvl="0" indent="0">
              <a:buNone/>
            </a:pPr>
            <a:r>
              <a:rPr>
                <a:latin typeface="Courier"/>
              </a:rPr>
              <a:t>az vm restart -g MyResourceGroup -n MyVm</a:t>
            </a:r>
          </a:p>
          <a:p>
            <a:pPr lvl="0" indent="0" marL="0">
              <a:buNone/>
            </a:pPr>
            <a:r>
              <a:rPr/>
              <a:t>The Azure CLI provides cross-platform command-line tools for managing Azure resources, and can be installed locally on Linux, Mac, or Windows computers. The Azure CLI can also be used from a browser through the Azure Cloud Shell. In both cases, it can be used interactively or scripted. For interactive use, you first launch a shell such as cmd.exe on Windows or Bash on Linux or macOS and then issue the command at the shell prompt. To automate repetitive tasks, you assemble the CLI commands into a shell script using the script syntax of your chosen shell and then execute the script.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install the Azure CLI</a:t>
            </a:r>
          </a:p>
        </p:txBody>
      </p:sp>
      <p:sp>
        <p:nvSpPr>
          <p:cNvPr id="3" name="Content Placeholder 2"/>
          <p:cNvSpPr>
            <a:spLocks noGrp="1"/>
          </p:cNvSpPr>
          <p:nvPr>
            <p:ph idx="1"/>
          </p:nvPr>
        </p:nvSpPr>
        <p:spPr/>
        <p:txBody>
          <a:bodyPr/>
          <a:lstStyle/>
          <a:p>
            <a:pPr lvl="0" indent="0" marL="0">
              <a:buNone/>
            </a:pPr>
            <a:r>
              <a:rPr/>
              <a:t>On both Linux and macOS, you use a package manager to install the Azure CLI. The recommended package manager differs by OS and distribution:</a:t>
            </a:r>
          </a:p>
          <a:p>
            <a:pPr lvl="0"/>
            <a:r>
              <a:rPr/>
              <a:t>Linux: </a:t>
            </a:r>
            <a:r>
              <a:rPr b="1"/>
              <a:t>apt-get</a:t>
            </a:r>
            <a:r>
              <a:rPr/>
              <a:t> on Ubuntu, </a:t>
            </a:r>
            <a:r>
              <a:rPr b="1"/>
              <a:t>yum</a:t>
            </a:r>
            <a:r>
              <a:rPr/>
              <a:t> on Red Hat, and </a:t>
            </a:r>
            <a:r>
              <a:rPr b="1"/>
              <a:t>zypper</a:t>
            </a:r>
            <a:r>
              <a:rPr/>
              <a:t> on OpenSUSE</a:t>
            </a:r>
          </a:p>
          <a:p>
            <a:pPr lvl="0"/>
            <a:r>
              <a:rPr/>
              <a:t>Mac: </a:t>
            </a:r>
            <a:r>
              <a:rPr b="1"/>
              <a:t>Homebrew</a:t>
            </a:r>
          </a:p>
          <a:p>
            <a:pPr lvl="0" indent="0" marL="0">
              <a:buNone/>
            </a:pPr>
            <a:r>
              <a:rPr/>
              <a:t>The Azure CLI is available in the Microsoft repository, so you’ll first need to add that repository to your package manager.</a:t>
            </a:r>
          </a:p>
          <a:p>
            <a:pPr lvl="0" indent="0" marL="0">
              <a:buNone/>
            </a:pPr>
            <a:r>
              <a:rPr/>
              <a:t>On Windows, you install the Azure CLI by downloading and running an MSI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Azure CLI in scripts</a:t>
            </a:r>
          </a:p>
        </p:txBody>
      </p:sp>
      <p:sp>
        <p:nvSpPr>
          <p:cNvPr id="3" name="Content Placeholder 2"/>
          <p:cNvSpPr>
            <a:spLocks noGrp="1"/>
          </p:cNvSpPr>
          <p:nvPr>
            <p:ph idx="1"/>
          </p:nvPr>
        </p:nvSpPr>
        <p:spPr/>
        <p:txBody>
          <a:bodyPr/>
          <a:lstStyle/>
          <a:p>
            <a:pPr lvl="0" indent="0" marL="0">
              <a:buNone/>
            </a:pPr>
            <a:r>
              <a:rPr/>
              <a:t>If you want to use the Azure CLI commands in scripts, you need to be aware of any issues around the “shell” or environment used for running the script. For example, in a bash shell, the following syntax is used when setting variables:</a:t>
            </a:r>
          </a:p>
          <a:p>
            <a:pPr lvl="0" indent="0">
              <a:buNone/>
            </a:pPr>
            <a:r>
              <a:rPr>
                <a:latin typeface="Courier"/>
              </a:rPr>
              <a:t>variable="value"
variable=integer</a:t>
            </a:r>
          </a:p>
          <a:p>
            <a:pPr lvl="0" indent="0" marL="0">
              <a:buNone/>
            </a:pPr>
            <a:r>
              <a:rPr/>
              <a:t>If you use a PowerShell environment for running Azure CLI scripts, you’ll need to use this syntax for variables:</a:t>
            </a:r>
          </a:p>
          <a:p>
            <a:pPr lvl="0" indent="0">
              <a:buNone/>
            </a:pPr>
            <a:r>
              <a:rPr>
                <a:latin typeface="Courier"/>
              </a:rPr>
              <a:t>$variable="value"
$variable=integer</a:t>
            </a:r>
          </a:p>
          <a:p>
            <a:pPr lvl="0" indent="0" marL="0">
              <a:buNone/>
            </a:pPr>
            <a:r>
              <a:rPr/>
              <a:t>The Azure CLI must be installed before it can be used to manage Azure resources from a local computer. The installation steps vary for Windows, Linux, and macOS, but once installed, the commands are common across platforms.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Install and run the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2022-04-22T13:31:18Z</dcterms:created>
  <dcterms:modified xsi:type="dcterms:W3CDTF">2022-04-22T13:31:18Z</dcterms:modified>
</cp:coreProperties>
</file>

<file path=docProps/custom.xml><?xml version="1.0" encoding="utf-8"?>
<Properties xmlns="http://schemas.openxmlformats.org/officeDocument/2006/custom-properties" xmlns:vt="http://schemas.openxmlformats.org/officeDocument/2006/docPropsVTypes"/>
</file>