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utomate-azure-tasks-with-powershell.8-exercise-create-resource-using-script&amp;documentId=7c56a65b-f5af-563d-bcc8-3890cd58a14d&amp;versionIndependentDocumentId=aeb4ae4f-b4ef-a767-6052-908a24d3b773&amp;contentPath=%2FMicrosoftDocs%2Flearn-pr%2Fblob%2Flive%2Flearn-pr%2Fazure%2Fautomate-azure-tasks-with-powershell%2F8-exercise-create-resource-using-script.yml&amp;url=https%3A%2F%2Fdocs.microsoft.com%2Fen-us%2Flearn%2Fmodules%2Fautomate-azure-tasks-with-powershell%2F8-exercise-create-resource-using-script&amp;author=mirobb" TargetMode="External" /><Relationship Id="rId3" Type="http://schemas.openxmlformats.org/officeDocument/2006/relationships/hyperlink" Target="https://docs.microsoft.com/en-us/learn/support/troubleshooting?uid=learn.automate-azure-tasks-with-powershell.8-exercise-create-resource-using-script&amp;documentId=7c56a65b-f5af-563d-bcc8-3890cd58a14d&amp;versionIndependentDocumentId=aeb4ae4f-b4ef-a767-6052-908a24d3b773&amp;contentPath=%2FMicrosoftDocs%2Flearn-pr%2Fblob%2Flive%2Flearn-pr%2Fazure%2Fautomate-azure-tasks-with-powershell%2F8-exercise-create-resource-using-script.yml&amp;url=https%3A%2F%2Fdocs.microsoft.com%2Fen-us%2Flearn%2Fmodules%2Fautomate-azure-tasks-with-powershell%2F8-exercise-create-resource-using-script&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continue with the example of a company that makes Linux admin tools. Recall that you plan to use Linux VMs to let potential customers test your software. You have a resource group ready, and now it’s time to create the VMs.</a:t>
            </a:r>
          </a:p>
          <a:p>
            <a:pPr lvl="0" indent="0" marL="0">
              <a:buNone/>
            </a:pPr>
            <a:r>
              <a:rPr/>
              <a:t>Your company has paid for a booth at a large Linux trade show. You plan a demo area containing three terminals each connected to a separate Linux VM. At the end of each day, you want to delete the VMs and recreate them, so they start fresh every morning. Creating the VMs manually after work when you’re tired would be error prone. You want to write a PowerShell script to automate the VM creation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 a script to create virtual machines</a:t>
            </a:r>
          </a:p>
        </p:txBody>
      </p:sp>
      <p:sp>
        <p:nvSpPr>
          <p:cNvPr id="3" name="Content Placeholder 2"/>
          <p:cNvSpPr>
            <a:spLocks noGrp="1"/>
          </p:cNvSpPr>
          <p:nvPr>
            <p:ph idx="1"/>
          </p:nvPr>
        </p:nvSpPr>
        <p:spPr/>
        <p:txBody>
          <a:bodyPr/>
          <a:lstStyle/>
          <a:p>
            <a:pPr lvl="0" indent="0" marL="0">
              <a:buNone/>
            </a:pPr>
            <a:r>
              <a:rPr/>
              <a:t>Follow these steps in Cloud Shell on the right to write the script:</a:t>
            </a:r>
          </a:p>
          <a:p>
            <a:pPr lvl="0" indent="-342900" marL="342900">
              <a:buAutoNum type="arabicPeriod"/>
            </a:pPr>
            <a:r>
              <a:rPr/>
              <a:t>Switch to your home folder in Cloud Shell.</a:t>
            </a:r>
          </a:p>
          <a:p>
            <a:pPr lvl="1" indent="0">
              <a:buNone/>
            </a:pPr>
            <a:r>
              <a:rPr>
                <a:latin typeface="Courier"/>
              </a:rPr>
              <a:t>cd $HOME\clouddrive</a:t>
            </a:r>
          </a:p>
          <a:p>
            <a:pPr lvl="0" indent="-342900" marL="342900">
              <a:buAutoNum type="arabicPeriod"/>
            </a:pPr>
            <a:r>
              <a:rPr/>
              <a:t>Create a new text file, named </a:t>
            </a:r>
            <a:r>
              <a:rPr b="1"/>
              <a:t>ConferenceDailyReset.ps1</a:t>
            </a:r>
            <a:r>
              <a:rPr/>
              <a:t>.</a:t>
            </a:r>
          </a:p>
          <a:p>
            <a:pPr lvl="1" indent="0">
              <a:buNone/>
            </a:pPr>
            <a:r>
              <a:rPr>
                <a:latin typeface="Courier"/>
              </a:rPr>
              <a:t>touch "./ConferenceDailyReset.ps1"</a:t>
            </a:r>
          </a:p>
          <a:p>
            <a:pPr lvl="0" indent="-342900" marL="342900">
              <a:buAutoNum type="arabicPeriod"/>
            </a:pPr>
            <a:r>
              <a:rPr/>
              <a:t>Open the integrated editor, and select the </a:t>
            </a:r>
            <a:r>
              <a:rPr b="1"/>
              <a:t>ConferenceDailyReset.ps1</a:t>
            </a:r>
            <a:r>
              <a:rPr/>
              <a:t> file.</a:t>
            </a:r>
          </a:p>
          <a:p>
            <a:pPr lvl="1" indent="0">
              <a:buNone/>
            </a:pPr>
            <a:r>
              <a:rPr>
                <a:latin typeface="Courier"/>
              </a:rPr>
              <a:t>code "./ConferenceDailyReset.ps1"</a:t>
            </a:r>
          </a:p>
          <a:p>
            <a:pPr lvl="1" indent="0" marL="342900">
              <a:buNone/>
            </a:pPr>
            <a:r>
              <a:rPr/>
              <a:t>Tip</a:t>
            </a:r>
          </a:p>
          <a:p>
            <a:pPr lvl="1" indent="0" marL="342900">
              <a:buNone/>
            </a:pPr>
            <a:r>
              <a:rPr/>
              <a:t>The integrated Cloud Shell also supports vim, nano, and emacs if you’d prefer to use one of those editors.</a:t>
            </a:r>
          </a:p>
          <a:p>
            <a:pPr lvl="0" indent="-342900" marL="342900">
              <a:buAutoNum type="arabicPeriod"/>
            </a:pPr>
            <a:r>
              <a:rPr/>
              <a:t>Start by capturing the input parameter in a variable. Add the following line to your script.</a:t>
            </a:r>
          </a:p>
          <a:p>
            <a:pPr lvl="1" indent="0">
              <a:buNone/>
            </a:pPr>
            <a:r>
              <a:rPr>
                <a:latin typeface="Courier"/>
              </a:rPr>
              <a:t>param([string]$resourceGroup)</a:t>
            </a:r>
          </a:p>
          <a:p>
            <a:pPr lvl="1" indent="0" marL="342900">
              <a:buNone/>
            </a:pPr>
            <a:r>
              <a:rPr/>
              <a:t>Note</a:t>
            </a:r>
          </a:p>
          <a:p>
            <a:pPr lvl="1" indent="0" marL="342900">
              <a:buNone/>
            </a:pPr>
            <a:r>
              <a:rPr/>
              <a:t>Normally, you’d have to authenticate with Azure using your credentials using </a:t>
            </a:r>
            <a:r>
              <a:rPr>
                <a:latin typeface="Courier"/>
              </a:rPr>
              <a:t>Connect-AzAccount</a:t>
            </a:r>
            <a:r>
              <a:rPr/>
              <a:t>, and you could do so in the script. However, in Cloud Shell environment you will already be authenticated, so this is unnecessary.</a:t>
            </a:r>
          </a:p>
          <a:p>
            <a:pPr lvl="0" indent="-342900" marL="342900">
              <a:buAutoNum type="arabicPeriod"/>
            </a:pPr>
            <a:r>
              <a:rPr/>
              <a:t>Prompt for a username and password for the VM’s admin account and capture the result in a variable:</a:t>
            </a:r>
          </a:p>
          <a:p>
            <a:pPr lvl="1" indent="0">
              <a:buNone/>
            </a:pPr>
            <a:r>
              <a:rPr>
                <a:latin typeface="Courier"/>
              </a:rPr>
              <a:t>$adminCredential = Get-Credential -Message "Enter a username and password for the VM administrator."</a:t>
            </a:r>
          </a:p>
          <a:p>
            <a:pPr lvl="0" indent="-342900" marL="342900">
              <a:buAutoNum type="arabicPeriod"/>
            </a:pPr>
            <a:r>
              <a:rPr/>
              <a:t>Create a loop that executes three times:</a:t>
            </a:r>
          </a:p>
          <a:p>
            <a:pPr lvl="1" indent="0">
              <a:buNone/>
            </a:pPr>
            <a:r>
              <a:rPr>
                <a:latin typeface="Courier"/>
              </a:rPr>
              <a:t>For ($i = 1; $i -le 3; $i++) 
{
}</a:t>
            </a:r>
          </a:p>
          <a:p>
            <a:pPr lvl="0" indent="-342900" marL="342900">
              <a:buAutoNum type="arabicPeriod"/>
            </a:pPr>
            <a:r>
              <a:rPr/>
              <a:t>In the loop body, create a name for each VM and store it in a variable, and output it to the console:</a:t>
            </a:r>
          </a:p>
          <a:p>
            <a:pPr lvl="1" indent="0">
              <a:buNone/>
            </a:pPr>
            <a:r>
              <a:rPr>
                <a:latin typeface="Courier"/>
              </a:rPr>
              <a:t>$vmName = "ConferenceDemo" + $i
Write-Host "Creating VM: " $vmName</a:t>
            </a:r>
          </a:p>
          <a:p>
            <a:pPr lvl="0" indent="-342900" marL="342900">
              <a:buAutoNum type="arabicPeriod"/>
            </a:pPr>
            <a:r>
              <a:rPr/>
              <a:t>Next, create a VM using the </a:t>
            </a:r>
            <a:r>
              <a:rPr>
                <a:latin typeface="Courier"/>
              </a:rPr>
              <a:t>$vmName</a:t>
            </a:r>
            <a:r>
              <a:rPr/>
              <a:t> variable:</a:t>
            </a:r>
          </a:p>
          <a:p>
            <a:pPr lvl="1" indent="0">
              <a:buNone/>
            </a:pPr>
            <a:r>
              <a:rPr>
                <a:latin typeface="Courier"/>
              </a:rPr>
              <a:t>New-AzVm -ResourceGroupName $resourceGroup -Name $vmName -Credential $adminCredential -Image UbuntuLTS</a:t>
            </a:r>
          </a:p>
          <a:p>
            <a:pPr lvl="0" indent="-342900" marL="342900">
              <a:buAutoNum type="arabicPeriod"/>
            </a:pPr>
            <a:r>
              <a:rPr/>
              <a:t>Save the file. You can use the “…” menu at the top right corner of the editor. There are also common accelerator keys for </a:t>
            </a:r>
            <a:r>
              <a:rPr i="1"/>
              <a:t>Save</a:t>
            </a:r>
            <a:r>
              <a:rPr/>
              <a:t>, like Ctrl-S.</a:t>
            </a:r>
          </a:p>
          <a:p>
            <a:pPr lvl="0" indent="0" marL="0">
              <a:buNone/>
            </a:pPr>
            <a:r>
              <a:rPr/>
              <a:t>The completed script should look like the following code:</a:t>
            </a:r>
          </a:p>
          <a:p>
            <a:pPr lvl="0" indent="0">
              <a:buNone/>
            </a:pPr>
            <a:r>
              <a:rPr>
                <a:latin typeface="Courier"/>
              </a:rPr>
              <a:t>param([string]$resourceGroup)
$adminCredential = Get-Credential -Message "Enter a username and password for the VM administrator."
For ($i = 1; $i -le 3; $i++)
{
    $vmName = "ConferenceDemo" + $i
    Write-Host "Creating VM: " $vmName
    New-AzVm -ResourceGroupName $resourceGroup -Name $vmName -Credential $adminCredential -Image UbuntuLTS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 the script</a:t>
            </a:r>
          </a:p>
        </p:txBody>
      </p:sp>
      <p:sp>
        <p:nvSpPr>
          <p:cNvPr id="3" name="Content Placeholder 2"/>
          <p:cNvSpPr>
            <a:spLocks noGrp="1"/>
          </p:cNvSpPr>
          <p:nvPr>
            <p:ph idx="1"/>
          </p:nvPr>
        </p:nvSpPr>
        <p:spPr/>
        <p:txBody>
          <a:bodyPr/>
          <a:lstStyle/>
          <a:p>
            <a:pPr lvl="0" indent="-342900" marL="342900">
              <a:buAutoNum type="arabicPeriod"/>
            </a:pPr>
            <a:r>
              <a:rPr/>
              <a:t>Save the file, and close the editor using the “…” context menu on the top right of the editor.</a:t>
            </a:r>
          </a:p>
          <a:p>
            <a:pPr lvl="0" indent="-342900" marL="342900">
              <a:buAutoNum type="arabicPeriod"/>
            </a:pPr>
            <a:r>
              <a:rPr/>
              <a:t>Run the script.</a:t>
            </a:r>
          </a:p>
          <a:p>
            <a:pPr lvl="1" indent="0">
              <a:buNone/>
            </a:pPr>
            <a:r>
              <a:rPr>
                <a:latin typeface="Courier"/>
              </a:rPr>
              <a:t>./ConferenceDailyReset.ps1 [sandbox resource group name]</a:t>
            </a:r>
          </a:p>
          <a:p>
            <a:pPr lvl="1" indent="0" marL="342900">
              <a:buNone/>
            </a:pPr>
            <a:r>
              <a:rPr/>
              <a:t>The script will take several minutes to complete. When it’s finished, verify it ran successfully by looking at the resources you now have in your resource group:</a:t>
            </a:r>
          </a:p>
          <a:p>
            <a:pPr lvl="1" indent="0">
              <a:buNone/>
            </a:pPr>
            <a:r>
              <a:rPr>
                <a:latin typeface="Courier"/>
              </a:rPr>
              <a:t>Get-AzResource -ResourceType Microsoft.Compute/virtualMachines</a:t>
            </a:r>
          </a:p>
          <a:p>
            <a:pPr lvl="0" indent="0" marL="0">
              <a:buNone/>
            </a:pPr>
            <a:r>
              <a:rPr/>
              <a:t>You should see three VMs, each with a unique name.</a:t>
            </a:r>
          </a:p>
          <a:p>
            <a:pPr lvl="0" indent="0" marL="0">
              <a:buNone/>
            </a:pPr>
            <a:r>
              <a:rPr/>
              <a:t>You wrote a script that automated the creation of three VMs in the resource group indicated by a script parameter. The script is short and simple, but automates a process that would take a long time to complete manually with the Azure portal.</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2022-05-17T13:28:29Z</dcterms:created>
  <dcterms:modified xsi:type="dcterms:W3CDTF">2022-05-17T13:28:29Z</dcterms:modified>
</cp:coreProperties>
</file>

<file path=docProps/custom.xml><?xml version="1.0" encoding="utf-8"?>
<Properties xmlns="http://schemas.openxmlformats.org/officeDocument/2006/custom-properties" xmlns:vt="http://schemas.openxmlformats.org/officeDocument/2006/docPropsVTypes"/>
</file>