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Let’s install the Azure CLI on your local machine, and then run a command to verify your installation. The method you use for installing the Azure CLI depends on the operating system of your computer. Choose the steps for your operating system.</a:t>
            </a:r>
          </a:p>
          <a:p>
            <a:pPr lvl="0" indent="0" marL="0">
              <a:buNone/>
            </a:pPr>
            <a:r>
              <a:rPr/>
              <a:t>Note</a:t>
            </a:r>
          </a:p>
          <a:p>
            <a:pPr lvl="0" indent="0" marL="0">
              <a:buNone/>
            </a:pPr>
            <a:r>
              <a:rPr/>
              <a:t>This exercise guides you through installing the Azure CLI tool locally. The remainder of the module will use the Azure Cloud Shell so you can leverage the free subscription support in Microsoft Learn. You can consider this exercise as an optional activity and just review the instructions if you prefer.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Here you will install the Azure CLI on </a:t>
            </a:r>
            <a:r>
              <a:rPr b="1"/>
              <a:t>Ubuntu Linux</a:t>
            </a:r>
            <a:r>
              <a:rPr/>
              <a:t> using the Advanced Packaging Tool (</a:t>
            </a:r>
            <a:r>
              <a:rPr b="1"/>
              <a:t>apt</a:t>
            </a:r>
            <a:r>
              <a:rPr/>
              <a:t>) and the Bash command line.</a:t>
            </a:r>
          </a:p>
          <a:p>
            <a:pPr lvl="0" indent="0" marL="0">
              <a:buNone/>
            </a:pPr>
            <a:r>
              <a:rPr/>
              <a:t>Tip</a:t>
            </a:r>
          </a:p>
          <a:p>
            <a:pPr lvl="0" indent="0" marL="0">
              <a:buNone/>
            </a:pPr>
            <a:r>
              <a:rPr/>
              <a:t>The commands listed below are for Ubuntu version 18.04. Other versions and distributions of Linux have different instructions. Follow the instructions in </a:t>
            </a:r>
            <a:r>
              <a:rPr>
                <a:hlinkClick r:id="rId2"/>
              </a:rPr>
              <a:t>Install the Azure CLI</a:t>
            </a:r>
            <a:r>
              <a:rPr/>
              <a:t> if you are using a different Linux version or have any problems.</a:t>
            </a:r>
          </a:p>
          <a:p>
            <a:pPr lvl="0" indent="-342900" marL="342900">
              <a:buAutoNum type="arabicPeriod"/>
            </a:pPr>
            <a:r>
              <a:rPr/>
              <a:t>Modify your sources list so that the Microsoft repository is registered, and the package manager can locate the Azure CLI package.</a:t>
            </a:r>
          </a:p>
          <a:p>
            <a:pPr lvl="1" indent="0">
              <a:buNone/>
            </a:pPr>
            <a:r>
              <a:rPr>
                <a:latin typeface="Courier"/>
              </a:rPr>
              <a:t>AZ_REPO=$(lsb_release -cs)
echo "deb [arch=amd64] https://packages.microsoft.com/repos/azure-cli/ $AZ_REPO main" | \
sudo tee /etc/apt/sources.list.d/azure-cli.list</a:t>
            </a:r>
          </a:p>
          <a:p>
            <a:pPr lvl="0" indent="-342900" marL="342900">
              <a:buAutoNum type="arabicPeriod"/>
            </a:pPr>
            <a:r>
              <a:rPr/>
              <a:t>Import the encryption key for the Microsoft Ubuntu repository. This will allow the package manager to verify that the Azure CLI package you install comes from Microsoft.</a:t>
            </a:r>
          </a:p>
          <a:p>
            <a:pPr lvl="1" indent="0">
              <a:buNone/>
            </a:pPr>
            <a:r>
              <a:rPr>
                <a:latin typeface="Courier"/>
              </a:rPr>
              <a:t>curl https://packages.microsoft.com/keys/microsoft.asc | sudo apt-key add -</a:t>
            </a:r>
          </a:p>
          <a:p>
            <a:pPr lvl="0" indent="-342900" marL="342900">
              <a:buAutoNum type="arabicPeriod"/>
            </a:pPr>
            <a:r>
              <a:rPr/>
              <a:t>Install the Azure CLI.</a:t>
            </a:r>
          </a:p>
          <a:p>
            <a:pPr lvl="1" indent="0">
              <a:buNone/>
            </a:pPr>
            <a:r>
              <a:rPr>
                <a:latin typeface="Courier"/>
              </a:rPr>
              <a:t>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Here you will install the Azure CLI on macOS using the Homebrew package manager.</a:t>
            </a:r>
          </a:p>
          <a:p>
            <a:pPr lvl="0" indent="0" marL="0">
              <a:buNone/>
            </a:pPr>
            <a:r>
              <a:rPr/>
              <a:t>Important</a:t>
            </a:r>
          </a:p>
          <a:p>
            <a:pPr lvl="0" indent="0" marL="0">
              <a:buNone/>
            </a:pPr>
            <a:r>
              <a:rPr/>
              <a:t>If the </a:t>
            </a:r>
            <a:r>
              <a:rPr b="1"/>
              <a:t>brew</a:t>
            </a:r>
            <a:r>
              <a:rPr/>
              <a:t> command is unavailable, you may need to install the Homebrew package manager. For details see the </a:t>
            </a:r>
            <a:r>
              <a:rPr>
                <a:hlinkClick r:id="rId2"/>
              </a:rPr>
              <a:t>Homebrew website</a:t>
            </a:r>
            <a:r>
              <a:rPr/>
              <a:t>.</a:t>
            </a:r>
          </a:p>
          <a:p>
            <a:pPr lvl="0" indent="-342900" marL="342900">
              <a:buAutoNum type="arabicPeriod"/>
            </a:pPr>
            <a:r>
              <a:rPr/>
              <a:t>Update your brew repository to make sure you get the latest Azure CLI package.</a:t>
            </a:r>
          </a:p>
          <a:p>
            <a:pPr lvl="1" indent="0">
              <a:buNone/>
            </a:pPr>
            <a:r>
              <a:rPr>
                <a:latin typeface="Courier"/>
              </a:rPr>
              <a:t>brew update</a:t>
            </a:r>
          </a:p>
          <a:p>
            <a:pPr lvl="0" indent="-342900" marL="342900">
              <a:buAutoNum type="arabicPeriod"/>
            </a:pPr>
            <a:r>
              <a:rPr/>
              <a:t>Install the Azure CLI.</a:t>
            </a:r>
          </a:p>
          <a:p>
            <a:pPr lvl="1" indent="0">
              <a:buNone/>
            </a:pPr>
            <a:r>
              <a:rPr>
                <a:latin typeface="Courier"/>
              </a:rPr>
              <a:t>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Azure CLI</a:t>
            </a:r>
          </a:p>
        </p:txBody>
      </p:sp>
      <p:sp>
        <p:nvSpPr>
          <p:cNvPr id="3" name="Content Placeholder 2"/>
          <p:cNvSpPr>
            <a:spLocks noGrp="1"/>
          </p:cNvSpPr>
          <p:nvPr>
            <p:ph idx="1"/>
          </p:nvPr>
        </p:nvSpPr>
        <p:spPr/>
        <p:txBody>
          <a:bodyPr/>
          <a:lstStyle/>
          <a:p>
            <a:pPr lvl="0" indent="0" marL="0">
              <a:buNone/>
            </a:pPr>
            <a:r>
              <a:rPr/>
              <a:t>You run the Azure CLI by opening a bash shell (Linux and macOS), or from the command prompt or PowerShell (Windows).</a:t>
            </a:r>
          </a:p>
          <a:p>
            <a:pPr lvl="0" indent="-342900" marL="342900">
              <a:buAutoNum type="arabicPeriod"/>
            </a:pPr>
            <a:r>
              <a:rPr/>
              <a:t>Start the Azure CLI and verify your installation by running the version check.</a:t>
            </a:r>
          </a:p>
          <a:p>
            <a:pPr lvl="1" indent="0">
              <a:buNone/>
            </a:pPr>
            <a:r>
              <a:rPr>
                <a:latin typeface="Courier"/>
              </a:rPr>
              <a:t>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You set up your local machines to administer Azure resources with the Azure CLI. You can now use the Azure CLI locally to enter commands or execute scripts. The Azure CLI will forward your commands to the Azure datacenters where they will run inside your Azure subscription.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Work with the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2022-05-17T13:28:30Z</dcterms:created>
  <dcterms:modified xsi:type="dcterms:W3CDTF">2022-05-17T13:28:30Z</dcterms:modified>
</cp:coreProperties>
</file>

<file path=docProps/custom.xml><?xml version="1.0" encoding="utf-8"?>
<Properties xmlns="http://schemas.openxmlformats.org/officeDocument/2006/custom-properties" xmlns:vt="http://schemas.openxmlformats.org/officeDocument/2006/docPropsVTypes"/>
</file>