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a:t>
            </a:r>
            <a:r>
              <a:rPr b="1">
                <a:solidFill>
                  <a:srgbClr val="007020"/>
                </a:solidFill>
                <a:latin typeface="Courier"/>
              </a:rPr>
              <a:t>from</a:t>
            </a:r>
            <a:r>
              <a:rPr>
                <a:latin typeface="Courier"/>
              </a:rPr>
              <a:t> scripts that you </a:t>
            </a:r>
            <a:r>
              <a:rPr b="1">
                <a:solidFill>
                  <a:srgbClr val="007020"/>
                </a:solidFill>
                <a:latin typeface="Courier"/>
              </a:rPr>
              <a:t>do</a:t>
            </a:r>
            <a:r>
              <a:rPr>
                <a:latin typeface="Courier"/>
              </a:rPr>
              <a:t> not trust</a:t>
            </a:r>
            <a:r>
              <a:rPr>
                <a:solidFill>
                  <a:srgbClr val="666666"/>
                </a:solidFill>
                <a:latin typeface="Courier"/>
              </a:rPr>
              <a:t>.</a:t>
            </a:r>
            <a:r>
              <a:rPr>
                <a:latin typeface="Courier"/>
              </a:rPr>
              <a:t> Changing the execution policy might expose</a:t>
            </a:r>
            <a:br/>
            <a:r>
              <a:rPr>
                <a:latin typeface="Courier"/>
              </a:rPr>
              <a:t>you to the security risks described </a:t>
            </a:r>
            <a:r>
              <a:rPr b="1">
                <a:solidFill>
                  <a:srgbClr val="007020"/>
                </a:solidFill>
                <a:latin typeface="Courier"/>
              </a:rPr>
              <a:t>in</a:t>
            </a:r>
            <a:r>
              <a:rPr>
                <a:latin typeface="Courier"/>
              </a:rPr>
              <a:t> the about_Execution_Policies help topic at</a:t>
            </a:r>
            <a:br/>
            <a:r>
              <a:rPr>
                <a:latin typeface="Courier"/>
              </a:rPr>
              <a:t>https</a:t>
            </a:r>
            <a:r>
              <a:rPr>
                <a:solidFill>
                  <a:srgbClr val="666666"/>
                </a:solidFill>
                <a:latin typeface="Courier"/>
              </a:rPr>
              <a:t>:/</a:t>
            </a:r>
            <a:r>
              <a:rPr>
                <a:latin typeface="Courier"/>
              </a:rPr>
              <a:t>go</a:t>
            </a:r>
            <a:r>
              <a:rPr>
                <a:solidFill>
                  <a:srgbClr val="666666"/>
                </a:solidFill>
                <a:latin typeface="Courier"/>
              </a:rPr>
              <a:t>.</a:t>
            </a:r>
            <a:r>
              <a:rPr>
                <a:solidFill>
                  <a:srgbClr val="06287E"/>
                </a:solidFill>
                <a:latin typeface="Courier"/>
              </a:rPr>
              <a:t>microsoft</a:t>
            </a:r>
            <a:r>
              <a:rPr>
                <a:solidFill>
                  <a:srgbClr val="666666"/>
                </a:solidFill>
                <a:latin typeface="Courier"/>
              </a:rPr>
              <a:t>.</a:t>
            </a:r>
            <a:r>
              <a:rPr>
                <a:solidFill>
                  <a:srgbClr val="06287E"/>
                </a:solidFill>
                <a:latin typeface="Courier"/>
              </a:rPr>
              <a:t>com</a:t>
            </a:r>
            <a:r>
              <a:rPr>
                <a:solidFill>
                  <a:srgbClr val="666666"/>
                </a:solidFill>
                <a:latin typeface="Courier"/>
              </a:rPr>
              <a:t>/</a:t>
            </a:r>
            <a:r>
              <a:rPr>
                <a:latin typeface="Courier"/>
              </a:rPr>
              <a:t>fwlink</a:t>
            </a:r>
            <a:r>
              <a:rPr>
                <a:solidFill>
                  <a:srgbClr val="666666"/>
                </a:solidFill>
                <a:latin typeface="Courier"/>
              </a:rPr>
              <a:t>/?</a:t>
            </a:r>
            <a:r>
              <a:rPr>
                <a:latin typeface="Courier"/>
              </a:rPr>
              <a:t>LinkID</a:t>
            </a:r>
            <a:r>
              <a:rPr>
                <a:solidFill>
                  <a:srgbClr val="666666"/>
                </a:solidFill>
                <a:latin typeface="Courier"/>
              </a:rPr>
              <a:t>=</a:t>
            </a:r>
            <a:r>
              <a:rPr>
                <a:latin typeface="Courier"/>
              </a:rPr>
              <a:t>135170</a:t>
            </a:r>
            <a:r>
              <a:rPr>
                <a:solidFill>
                  <a:srgbClr val="666666"/>
                </a:solidFill>
                <a:latin typeface="Courier"/>
              </a:rPr>
              <a:t>.</a:t>
            </a:r>
            <a:r>
              <a:rPr>
                <a:latin typeface="Courier"/>
              </a:rPr>
              <a:t> </a:t>
            </a:r>
            <a:r>
              <a:rPr b="1">
                <a:solidFill>
                  <a:srgbClr val="007020"/>
                </a:solidFill>
                <a:latin typeface="Courier"/>
              </a:rPr>
              <a:t>Do</a:t>
            </a:r>
            <a:r>
              <a:rPr>
                <a:latin typeface="Courier"/>
              </a:rPr>
              <a:t> you want to change the execution policy</a:t>
            </a:r>
            <a:r>
              <a:rPr>
                <a:solidFill>
                  <a:srgbClr val="666666"/>
                </a:solidFill>
                <a:latin typeface="Courier"/>
              </a:rPr>
              <a:t>?</a:t>
            </a:r>
            <a:b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A</a:t>
            </a:r>
            <a:r>
              <a:rPr>
                <a:solidFill>
                  <a:srgbClr val="666666"/>
                </a:solidFill>
                <a:latin typeface="Courier"/>
              </a:rPr>
              <a:t>]</a:t>
            </a:r>
            <a:r>
              <a:rPr>
                <a:latin typeface="Courier"/>
              </a:rPr>
              <a:t> Yes to All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L</a:t>
            </a:r>
            <a:r>
              <a:rPr>
                <a:solidFill>
                  <a:srgbClr val="666666"/>
                </a:solidFill>
                <a:latin typeface="Courier"/>
              </a:rPr>
              <a:t>]</a:t>
            </a:r>
            <a:r>
              <a:rPr>
                <a:latin typeface="Courier"/>
              </a:rPr>
              <a:t> No to All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"N"</a:t>
            </a:r>
            <a:r>
              <a:rPr>
                <a:solidFill>
                  <a:srgbClr val="666666"/>
                </a:solidFill>
                <a:latin typeface="Courier"/>
              </a:rPr>
              <a:t>):</a:t>
            </a:r>
            <a:r>
              <a:rPr>
                <a:latin typeface="Courier"/>
              </a:rPr>
              <a:t>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Voer de volgende opdracht uit bij de PowerShell-prompt om Azure PowerShell te installeren.</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Als u wordt gevraagd of u modules van </a:t>
            </a:r>
            <a:r>
              <a:rPr b="1"/>
              <a:t>PSGallery vertrouwt</a:t>
            </a:r>
            <a:r>
              <a:rPr/>
              <a:t>, </a:t>
            </a:r>
            <a:r>
              <a:rPr b="1"/>
              <a:t>antwoordt u ja</a:t>
            </a:r>
            <a:r>
              <a:rPr/>
              <a:t> of </a:t>
            </a:r>
            <a:r>
              <a:rPr b="1"/>
              <a:t>ja op iedereen</a:t>
            </a:r>
            <a:r>
              <a:rPr/>
              <a:t>.</a:t>
            </a:r>
          </a:p>
          <a:p>
            <a:pPr lvl="0" indent="0" marL="0">
              <a:spcBef>
                <a:spcPts val="3000"/>
              </a:spcBef>
              <a:buNone/>
            </a:pPr>
            <a:r>
              <a:rPr b="1"/>
              <a:t>Een PowerShell-module bijwerken</a:t>
            </a:r>
          </a:p>
          <a:p>
            <a:pPr lvl="0" indent="0" marL="0">
              <a:buNone/>
            </a:pPr>
            <a:r>
              <a:rPr/>
              <a:t>Als u een waarschuwing of foutbericht krijgt dat aangeeft dat er al een versie van de Azure PowerShell-module is geïnstalleerd, kunt u een update naar de </a:t>
            </a:r>
            <a:r>
              <a:rPr i="1"/>
              <a:t>nieuwste</a:t>
            </a:r>
            <a:r>
              <a:rPr/>
              <a:t> versie uitvoeren door de volgende opdracht uit te voeren:</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Net als bij de cmdlet </a:t>
            </a:r>
            <a:r>
              <a:rPr b="1"/>
              <a:t>antwoordt u Ja</a:t>
            </a:r>
            <a:r>
              <a:rPr/>
              <a:t> of </a:t>
            </a:r>
            <a:r>
              <a:rPr b="1"/>
              <a:t>Ja op allen</a:t>
            </a:r>
            <a:r>
              <a:rPr/>
              <a:t> wanneer u wordt gevraagd de module te vertrouwen. U kunt de opdracht ook gebruiken om een module opnieuw te installeren als u er problemen mee ondervindt.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Voorbeeld: een resourcegroep maken met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2022-05-17T13:28:39Z</dcterms:created>
  <dcterms:modified xsi:type="dcterms:W3CDTF">2022-05-17T13:28:39Z</dcterms:modified>
</cp:coreProperties>
</file>

<file path=docProps/custom.xml><?xml version="1.0" encoding="utf-8"?>
<Properties xmlns="http://schemas.openxmlformats.org/officeDocument/2006/custom-properties" xmlns:vt="http://schemas.openxmlformats.org/officeDocument/2006/docPropsVTypes"/>
</file>