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automate-azure-tasks-with-powershell.8-exercise-create-resource-using-script&amp;documentId=7c56a65b-f5af-563d-bcc8-3890cd58a14d&amp;versionIndependentDocumentId=aeb4ae4f-b4ef-a767-6052-908a24d3b773&amp;contentPath=%2FMicrosoftDocs%2Flearn-pr%2Fblob%2Flive%2Flearn-pr%2Fazure%2Fautomate-azure-tasks-with-powershell%2F8-exercise-create-resource-using-script.yml&amp;url=https%3A%2F%2Fdocs.microsoft.com%2Fen-us%2Flearn%2Fmodules%2Fautomate-azure-tasks-with-powershell%2F8-exercise-create-resource-using-script&amp;author=mirobb" TargetMode="External" /><Relationship Id="rId3" Type="http://schemas.openxmlformats.org/officeDocument/2006/relationships/hyperlink" Target="https://docs.microsoft.com/en-us/learn/support/troubleshooting?uid=learn.automate-azure-tasks-with-powershell.8-exercise-create-resource-using-script&amp;documentId=7c56a65b-f5af-563d-bcc8-3890cd58a14d&amp;versionIndependentDocumentId=aeb4ae4f-b4ef-a767-6052-908a24d3b773&amp;contentPath=%2FMicrosoftDocs%2Flearn-pr%2Fblob%2Flive%2Flearn-pr%2Fazure%2Fautomate-azure-tasks-with-powershell%2F8-exercise-create-resource-using-script.yml&amp;url=https%3A%2F%2Fdocs.microsoft.com%2Fen-us%2Flearn%2Fmodules%2Fautomate-azure-tasks-with-powershell%2F8-exercise-create-resource-using-script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Oefening: scripts maken en opslaan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In dit onderdeel gaat u verder met het voorbeeld van een bedrijf dat Linux-beheertools maakt. Bedenk dat u van plan bent Linux-VM’s te gebruiken om potentiële klanten uw software te laten testen. U hebt een resourcegroep gereed en nu is het tijd om de VM’s te maken.</a:t>
            </a:r>
          </a:p>
          <a:p>
            <a:pPr lvl="0" indent="0" marL="0">
              <a:buNone/>
            </a:pPr>
            <a:r>
              <a:rPr/>
              <a:t>Uw bedrijf heeft betaald voor een stand op een grote Linux-beurs. U plant een demoruimte met drie terminals die elk zijn verbonden met een afzonderlijke Linux-VM. Aan het einde van elke dag wilt u de VM’s verwijderen en opnieuw maken, zodat ze elke ochtend opnieuw beginnen. Het handmatig maken van de VM’s na het werk wanneer u moe bent, zou foutgevoelig zijn. U wilt een PowerShell-script schrijven om het proces voor het maken van VM’s te automatiseren.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Een script schrijven om virtuele machines te maken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Volg deze stappen in Cloud Shell aan de rechterkant om het script te schrijven:</a:t>
            </a:r>
          </a:p>
          <a:p>
            <a:pPr lvl="0" indent="-342900" marL="342900">
              <a:buAutoNum type="arabicPeriod"/>
            </a:pPr>
            <a:r>
              <a:rPr/>
              <a:t>Schakel over naar uw thuismap in Cloud Shell.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$HOME</a:t>
            </a:r>
            <a:r>
              <a:rPr>
                <a:latin typeface="Courier"/>
              </a:rPr>
              <a:t>\clouddrive</a:t>
            </a:r>
          </a:p>
          <a:p>
            <a:pPr lvl="0" indent="-342900" marL="342900">
              <a:buAutoNum type="arabicPeriod"/>
            </a:pPr>
            <a:r>
              <a:rPr/>
              <a:t>Maak een nieuw tekstbestand met de naam </a:t>
            </a:r>
            <a:r>
              <a:rPr b="1"/>
              <a:t>ConferenceDailyReset.ps1</a:t>
            </a:r>
            <a:r>
              <a:rPr/>
              <a:t>.</a:t>
            </a:r>
          </a:p>
          <a:p>
            <a:pPr lvl="1" indent="0">
              <a:buNone/>
            </a:pPr>
            <a:r>
              <a:rPr>
                <a:latin typeface="Courier"/>
              </a:rPr>
              <a:t>touch </a:t>
            </a:r>
            <a:r>
              <a:rPr>
                <a:solidFill>
                  <a:srgbClr val="4070A0"/>
                </a:solidFill>
                <a:latin typeface="Courier"/>
              </a:rPr>
              <a:t>"./ConferenceDailyReset.ps1"</a:t>
            </a:r>
          </a:p>
          <a:p>
            <a:pPr lvl="0" indent="-342900" marL="342900">
              <a:buAutoNum type="arabicPeriod"/>
            </a:pPr>
            <a:r>
              <a:rPr/>
              <a:t>Open de geïntegreerde editor en selecteer het bestand </a:t>
            </a:r>
            <a:r>
              <a:rPr b="1"/>
              <a:t>ConferenceDailyReset.ps1</a:t>
            </a:r>
            <a:r>
              <a:rPr/>
              <a:t>.</a:t>
            </a:r>
          </a:p>
          <a:p>
            <a:pPr lvl="1" indent="0">
              <a:buNone/>
            </a:pPr>
            <a:r>
              <a:rPr>
                <a:latin typeface="Courier"/>
              </a:rPr>
              <a:t>code </a:t>
            </a:r>
            <a:r>
              <a:rPr>
                <a:solidFill>
                  <a:srgbClr val="4070A0"/>
                </a:solidFill>
                <a:latin typeface="Courier"/>
              </a:rPr>
              <a:t>"./ConferenceDailyReset.ps1"</a:t>
            </a:r>
          </a:p>
          <a:p>
            <a:pPr lvl="1" indent="0" marL="342900">
              <a:buNone/>
            </a:pPr>
            <a:r>
              <a:rPr/>
              <a:t>Fooi</a:t>
            </a:r>
          </a:p>
          <a:p>
            <a:pPr lvl="1" indent="0" marL="342900">
              <a:buNone/>
            </a:pPr>
            <a:r>
              <a:rPr/>
              <a:t>De geïntegreerde Cloud Shell ondersteunt ook vim, nano en emacs als u liever een van die editors gebruikt.</a:t>
            </a:r>
          </a:p>
          <a:p>
            <a:pPr lvl="0" indent="-342900" marL="342900">
              <a:buAutoNum type="arabicPeriod"/>
            </a:pPr>
            <a:r>
              <a:rPr/>
              <a:t>Begin met het vastleggen van de invoerparameter in een variabele. Voeg de volgende regel toe aan uw script.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1" indent="0" marL="342900">
              <a:buNone/>
            </a:pPr>
            <a:r>
              <a:rPr/>
              <a:t>Notitie</a:t>
            </a:r>
          </a:p>
          <a:p>
            <a:pPr lvl="1" indent="0" marL="342900">
              <a:buNone/>
            </a:pPr>
            <a:r>
              <a:rPr/>
              <a:t>Normaal gesproken zou u zich moeten verifiëren met Azure met behulp van uw referenties met behulp van , en u kunt dit doen in het script. In Cloud Shell-omgeving wordt u echter al geauthenticeerd, dus dit is niet nodig.</a:t>
            </a:r>
            <a:r>
              <a:rPr>
                <a:latin typeface="Courier"/>
              </a:rPr>
              <a:t>Connect-AzAccount</a:t>
            </a:r>
          </a:p>
          <a:p>
            <a:pPr lvl="0" indent="-342900" marL="342900">
              <a:buAutoNum type="arabicPeriod"/>
            </a:pPr>
            <a:r>
              <a:rPr/>
              <a:t>Vraag om een gebruikersnaam en wachtwoord voor het beheerdersaccount van de VM en leg het resultaat vast in een variabele: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Get-Credential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Message </a:t>
            </a:r>
            <a:r>
              <a:rPr>
                <a:solidFill>
                  <a:srgbClr val="4070A0"/>
                </a:solidFill>
                <a:latin typeface="Courier"/>
              </a:rPr>
              <a:t>"Enter a username and password for the VM administrator."</a:t>
            </a:r>
          </a:p>
          <a:p>
            <a:pPr lvl="0" indent="-342900" marL="342900">
              <a:buAutoNum type="arabicPeriod"/>
            </a:pPr>
            <a:r>
              <a:rPr/>
              <a:t>Maak een lus die drie keer wordt uitgevoerd: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le 3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-342900" marL="342900">
              <a:buAutoNum type="arabicPeriod"/>
            </a:pPr>
            <a:r>
              <a:rPr/>
              <a:t>Maak in de lustekst een naam voor elke VM en sla deze op in een variabele en voer deze uit naar de console: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"ConferenceDemo"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Write-Host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"Creating VM: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</a:p>
          <a:p>
            <a:pPr lvl="0" indent="-342900" marL="342900">
              <a:buAutoNum type="arabicPeriod"/>
            </a:pPr>
            <a:r>
              <a:rPr/>
              <a:t>Next, create a VM using the variable:</a:t>
            </a:r>
            <a:r>
              <a:rPr>
                <a:latin typeface="Courier"/>
              </a:rPr>
              <a:t>$vmName</a:t>
            </a:r>
          </a:p>
          <a:p>
            <a:pPr lvl="1" indent="0">
              <a:buNone/>
            </a:pPr>
            <a:r>
              <a:rPr>
                <a:latin typeface="Courier"/>
              </a:rPr>
              <a:t>New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AzVm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ResourceGroupName 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Credential </a:t>
            </a: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Image UbuntuLTS</a:t>
            </a:r>
          </a:p>
          <a:p>
            <a:pPr lvl="0" indent="-342900" marL="342900">
              <a:buAutoNum type="arabicPeriod"/>
            </a:pPr>
            <a:r>
              <a:rPr/>
              <a:t>Save the file. You can use the “…” menu at the top right corner of the editor. There are also common accelerator keys for </a:t>
            </a:r>
            <a:r>
              <a:rPr i="1"/>
              <a:t>Save</a:t>
            </a:r>
            <a:r>
              <a:rPr/>
              <a:t>, like .Ctrl-S</a:t>
            </a:r>
          </a:p>
          <a:p>
            <a:pPr lvl="0" indent="0" marL="0">
              <a:buNone/>
            </a:pPr>
            <a:r>
              <a:rPr/>
              <a:t>The completed script should look like the following code: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Get-Credential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Message </a:t>
            </a:r>
            <a:r>
              <a:rPr>
                <a:solidFill>
                  <a:srgbClr val="4070A0"/>
                </a:solidFill>
                <a:latin typeface="Courier"/>
              </a:rPr>
              <a:t>"Enter a username and password for the VM administrator."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le 3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"ConferenceDemo"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Write-Host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"Creating VM: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br/>
            <a:r>
              <a:rPr>
                <a:latin typeface="Courier"/>
              </a:rPr>
              <a:t>    New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AzVm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ResourceGroupName </a:t>
            </a:r>
            <a:r>
              <a:rPr>
                <a:solidFill>
                  <a:srgbClr val="19177C"/>
                </a:solidFill>
                <a:latin typeface="Courier"/>
              </a:rPr>
              <a:t>$resourceGroup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</a:t>
            </a:r>
            <a:r>
              <a:rPr>
                <a:solidFill>
                  <a:srgbClr val="19177C"/>
                </a:solidFill>
                <a:latin typeface="Courier"/>
              </a:rPr>
              <a:t>$vmName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Credential </a:t>
            </a: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Image UbuntuLTS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Save the file, and close the editor using the “…” context menu on the top right of the editor.</a:t>
            </a:r>
          </a:p>
          <a:p>
            <a:pPr lvl="0" indent="-342900" marL="342900">
              <a:buAutoNum type="arabicPeriod"/>
            </a:pPr>
            <a:r>
              <a:rPr/>
              <a:t>Run the script.</a:t>
            </a:r>
          </a:p>
          <a:p>
            <a:pPr lvl="1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./</a:t>
            </a:r>
            <a:r>
              <a:rPr>
                <a:latin typeface="Courier"/>
              </a:rPr>
              <a:t>ConferenceDailyReset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sandbox resource </a:t>
            </a:r>
            <a:r>
              <a:rPr>
                <a:solidFill>
                  <a:srgbClr val="06287E"/>
                </a:solidFill>
                <a:latin typeface="Courier"/>
              </a:rPr>
              <a:t>group</a:t>
            </a:r>
            <a:r>
              <a:rPr>
                <a:latin typeface="Courier"/>
              </a:rPr>
              <a:t> name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</a:p>
          <a:p>
            <a:pPr lvl="1" indent="0" marL="342900">
              <a:buNone/>
            </a:pPr>
            <a:r>
              <a:rPr/>
              <a:t>The script will take several minutes to complete. When it’s finished, verify it ran successfully by looking at the resources you now have in your resource group:</a:t>
            </a:r>
          </a:p>
          <a:p>
            <a:pPr lvl="1" indent="0">
              <a:buNone/>
            </a:pPr>
            <a:r>
              <a:rPr>
                <a:latin typeface="Courier"/>
              </a:rPr>
              <a:t>Get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AzResource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ResourceType Microsoft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Compute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virtualMachines</a:t>
            </a:r>
          </a:p>
          <a:p>
            <a:pPr lvl="0" indent="0" marL="0">
              <a:buNone/>
            </a:pPr>
            <a:r>
              <a:rPr/>
              <a:t>You should see three VMs, each with a unique name.</a:t>
            </a:r>
          </a:p>
          <a:p>
            <a:pPr lvl="0" indent="0" marL="0">
              <a:buNone/>
            </a:pPr>
            <a:r>
              <a:rPr/>
              <a:t>You wrote a script that automated the creation of three VMs in the resource group indicated by a script parameter. The script is short and simple, but automates a process that would take a long time to complete manually with the Azure portal.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2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3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2022-05-17T13:28:41Z</dcterms:created>
  <dcterms:modified xsi:type="dcterms:W3CDTF">2022-05-17T13:28:41Z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