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utomate-azure-tasks-with-powershell.9-summary&amp;documentId=7f51e594-0ff9-9f02-9d0e-1005bd6ceca7&amp;versionIndependentDocumentId=2625c5d3-62fc-cede-764c-afc05c6f5d2e&amp;contentPath=%2FMicrosoftDocs%2Flearn-pr%2Fblob%2Flive%2Flearn-pr%2Fazure%2Fautomate-azure-tasks-with-powershell%2F9-summary.yml&amp;url=https%3A%2F%2Fdocs.microsoft.com%2Fen-us%2Flearn%2Fmodules%2Fautomate-azure-tasks-with-powershell%2F9-summary&amp;author=mirobb" TargetMode="External" /><Relationship Id="rId3" Type="http://schemas.openxmlformats.org/officeDocument/2006/relationships/hyperlink" Target="https://docs.microsoft.com/en-us/learn/support/troubleshooting?uid=learn.automate-azure-tasks-with-powershell.9-summary&amp;documentId=7f51e594-0ff9-9f02-9d0e-1005bd6ceca7&amp;versionIndependentDocumentId=2625c5d3-62fc-cede-764c-afc05c6f5d2e&amp;contentPath=%2FMicrosoftDocs%2Flearn-pr%2Fblob%2Flive%2Flearn-pr%2Fazure%2Fautomate-azure-tasks-with-powershell%2F9-summary.yml&amp;url=https%3A%2F%2Fdocs.microsoft.com%2Fen-us%2Flearn%2Fmodules%2Fautomate-azure-tasks-with-powershell%2F9-summary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minuten</a:t>
            </a:r>
          </a:p>
          <a:p>
            <a:pPr lvl="0" indent="0" marL="0">
              <a:buNone/>
            </a:pPr>
            <a:r>
              <a:rPr/>
              <a:t>In deze module hebben we een script geschreven om het maken van meerdere VM’s te automatiseren. Hoewel het script relatief kort was, kunt u de potentiële kracht zien wanneer u lussen, variabelen en functies van PowerShell combineert met cmdlets van Azure PowerShell.</a:t>
            </a:r>
          </a:p>
          <a:p>
            <a:pPr lvl="0" indent="0" marL="0">
              <a:buNone/>
            </a:pPr>
            <a:r>
              <a:rPr/>
              <a:t>Azure PowerShell is een goede automatiseringskeuze voor beheerders met PowerShell-ervaring. De combinatie van schone syntaxis en een krachtige scripttaal maakt het ook het overwegen waard, zelfs als u nieuw bent bij PowerShell. Dit automatiseringsniveau voor tijdrovende en foutgevoelige taken zou u moeten helpen de administratieve tijd te verkorten en de kwaliteit te verhogen.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Opschonen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sandbox ruimt uw resources automatisch op wanneer u klaar bent met deze module.</a:t>
            </a:r>
          </a:p>
          <a:p>
            <a:pPr lvl="0" indent="0" marL="0">
              <a:buNone/>
            </a:pPr>
            <a:r>
              <a:rPr/>
              <a:t>Wanneer u in uw eigen abonnement werkt, is het een goed idee om aan het einde van een project te bepalen of u de resources die u hebt gemaakt nog steeds nodig hebt. Middelen die blijven draaien, kunnen u geld kosten. U kunt bronnen afzonderlijk verwijderen of de brongroep verwijderen om de volledige set bronnen te verwijderen.</a:t>
            </a:r>
          </a:p>
          <a:p>
            <a:pPr lvl="0" indent="0" marL="0">
              <a:buNone/>
            </a:pPr>
            <a:r>
              <a:rPr/>
              <a:t>Wanneer u in uw eigen abonnement wordt uitgevoerd, kunt u de volgende PowerShell-cmdlet gebruiken om de resourcegroep (en alle gerelateerde bronnen) te verwijderen.</a:t>
            </a:r>
          </a:p>
          <a:p>
            <a:pPr lvl="0" indent="0">
              <a:buNone/>
            </a:pPr>
            <a:r>
              <a:rPr>
                <a:latin typeface="Courier"/>
              </a:rPr>
              <a:t>Remove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AzResourceGroup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MyResourceGroupName</a:t>
            </a:r>
          </a:p>
          <a:p>
            <a:pPr lvl="0" indent="0" marL="0">
              <a:buNone/>
            </a:pPr>
            <a:r>
              <a:rPr/>
              <a:t>Wanneer u wordt gevraagd het verwijderen te bevestigen, </a:t>
            </a:r>
            <a:r>
              <a:rPr b="1"/>
              <a:t>antwoordt u Ja</a:t>
            </a:r>
            <a:r>
              <a:rPr/>
              <a:t> of kunt u de parameter toevoegen om de prompt over te slaan. Het kan enkele minuten duren voordat de opdracht is voltooid.</a:t>
            </a:r>
            <a:r>
              <a:rPr>
                <a:latin typeface="Courier"/>
              </a:rPr>
              <a:t>-Force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Controleer uw kennis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2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3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2022-05-17T13:28:42Z</dcterms:created>
  <dcterms:modified xsi:type="dcterms:W3CDTF">2022-05-17T13:28:42Z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