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 TargetMode="External" /><Relationship Id="rId3"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Introductie</a:t>
            </a:r>
          </a:p>
        </p:txBody>
      </p:sp>
      <p:sp>
        <p:nvSpPr>
          <p:cNvPr id="3" name="Content Placeholder 2"/>
          <p:cNvSpPr>
            <a:spLocks noGrp="1"/>
          </p:cNvSpPr>
          <p:nvPr>
            <p:ph idx="1"/>
          </p:nvPr>
        </p:nvSpPr>
        <p:spPr/>
        <p:txBody>
          <a:bodyPr/>
          <a:lstStyle/>
          <a:p>
            <a:pPr lvl="0"/>
            <a:r>
              <a:rPr/>
              <a:t>3 minuten</a:t>
            </a:r>
          </a:p>
          <a:p>
            <a:pPr lvl="0" indent="0" marL="0">
              <a:buNone/>
            </a:pPr>
            <a:r>
              <a:rPr/>
              <a:t>Azure Portal is ideaal voor het uitvoeren van afzonderlijke taken en voor een snel overzicht van de status van uw resources. Maar voor taken die dagelijks of zelfs elk uur moeten worden herhaald, kan het gebruik van de opdrachtregel en een reeks geteste opdrachten of scripts helpen uw werk sneller gedaan te krijgen en fouten te voorkomen.</a:t>
            </a:r>
          </a:p>
          <a:p>
            <a:pPr lvl="0" indent="0" marL="0">
              <a:buNone/>
            </a:pPr>
            <a:r>
              <a:rPr/>
              <a:t>Stel dat u werkt bij een bedrijf dat Azure Web Apps ontwikkelt. Dit zijn toepassingen die worden gehost in Azure, met alle voordelen van automatisch geconfigureerde beveiliging, taakverdeling, beheer, enzovoort. U test momenteel een web-app die verkoopprognoses genereert op basis van een reeks invoer uit verschillende databases en andere gegevensbronnen. Uw ontwikkelaars gebruiken Windows-, Linux- en Mac-computers en gebruiken een GitHub-opslagplaats voor dagelijkse builds van de toepassingen.</a:t>
            </a:r>
          </a:p>
          <a:p>
            <a:pPr lvl="0" indent="0" marL="0">
              <a:buNone/>
            </a:pPr>
            <a:r>
              <a:rPr/>
              <a:t>Als onderdeel van de tests wilt u de prestaties van apps vergelijken voor verschillende gegevensbronnen en voor verschillende typen gegevensverbindingen. U hebt gemerkt dat wanneer uw ontwikkelteam Azure Portal gebruikt om een nieuw testexemplaar van de app te maken, ze niet altijd exact dezelfde parameters gebruiken. U bent van plan dit probleem op te lossen door voor elke app-test een set standaardimplementatieopdrachten te gebruiken, die indien nodig kunnen worden geautomatiseerd en die op dezelfde manier werken op alle computers die door uw softwareteam worden gebruikt.</a:t>
            </a:r>
          </a:p>
          <a:p>
            <a:pPr lvl="0" indent="0" marL="0">
              <a:buNone/>
            </a:pPr>
            <a:r>
              <a:rPr/>
              <a:t>In deze module ziet u hoe u Azure-resources kunt beheren met behulp van de Azure CLI.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Leerdoelen</a:t>
            </a:r>
          </a:p>
        </p:txBody>
      </p:sp>
      <p:sp>
        <p:nvSpPr>
          <p:cNvPr id="3" name="Content Placeholder 2"/>
          <p:cNvSpPr>
            <a:spLocks noGrp="1"/>
          </p:cNvSpPr>
          <p:nvPr>
            <p:ph idx="1"/>
          </p:nvPr>
        </p:nvSpPr>
        <p:spPr/>
        <p:txBody>
          <a:bodyPr/>
          <a:lstStyle/>
          <a:p>
            <a:pPr lvl="0" indent="0" marL="0">
              <a:buNone/>
            </a:pPr>
            <a:r>
              <a:rPr/>
              <a:t>In deze module ga je:</a:t>
            </a:r>
          </a:p>
          <a:p>
            <a:pPr lvl="0"/>
            <a:r>
              <a:rPr/>
              <a:t>De Azure CLI installeren op Linux, macOS en/of Windows</a:t>
            </a:r>
          </a:p>
          <a:p>
            <a:pPr lvl="0"/>
            <a:r>
              <a:rPr/>
              <a:t>Verbinding maken met een Azure-abonnement via de Azure CLI</a:t>
            </a:r>
          </a:p>
          <a:p>
            <a:pPr lvl="0"/>
            <a:r>
              <a:rPr/>
              <a:t>Azure-resources maken met de Azure 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Voorwaarden</a:t>
            </a:r>
          </a:p>
        </p:txBody>
      </p:sp>
      <p:sp>
        <p:nvSpPr>
          <p:cNvPr id="3" name="Content Placeholder 2"/>
          <p:cNvSpPr>
            <a:spLocks noGrp="1"/>
          </p:cNvSpPr>
          <p:nvPr>
            <p:ph idx="1"/>
          </p:nvPr>
        </p:nvSpPr>
        <p:spPr/>
        <p:txBody>
          <a:bodyPr/>
          <a:lstStyle/>
          <a:p>
            <a:pPr lvl="0"/>
            <a:r>
              <a:rPr/>
              <a:t>Ervaring met een opdrachtregelinterface, zoals PowerShell of Bash</a:t>
            </a:r>
          </a:p>
          <a:p>
            <a:pPr lvl="0"/>
            <a:r>
              <a:rPr/>
              <a:t>Kennis van basisconcepten van Azure, zoals resourcegroepen</a:t>
            </a:r>
          </a:p>
          <a:p>
            <a:pPr lvl="0"/>
            <a:r>
              <a:rPr/>
              <a:t>Ervaring met het beheren van Azure-resources met behulp van Azure Portal</a:t>
            </a:r>
          </a:p>
          <a:p>
            <a:pPr lvl="0" indent="0" marL="0">
              <a:buNone/>
            </a:pPr>
            <a:r>
              <a:rPr/>
              <a:t>Hulp nodig? Raadpleeg onze </a:t>
            </a:r>
            <a:r>
              <a:rPr>
                <a:hlinkClick r:id="rId2"/>
              </a:rPr>
              <a:t>handleiding voor probleemoplossing</a:t>
            </a:r>
            <a:r>
              <a:rPr/>
              <a:t> of geef specifieke feedback door </a:t>
            </a:r>
            <a:r>
              <a:rPr>
                <a:hlinkClick r:id="rId3"/>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2022-05-17T13:28:42Z</dcterms:created>
  <dcterms:modified xsi:type="dcterms:W3CDTF">2022-05-17T13:28:42Z</dcterms:modified>
</cp:coreProperties>
</file>

<file path=docProps/custom.xml><?xml version="1.0" encoding="utf-8"?>
<Properties xmlns="http://schemas.openxmlformats.org/officeDocument/2006/custom-properties" xmlns:vt="http://schemas.openxmlformats.org/officeDocument/2006/docPropsVTypes"/>
</file>