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modules/automate-azure-tasks-with-powershell/4-exercise-install-azure-powershell/" TargetMode="External" /><Relationship Id="rId3"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 TargetMode="External" /><Relationship Id="rId4" Type="http://schemas.openxmlformats.org/officeDocument/2006/relationships/hyperlink" Target="https://docs.microsoft.com/en-us/learn/support/troubleshooting?uid=learn.automate-azure-tasks-with-powershell.3-install-azure-powershell&amp;documentId=6beb4a01-9235-24b3-932e-140ca2bf4605&amp;versionIndependentDocumentId=9d96943a-586d-71d5-acde-fbc89092b50b&amp;contentPath=%2FMicrosoftDocs%2Flearn-pr%2Fblob%2Flive%2Flearn-pr%2Fazure%2Fautomate-azure-tasks-with-powershell%2F3-install-azure-powershell.yml&amp;url=https%3A%2F%2Fdocs.microsoft.com%2Fen-us%2Flearn%2Fmodules%2Fautomate-azure-tasks-with-powershell%2F3-install-azure-powershell&amp;author=mirobb#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PowerShell installeren</a:t>
            </a:r>
          </a:p>
        </p:txBody>
      </p:sp>
      <p:sp>
        <p:nvSpPr>
          <p:cNvPr id="3" name="Content Placeholder 2"/>
          <p:cNvSpPr>
            <a:spLocks noGrp="1"/>
          </p:cNvSpPr>
          <p:nvPr>
            <p:ph idx="1"/>
          </p:nvPr>
        </p:nvSpPr>
        <p:spPr/>
        <p:txBody>
          <a:bodyPr/>
          <a:lstStyle/>
          <a:p>
            <a:pPr lvl="0"/>
            <a:r>
              <a:rPr/>
              <a:t>10 minuten</a:t>
            </a:r>
          </a:p>
          <a:p>
            <a:pPr lvl="0" indent="0" marL="0">
              <a:buNone/>
            </a:pPr>
            <a:r>
              <a:rPr/>
              <a:t>Stel dat u Azure PowerShell hebt gekozen als uw automatiseringsoplossing. Uw beheerders geven er de voorkeur aan hun scripts lokaal uit te voeren in plaats van in de Azure Cloud Shell. Het team gebruikt machines waarop Linux, macOS en Windows worden uitgevoerd. U moet Azure PowerShell op al hun apparaten laten werken.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Wat moet er geïnstalleerd worden?</a:t>
            </a:r>
          </a:p>
        </p:txBody>
      </p:sp>
      <p:sp>
        <p:nvSpPr>
          <p:cNvPr id="3" name="Content Placeholder 2"/>
          <p:cNvSpPr>
            <a:spLocks noGrp="1"/>
          </p:cNvSpPr>
          <p:nvPr>
            <p:ph idx="1"/>
          </p:nvPr>
        </p:nvSpPr>
        <p:spPr/>
        <p:txBody>
          <a:bodyPr/>
          <a:lstStyle/>
          <a:p>
            <a:pPr lvl="0" indent="0" marL="0">
              <a:buNone/>
            </a:pPr>
            <a:r>
              <a:rPr/>
              <a:t>We zullen de daadwerkelijke installatie-instructies in de volgende eenheid doornemen, maar laten we eens kijken naar de twee onderdelen waaruit Azure PowerShell bestaat.</a:t>
            </a:r>
          </a:p>
          <a:p>
            <a:pPr lvl="0"/>
            <a:r>
              <a:rPr b="1"/>
              <a:t>Het basis PowerShell-product</a:t>
            </a:r>
            <a:r>
              <a:rPr/>
              <a:t> Dit komt in twee varianten: Windows PowerShell en PowerShell 7.x, die kunnen worden geïnstalleerd op Windows, macOS en Linux.</a:t>
            </a:r>
          </a:p>
          <a:p>
            <a:pPr lvl="0"/>
            <a:r>
              <a:rPr b="1"/>
              <a:t>De Azure Az PowerShell-module</a:t>
            </a:r>
            <a:r>
              <a:rPr/>
              <a:t> Deze extra module moet worden geïnstalleerd om de Azure-specifieke opdrachten toe te voegen aan PowerShell.</a:t>
            </a:r>
          </a:p>
          <a:p>
            <a:pPr lvl="0" indent="0" marL="0">
              <a:buNone/>
            </a:pPr>
            <a:r>
              <a:rPr/>
              <a:t>Fooi</a:t>
            </a:r>
          </a:p>
          <a:p>
            <a:pPr lvl="0" indent="0" marL="0">
              <a:buNone/>
            </a:pPr>
            <a:r>
              <a:rPr/>
              <a:t>PowerShell 7.0.6 LTS, PowerShell 7.1.3 of hoger is de aanbevolen versie van PowerShell voor gebruik met de Azure Az PowerShell-module op alle platforms.</a:t>
            </a:r>
          </a:p>
          <a:p>
            <a:pPr lvl="0" indent="0" marL="0">
              <a:buNone/>
            </a:pPr>
            <a:r>
              <a:rPr/>
              <a:t>Nadat u het basisproduct hebt geïnstalleerd, voegt u de Azure PowerShell-module toe aan uw installatie.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PowerShell-installeren</a:t>
            </a:r>
          </a:p>
        </p:txBody>
      </p:sp>
      <p:sp>
        <p:nvSpPr>
          <p:cNvPr id="4" name="Text Placeholder 3"/>
          <p:cNvSpPr>
            <a:spLocks noGrp="1"/>
          </p:cNvSpPr>
          <p:nvPr>
            <p:ph idx="2" sz="half" type="body"/>
          </p:nvPr>
        </p:nvSpPr>
        <p:spPr/>
        <p:txBody>
          <a:bodyPr/>
          <a:lstStyle/>
          <a:p>
            <a:pPr lvl="0" indent="0" marL="0">
              <a:buNone/>
            </a:pPr>
            <a:r>
              <a:rPr/>
              <a:t>Op zowel Linux als macOS gebruikt u een pakketbeheerder om PowerShell Core te installeren. De aanbevolen pakketbeheerder verschilt per besturingssysteem en distributie.</a:t>
            </a:r>
          </a:p>
          <a:p>
            <a:pPr lvl="0" indent="0" marL="0">
              <a:buNone/>
            </a:pPr>
            <a:r>
              <a:rPr/>
              <a:t>Notitie</a:t>
            </a:r>
          </a:p>
          <a:p>
            <a:pPr lvl="0" indent="0" marL="0">
              <a:buNone/>
            </a:pPr>
            <a:r>
              <a:rPr/>
              <a:t>PowerShell is beschikbaar in de Microsoft-opslagplaats, dus u moet die opslagplaats eerst toevoegen aan uw pakketbeheerder.</a:t>
            </a:r>
          </a:p>
          <a:p>
            <a:pPr lvl="0" indent="0" marL="0">
              <a:spcBef>
                <a:spcPts val="3000"/>
              </a:spcBef>
              <a:buNone/>
            </a:pPr>
            <a:r>
              <a:rPr b="1"/>
              <a:t>Linux</a:t>
            </a:r>
          </a:p>
          <a:p>
            <a:pPr lvl="0" indent="0" marL="0">
              <a:buNone/>
            </a:pPr>
            <a:r>
              <a:rPr/>
              <a:t>Op Linux verandert de pakketbeheerder op basis van de Linux-distributie die u kiest.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Distributie(s)</a:t>
                      </a:r>
                    </a:p>
                  </a:txBody>
                  <a:tcPr/>
                </a:tc>
                <a:tc>
                  <a:txBody>
                    <a:bodyPr/>
                    <a:lstStyle/>
                    <a:p>
                      <a:pPr lvl="0" indent="0" marL="0" algn="l">
                        <a:buNone/>
                      </a:pPr>
                      <a:r>
                        <a:rPr/>
                        <a:t>Pakketbeheerder</a:t>
                      </a:r>
                    </a:p>
                  </a:txBody>
                  <a:tcPr/>
                </a:tc>
              </a:tr>
              <a:tr h="0">
                <a:tc>
                  <a:txBody>
                    <a:bodyPr/>
                    <a:lstStyle/>
                    <a:p>
                      <a:pPr lvl="0" indent="0" marL="0" algn="l">
                        <a:buNone/>
                      </a:pPr>
                      <a:r>
                        <a:rPr/>
                        <a:t>Ubuntu, Debian</a:t>
                      </a:r>
                    </a:p>
                  </a:txBody>
                </a:tc>
                <a:tc>
                  <a:txBody>
                    <a:bodyPr/>
                    <a:lstStyle/>
                    <a:p>
                      <a:pPr lvl="0" indent="0" marL="0" algn="l">
                        <a:buNone/>
                      </a:pPr>
                      <a:r>
                        <a:rPr>
                          <a:latin typeface="Courier"/>
                        </a:rPr>
                        <a:t>apt-get</a:t>
                      </a:r>
                    </a:p>
                  </a:txBody>
                </a:tc>
              </a:tr>
              <a:tr h="0">
                <a:tc>
                  <a:txBody>
                    <a:bodyPr/>
                    <a:lstStyle/>
                    <a:p>
                      <a:pPr lvl="0" indent="0" marL="0" algn="l">
                        <a:buNone/>
                      </a:pPr>
                      <a:r>
                        <a:rPr/>
                        <a:t>Rode Hoed, CentOS</a:t>
                      </a:r>
                    </a:p>
                  </a:txBody>
                </a:tc>
                <a:tc>
                  <a:txBody>
                    <a:bodyPr/>
                    <a:lstStyle/>
                    <a:p>
                      <a:pPr lvl="0" indent="0" marL="0" algn="l">
                        <a:buNone/>
                      </a:pPr>
                      <a:r>
                        <a:rPr>
                          <a:latin typeface="Courier"/>
                        </a:rPr>
                        <a:t>yum</a:t>
                      </a:r>
                    </a:p>
                  </a:txBody>
                </a:tc>
              </a:tr>
              <a:tr h="0">
                <a:tc>
                  <a:txBody>
                    <a:bodyPr/>
                    <a:lstStyle/>
                    <a:p>
                      <a:pPr lvl="0" indent="0" marL="0" algn="l">
                        <a:buNone/>
                      </a:pPr>
                      <a:r>
                        <a:rPr/>
                        <a:t>OpenSUSE</a:t>
                      </a:r>
                    </a:p>
                  </a:txBody>
                </a:tc>
                <a:tc>
                  <a:txBody>
                    <a:bodyPr/>
                    <a:lstStyle/>
                    <a:p>
                      <a:pPr lvl="0" indent="0" marL="0" algn="l">
                        <a:buNone/>
                      </a:pPr>
                      <a:r>
                        <a:rPr>
                          <a:latin typeface="Courier"/>
                        </a:rPr>
                        <a:t>zypper</a:t>
                      </a:r>
                    </a:p>
                  </a:txBody>
                </a:tc>
              </a:tr>
              <a:tr h="0">
                <a:tc>
                  <a:txBody>
                    <a:bodyPr/>
                    <a:lstStyle/>
                    <a:p>
                      <a:pPr lvl="0" indent="0" marL="0" algn="l">
                        <a:buNone/>
                      </a:pPr>
                      <a:r>
                        <a:rPr/>
                        <a:t>Fedora</a:t>
                      </a:r>
                    </a:p>
                  </a:txBody>
                </a:tc>
                <a:tc>
                  <a:txBody>
                    <a:bodyPr/>
                    <a:lstStyle/>
                    <a:p>
                      <a:pPr lvl="0" indent="0" marL="0" algn="l">
                        <a:buNone/>
                      </a:pPr>
                      <a:r>
                        <a:rPr>
                          <a:latin typeface="Courier"/>
                        </a:rPr>
                        <a:t>dnf</a:t>
                      </a: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Mac</a:t>
            </a:r>
          </a:p>
          <a:p>
            <a:pPr lvl="0" indent="0" marL="0">
              <a:buNone/>
            </a:pPr>
            <a:r>
              <a:rPr/>
              <a:t>Op macOS gebruikt u PowerShell om te installeren.</a:t>
            </a:r>
            <a:r>
              <a:rPr>
                <a:latin typeface="Courier"/>
              </a:rPr>
              <a:t>Homebrew</a:t>
            </a:r>
          </a:p>
          <a:p>
            <a:pPr lvl="0" indent="0" marL="0">
              <a:buNone/>
            </a:pPr>
            <a:r>
              <a:rPr/>
              <a:t>In de volgende sectie doorloopt u de gedetailleerde installatiestappen voor enkele veelgebruikte platforms.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Volgende eenheid: Oefening - Azure PowerShell installeren</a:t>
            </a:r>
          </a:p>
        </p:txBody>
      </p:sp>
      <p:sp>
        <p:nvSpPr>
          <p:cNvPr id="3" name="Content Placeholder 2"/>
          <p:cNvSpPr>
            <a:spLocks noGrp="1"/>
          </p:cNvSpPr>
          <p:nvPr>
            <p:ph idx="1"/>
          </p:nvPr>
        </p:nvSpPr>
        <p:spPr/>
        <p:txBody>
          <a:bodyPr/>
          <a:lstStyle/>
          <a:p>
            <a:pPr lvl="0" indent="0" marL="0">
              <a:buNone/>
            </a:pPr>
            <a:r>
              <a:rPr>
                <a:hlinkClick r:id="rId2"/>
              </a:rPr>
              <a:t>Voortzetten</a:t>
            </a:r>
          </a:p>
          <a:p>
            <a:pPr lvl="0" indent="0" marL="0">
              <a:buNone/>
            </a:pPr>
            <a:r>
              <a:rPr/>
              <a:t>Hulp nodig? Raadpleeg onze </a:t>
            </a:r>
            <a:r>
              <a:rPr>
                <a:hlinkClick r:id="rId3"/>
              </a:rPr>
              <a:t>handleiding voor probleemoplossing</a:t>
            </a:r>
            <a:r>
              <a:rPr/>
              <a:t> of geef specifieke feedback door </a:t>
            </a:r>
            <a:r>
              <a:rPr>
                <a:hlinkClick r:id="rId4"/>
              </a:rPr>
              <a:t>een probleem te melden</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2022-05-04T09:34:26Z</dcterms:created>
  <dcterms:modified xsi:type="dcterms:W3CDTF">2022-05-04T09:34:26Z</dcterms:modified>
</cp:coreProperties>
</file>

<file path=docProps/custom.xml><?xml version="1.0" encoding="utf-8"?>
<Properties xmlns="http://schemas.openxmlformats.org/officeDocument/2006/custom-properties" xmlns:vt="http://schemas.openxmlformats.org/officeDocument/2006/docPropsVTypes"/>
</file>