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core-on-linu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ew.sh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on-windows" TargetMode="External" /><Relationship Id="rId3" Type="http://schemas.openxmlformats.org/officeDocument/2006/relationships/hyperlink" Target="https://docs.microsoft.com/en-us/dotnet/core/sdk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5-create-resource-interactively/" TargetMode="External" /><Relationship Id="rId3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" TargetMode="External" /><Relationship Id="rId4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 - Azure PowerShell installeren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toestel leert u hoe u de versie van </a:t>
            </a:r>
            <a:r>
              <a:rPr b="1"/>
              <a:t>PowerShell</a:t>
            </a:r>
            <a:r>
              <a:rPr/>
              <a:t> kunt controleren die op uw lokale computer is geïnstalleerd en de nieuwste versie kunt installeren.</a:t>
            </a:r>
          </a:p>
          <a:p>
            <a:pPr lvl="0" indent="0" marL="0">
              <a:buNone/>
            </a:pPr>
            <a:r>
              <a:rPr/>
              <a:t>Notitie</a:t>
            </a:r>
          </a:p>
          <a:p>
            <a:pPr lvl="0" indent="0" marL="0">
              <a:buNone/>
            </a:pPr>
            <a:r>
              <a:rPr/>
              <a:t>Deze oefening begeleidt u bij het maken van een lokale installatie van PowerShell-hulpprogramma’s. De rest van deze module maakt gebruik van de Azure Cloud Shell, zodat u gebruik kunt maken van de gratis abonnementsondersteuning in Microsoft Learn. Als u wilt, beschouwt u deze oefening als een optionele activiteit en bekijkt u gewoon de instructies.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Bij het installeren van PowerShell voor Linux moet een pakketbeheerder worden gebruikt. We gebruiken </a:t>
            </a:r>
            <a:r>
              <a:rPr b="1"/>
              <a:t>Ubuntu 18.04</a:t>
            </a:r>
            <a:r>
              <a:rPr/>
              <a:t> voor ons voorbeeld, maar we hebben </a:t>
            </a:r>
            <a:r>
              <a:rPr>
                <a:hlinkClick r:id="rId2"/>
              </a:rPr>
              <a:t>gedetailleerde instructies voor andere versies en distributies in onze documentatie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Installeer PowerShell op Ubuntu Linux met behulp van de Advanced Packaging Tool (</a:t>
            </a:r>
            <a:r>
              <a:rPr b="1"/>
              <a:t>apt</a:t>
            </a:r>
            <a:r>
              <a:rPr/>
              <a:t>) en de Bash-opdrachtregel.</a:t>
            </a:r>
          </a:p>
          <a:p>
            <a:pPr lvl="0" indent="-342900" marL="342900">
              <a:buAutoNum type="arabicPeriod"/>
            </a:pPr>
            <a:r>
              <a:rPr/>
              <a:t>Importeer de coderingssleutel voor de Microsoft Ubuntu-opslagplaats. Met deze sleutel kan pakketbeheer controleren of het PowerShell-pakket dat u installeert, afkomstig is van Microsoft.</a:t>
            </a:r>
          </a:p>
          <a:p>
            <a:pPr lvl="1" indent="0">
              <a:buNone/>
            </a:pPr>
            <a:r>
              <a:rPr>
                <a:latin typeface="Courier"/>
              </a:rPr>
              <a:t>curl https://packages.microsoft.com/keys/microsoft.asc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apt-key add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  <a:p>
            <a:pPr lvl="0" indent="-342900" marL="342900">
              <a:buAutoNum type="arabicPeriod"/>
            </a:pPr>
            <a:r>
              <a:rPr/>
              <a:t>Registreer de </a:t>
            </a:r>
            <a:r>
              <a:rPr b="1"/>
              <a:t>Microsoft Ubuntu-opslagplaats</a:t>
            </a:r>
            <a:r>
              <a:rPr/>
              <a:t> zodat de pakketbeheerder het PowerShell-pakket kan vinden.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curl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/etc/apt/sources.list.d/microsoft.list https://packages.microsoft.com/config/ubuntu/18.04/prod.list</a:t>
            </a:r>
          </a:p>
          <a:p>
            <a:pPr lvl="0" indent="-342900" marL="342900">
              <a:buAutoNum type="arabicPeriod"/>
            </a:pPr>
            <a:r>
              <a:rPr/>
              <a:t>Werk de lijst met pakketten bij.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update</a:t>
            </a:r>
          </a:p>
          <a:p>
            <a:pPr lvl="0" indent="-342900" marL="342900">
              <a:buAutoNum type="arabicPeriod"/>
            </a:pPr>
            <a:r>
              <a:rPr/>
              <a:t>Installeer PowerShell.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install </a:t>
            </a:r>
            <a:r>
              <a:rPr>
                <a:solidFill>
                  <a:srgbClr val="7D9029"/>
                </a:solidFill>
                <a:latin typeface="Courier"/>
              </a:rPr>
              <a:t>-y</a:t>
            </a:r>
            <a:r>
              <a:rPr>
                <a:latin typeface="Courier"/>
              </a:rPr>
              <a:t>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geïnstalleerd.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 macOS installeert u </a:t>
            </a:r>
            <a:r>
              <a:rPr b="1"/>
              <a:t>PowerShell</a:t>
            </a:r>
            <a:r>
              <a:rPr/>
              <a:t> met behulp van de Homebrew-pakketbeheerder.</a:t>
            </a:r>
          </a:p>
          <a:p>
            <a:pPr lvl="0" indent="0" marL="0">
              <a:buNone/>
            </a:pPr>
            <a:r>
              <a:rPr/>
              <a:t>Belangrijk</a:t>
            </a:r>
          </a:p>
          <a:p>
            <a:pPr lvl="0" indent="0" marL="0">
              <a:buNone/>
            </a:pPr>
            <a:r>
              <a:rPr/>
              <a:t>Als de </a:t>
            </a:r>
            <a:r>
              <a:rPr b="1"/>
              <a:t>opdracht brouwen</a:t>
            </a:r>
            <a:r>
              <a:rPr/>
              <a:t> niet beschikbaar is, moet u mogelijk de Homebrew-pakketbeheerder installeren. Ga voor meer informatie naar de </a:t>
            </a:r>
            <a:r>
              <a:rPr>
                <a:hlinkClick r:id="rId2"/>
              </a:rPr>
              <a:t>website van Homebrew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Installeer Homebrew-Cask om meer pakketten te verkrijgen, waaronder het PowerShell-pakket:</a:t>
            </a:r>
          </a:p>
          <a:p>
            <a:pPr lvl="1" indent="0">
              <a:buNone/>
            </a:pPr>
            <a:r>
              <a:rPr>
                <a:latin typeface="Courier"/>
              </a:rPr>
              <a:t>brew install --cask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geïnstalleerd: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 PowerShell is opgenomen in het Windows-besturingssysteem; We raden u echter aan PowerShell 7.0.6 LTS, PowerShell 7.1.3 of hoger te installeren voor gebruik met Azure Az PowerShell. U kunt controleren welke versie is geïnstalleerd met behulp van de volgende stappen:</a:t>
            </a:r>
          </a:p>
          <a:p>
            <a:pPr lvl="0" indent="-342900" marL="342900">
              <a:buAutoNum type="arabicPeriod"/>
            </a:pPr>
            <a:r>
              <a:rPr/>
              <a:t>Typ </a:t>
            </a:r>
            <a:r>
              <a:rPr b="1"/>
              <a:t>PowerShell</a:t>
            </a:r>
            <a:r>
              <a:rPr/>
              <a:t> </a:t>
            </a:r>
            <a:r>
              <a:rPr b="1"/>
              <a:t>in het zoekvak in het systeemvak</a:t>
            </a:r>
            <a:r>
              <a:rPr/>
              <a:t>. Mogelijk hebt u meerdere snelkoppelingskoppelingen:</a:t>
            </a:r>
          </a:p>
          <a:p>
            <a:pPr lvl="1"/>
            <a:r>
              <a:rPr/>
              <a:t>PowerShell 7 (x64) - De 64-bits versie. Over het algemeen is dit de snelkoppeling die u moet kiezen.</a:t>
            </a:r>
          </a:p>
          <a:p>
            <a:pPr lvl="1"/>
            <a:r>
              <a:rPr/>
              <a:t>Windows PowerShell - De 64-bits versie die bij Windows wordt geleverd.</a:t>
            </a:r>
          </a:p>
          <a:p>
            <a:pPr lvl="1"/>
            <a:r>
              <a:rPr/>
              <a:t>Windows PowerShell (x86) - Een 32-bits versie geïnstalleerd op 64-bits Windows.</a:t>
            </a:r>
          </a:p>
          <a:p>
            <a:pPr lvl="1"/>
            <a:r>
              <a:rPr/>
              <a:t>Windows PowerShell ISE - De Integrated Scripting Environment (ISE) wordt gebruikt voor het schrijven van scripts in Windows PowerShell.</a:t>
            </a:r>
          </a:p>
          <a:p>
            <a:pPr lvl="1"/>
            <a:r>
              <a:rPr/>
              <a:t>Windows PowerShell ISE (x86) - Een 32-bits versie van de ISE op Windows.</a:t>
            </a:r>
          </a:p>
          <a:p>
            <a:pPr lvl="0" indent="-342900" marL="342900">
              <a:buAutoNum type="arabicPeriod"/>
            </a:pPr>
            <a:r>
              <a:rPr/>
              <a:t>Selecteer het PowerShell-pictogram dat het beste overeenkomt.</a:t>
            </a:r>
          </a:p>
          <a:p>
            <a:pPr lvl="0" indent="-342900" marL="342900">
              <a:buAutoNum type="arabicPeriod"/>
            </a:pPr>
            <a:r>
              <a:rPr/>
              <a:t>Typ de volgende opdracht om te bepalen welke versie van PowerShell is geïnstalleerd.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$PSVersionTable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PSVersion</a:t>
            </a:r>
          </a:p>
          <a:p>
            <a:pPr lvl="1" indent="0" marL="342900">
              <a:buNone/>
            </a:pPr>
            <a:r>
              <a:rPr i="1"/>
              <a:t>of</a:t>
            </a:r>
          </a:p>
          <a:p>
            <a:pPr lvl="1" indent="0">
              <a:buNone/>
            </a:pPr>
            <a:r>
              <a:rPr>
                <a:latin typeface="Courier"/>
              </a:rPr>
              <a:t>pwsh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ver</a:t>
            </a:r>
          </a:p>
          <a:p>
            <a:pPr lvl="1" indent="0" marL="342900">
              <a:buNone/>
            </a:pPr>
            <a:r>
              <a:rPr/>
              <a:t>Als het primaire versienummer lager is dan 7, volgt u de instructies om </a:t>
            </a:r>
            <a:r>
              <a:rPr>
                <a:hlinkClick r:id="rId2"/>
              </a:rPr>
              <a:t>bestaande Windows PowerShell</a:t>
            </a:r>
            <a:r>
              <a:rPr/>
              <a:t> bij te werken. Het is belangrijk om de SDK ook te installeren om .NET-hulpprogramma’s te ondersteunen.</a:t>
            </a:r>
          </a:p>
          <a:p>
            <a:pPr lvl="1" indent="0" marL="342900">
              <a:buNone/>
            </a:pPr>
            <a:r>
              <a:rPr/>
              <a:t>U moet de </a:t>
            </a:r>
            <a:r>
              <a:rPr>
                <a:hlinkClick r:id="rId3"/>
              </a:rPr>
              <a:t>.NET SDK geïnstalleerd hebben</a:t>
            </a:r>
            <a:r>
              <a:rPr/>
              <a:t> om deze opdracht uit te voeren.</a:t>
            </a:r>
          </a:p>
          <a:p>
            <a:pPr lvl="1" indent="0">
              <a:buNone/>
            </a:pPr>
            <a:r>
              <a:rPr>
                <a:latin typeface="Courier"/>
              </a:rPr>
              <a:t>dotnet tool install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global PowerShell</a:t>
            </a:r>
          </a:p>
          <a:p>
            <a:pPr lvl="1" indent="0" marL="342900">
              <a:buNone/>
            </a:pPr>
            <a:r>
              <a:rPr/>
              <a:t>Nadat het hulpprogramma .NET is geïnstalleerd, voert u de PowerShell-versieopdracht opnieuw uit om uw installatie te controleren.</a:t>
            </a:r>
          </a:p>
          <a:p>
            <a:pPr lvl="0" indent="0" marL="0">
              <a:buNone/>
            </a:pPr>
            <a:r>
              <a:rPr/>
              <a:t>U moet ook uw lokale computer(s) instellen om PowerShell te ondersteunen. In de volgende eenheid bekijken we opdrachten die u kunt toevoegen, waaronder de Azure Az PowerShell-module.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Volgende eenheid: Een Azure-resource maken met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Voortzetten</a:t>
            </a:r>
          </a:p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3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4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2022-05-04T09:34:28Z</dcterms:created>
  <dcterms:modified xsi:type="dcterms:W3CDTF">2022-05-04T09:34:28Z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