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Update-Module -Name Az</a:t>
            </a:r>
          </a:p>
          <a:p>
            <a:pPr lvl="0" indent="0" marL="0">
              <a:buNone/>
            </a:pPr>
            <a:r>
              <a:rPr/>
              <a:t>As with the cmdlet, answer </a:t>
            </a:r>
            <a:r>
              <a:rPr b="1"/>
              <a:t>Yes</a:t>
            </a:r>
            <a:r>
              <a:rPr/>
              <a:t> or </a:t>
            </a:r>
            <a:r>
              <a:rPr b="1"/>
              <a:t>Yes to All</a:t>
            </a:r>
            <a:r>
              <a:rPr/>
              <a:t> when prompted to trust the module. You can also use the command to reinstall a module if you’re having trouble with it.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autoloading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latin typeface="Courier"/>
              </a:rPr>
              <a:t>$ResourceGroupName = "ExerciseResources"
$vm = Get-AzVM  -Name MyVM -ResourceGroupName $ResourceGroupName
$vm.HardwareProfile.vmSize = "Standard_DS3_v2"
Update-AzVM -ResourceGroupName $ResourceGroupName  -VM $vm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2022-05-04T09:34:39Z</dcterms:created>
  <dcterms:modified xsi:type="dcterms:W3CDTF">2022-05-04T09:34:39Z</dcterms:modified>
</cp:coreProperties>
</file>

<file path=docProps/custom.xml><?xml version="1.0" encoding="utf-8"?>
<Properties xmlns="http://schemas.openxmlformats.org/officeDocument/2006/custom-properties" xmlns:vt="http://schemas.openxmlformats.org/officeDocument/2006/docPropsVTypes"/>
</file>