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9" Type="http://schemas.openxmlformats.org/officeDocument/2006/relationships/viewProps" Target="viewProps.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cli/azure/install-azure-cli"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brew.sh/"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ka.ms/installazurecliwindows"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control-azure-services-with-cli/4-work-with-the-cli/" TargetMode="External" /><Relationship Id="rId3" Type="http://schemas.openxmlformats.org/officeDocument/2006/relationships/hyperlink" Target="https://docs.microsoft.com/en-us/learn/support/troubleshooting?uid=learn.control-azure-services-with-cli.3-exercise-install-and-run-the-azure-cli&amp;documentId=718d76de-c1a9-1f03-45e0-f15894f98807&amp;versionIndependentDocumentId=1e0d7ae6-8ae5-8dea-0bc9-3231d40b7fdb&amp;contentPath=%2FMicrosoftDocs%2Flearn-pr%2Fblob%2Flive%2Flearn-pr%2Fazure%2Fcontrol-azure-services-with-cli%2F3-exercise-install-and-run-the-azure-cli.yml&amp;url=https%3A%2F%2Fdocs.microsoft.com%2Fen-us%2Flearn%2Fmodules%2Fcontrol-azure-services-with-cli%2F3-exercise-install-and-run-the-azure-cli&amp;author=dbradish" TargetMode="External" /><Relationship Id="rId4" Type="http://schemas.openxmlformats.org/officeDocument/2006/relationships/hyperlink" Target="https://docs.microsoft.com/en-us/learn/support/troubleshooting?uid=learn.control-azure-services-with-cli.3-exercise-install-and-run-the-azure-cli&amp;documentId=718d76de-c1a9-1f03-45e0-f15894f98807&amp;versionIndependentDocumentId=1e0d7ae6-8ae5-8dea-0bc9-3231d40b7fdb&amp;contentPath=%2FMicrosoftDocs%2Flearn-pr%2Fblob%2Flive%2Flearn-pr%2Fazure%2Fcontrol-azure-services-with-cli%2F3-exercise-install-and-run-the-azure-cli.yml&amp;url=https%3A%2F%2Fdocs.microsoft.com%2Fen-us%2Flearn%2Fmodules%2Fcontrol-azure-services-with-cli%2F3-exercise-install-and-run-the-azure-cli&amp;author=dbradish#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Oefening: de Azure CLI installeren en uitvoeren</a:t>
            </a:r>
          </a:p>
        </p:txBody>
      </p:sp>
      <p:sp>
        <p:nvSpPr>
          <p:cNvPr id="3" name="Content Placeholder 2"/>
          <p:cNvSpPr>
            <a:spLocks noGrp="1"/>
          </p:cNvSpPr>
          <p:nvPr>
            <p:ph idx="1"/>
          </p:nvPr>
        </p:nvSpPr>
        <p:spPr/>
        <p:txBody>
          <a:bodyPr/>
          <a:lstStyle/>
          <a:p>
            <a:pPr lvl="0"/>
            <a:r>
              <a:rPr/>
              <a:t>10 minuten</a:t>
            </a:r>
          </a:p>
          <a:p>
            <a:pPr lvl="0" indent="0" marL="0">
              <a:buNone/>
            </a:pPr>
            <a:r>
              <a:rPr/>
              <a:t>Laten we de Azure CLI op uw lokale computer installeren en vervolgens een opdracht uitvoeren om uw installatie te controleren. De methode die u gebruikt voor het installeren van de Azure CLI is afhankelijk van het besturingssysteem van uw computer. Kies de stappen voor uw besturingssysteem.</a:t>
            </a:r>
          </a:p>
          <a:p>
            <a:pPr lvl="0" indent="0" marL="0">
              <a:buNone/>
            </a:pPr>
            <a:r>
              <a:rPr/>
              <a:t>Notitie</a:t>
            </a:r>
          </a:p>
          <a:p>
            <a:pPr lvl="0" indent="0" marL="0">
              <a:buNone/>
            </a:pPr>
            <a:r>
              <a:rPr/>
              <a:t>Deze oefening begeleidt u bij het lokaal installeren van het Azure CLI-hulpprogramma. De rest van de module gebruikt de Azure Cloud Shell, zodat u gebruik kunt maken van de gratis abonnementsondersteuning in Microsoft Learn. U kunt deze oefening als een optionele activiteit beschouwen en gewoon de instructies bekijken als u dat wilt.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Linux</a:t>
            </a:r>
          </a:p>
        </p:txBody>
      </p:sp>
      <p:sp>
        <p:nvSpPr>
          <p:cNvPr id="3" name="Content Placeholder 2"/>
          <p:cNvSpPr>
            <a:spLocks noGrp="1"/>
          </p:cNvSpPr>
          <p:nvPr>
            <p:ph idx="1"/>
          </p:nvPr>
        </p:nvSpPr>
        <p:spPr/>
        <p:txBody>
          <a:bodyPr/>
          <a:lstStyle/>
          <a:p>
            <a:pPr lvl="0" indent="0" marL="0">
              <a:buNone/>
            </a:pPr>
            <a:r>
              <a:rPr/>
              <a:t>Hier installeert u de Azure CLI op </a:t>
            </a:r>
            <a:r>
              <a:rPr b="1"/>
              <a:t>Ubuntu Linux</a:t>
            </a:r>
            <a:r>
              <a:rPr/>
              <a:t> met behulp van de Advanced Packaging Tool (</a:t>
            </a:r>
            <a:r>
              <a:rPr b="1"/>
              <a:t>apt</a:t>
            </a:r>
            <a:r>
              <a:rPr/>
              <a:t>) en de Bash-opdrachtregel.</a:t>
            </a:r>
          </a:p>
          <a:p>
            <a:pPr lvl="0" indent="0" marL="0">
              <a:buNone/>
            </a:pPr>
            <a:r>
              <a:rPr/>
              <a:t>Fooi</a:t>
            </a:r>
          </a:p>
          <a:p>
            <a:pPr lvl="0" indent="0" marL="0">
              <a:buNone/>
            </a:pPr>
            <a:r>
              <a:rPr/>
              <a:t>De onderstaande opdrachten zijn voor Ubuntu versie 18.04. Andere versies en distributies van Linux hebben andere instructies. Volg de instructies in </a:t>
            </a:r>
            <a:r>
              <a:rPr>
                <a:hlinkClick r:id="rId2"/>
              </a:rPr>
              <a:t>De Azure CLI installeren</a:t>
            </a:r>
            <a:r>
              <a:rPr/>
              <a:t> als u een andere Linux-versie gebruikt of problemen ondervindt.</a:t>
            </a:r>
          </a:p>
          <a:p>
            <a:pPr lvl="0" indent="-342900" marL="342900">
              <a:buAutoNum type="arabicPeriod"/>
            </a:pPr>
            <a:r>
              <a:rPr/>
              <a:t>Wijzig uw bronnenlijst zodat de Microsoft-opslagplaats wordt geregistreerd en de pakketbeheerder het Azure CLI-pakket kan vinden.</a:t>
            </a:r>
          </a:p>
          <a:p>
            <a:pPr lvl="1" indent="0">
              <a:buNone/>
            </a:pPr>
            <a:r>
              <a:rPr>
                <a:latin typeface="Courier"/>
              </a:rPr>
              <a:t> AZ_REPO=$(lsb_release -cs)
 echo "deb [arch=amd64] https://packages.microsoft.com/repos/azure-cli/ $AZ_REPO main" | \
 sudo tee /etc/apt/sources.list.d/azure-cli.list</a:t>
            </a:r>
          </a:p>
          <a:p>
            <a:pPr lvl="0" indent="-342900" marL="342900">
              <a:buAutoNum type="arabicPeriod"/>
            </a:pPr>
            <a:r>
              <a:rPr/>
              <a:t>Importeer de coderingssleutel voor de Microsoft Ubuntu-opslagplaats. Hierdoor kan de pakketbeheerder controleren of het Azure CLI-pakket dat u installeert, afkomstig is van Microsoft.</a:t>
            </a:r>
          </a:p>
          <a:p>
            <a:pPr lvl="1" indent="0">
              <a:buNone/>
            </a:pPr>
            <a:r>
              <a:rPr>
                <a:latin typeface="Courier"/>
              </a:rPr>
              <a:t> curl https://packages.microsoft.com/keys/microsoft.asc | sudo apt-key add -</a:t>
            </a:r>
          </a:p>
          <a:p>
            <a:pPr lvl="0" indent="-342900" marL="342900">
              <a:buAutoNum type="arabicPeriod"/>
            </a:pPr>
            <a:r>
              <a:rPr/>
              <a:t>Installeer de Azure CLI.</a:t>
            </a:r>
          </a:p>
          <a:p>
            <a:pPr lvl="1" indent="0">
              <a:buNone/>
            </a:pPr>
            <a:r>
              <a:rPr>
                <a:latin typeface="Courier"/>
              </a:rPr>
              <a:t> sudo apt-get install apt-transport-https
 sudo apt-get update &amp;&amp; sudo apt-get install azure-cli</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MacOS</a:t>
            </a:r>
          </a:p>
        </p:txBody>
      </p:sp>
      <p:sp>
        <p:nvSpPr>
          <p:cNvPr id="3" name="Content Placeholder 2"/>
          <p:cNvSpPr>
            <a:spLocks noGrp="1"/>
          </p:cNvSpPr>
          <p:nvPr>
            <p:ph idx="1"/>
          </p:nvPr>
        </p:nvSpPr>
        <p:spPr/>
        <p:txBody>
          <a:bodyPr/>
          <a:lstStyle/>
          <a:p>
            <a:pPr lvl="0" indent="0" marL="0">
              <a:buNone/>
            </a:pPr>
            <a:r>
              <a:rPr/>
              <a:t>Hier installeert u de Azure CLI op macOS met behulp van de Homebrew-pakketbeheerder.</a:t>
            </a:r>
          </a:p>
          <a:p>
            <a:pPr lvl="0" indent="0" marL="0">
              <a:buNone/>
            </a:pPr>
            <a:r>
              <a:rPr/>
              <a:t>Belangrijk</a:t>
            </a:r>
          </a:p>
          <a:p>
            <a:pPr lvl="0" indent="0" marL="0">
              <a:buNone/>
            </a:pPr>
            <a:r>
              <a:rPr/>
              <a:t>Als de </a:t>
            </a:r>
            <a:r>
              <a:rPr b="1"/>
              <a:t>opdracht brouwen</a:t>
            </a:r>
            <a:r>
              <a:rPr/>
              <a:t> niet beschikbaar is, moet u mogelijk de Homebrew-pakketbeheerder installeren. Zie voor meer informatie de </a:t>
            </a:r>
            <a:r>
              <a:rPr>
                <a:hlinkClick r:id="rId2"/>
              </a:rPr>
              <a:t>website van Homebrew</a:t>
            </a:r>
            <a:r>
              <a:rPr/>
              <a:t>.</a:t>
            </a:r>
          </a:p>
          <a:p>
            <a:pPr lvl="0" indent="-342900" marL="342900">
              <a:buAutoNum type="arabicPeriod"/>
            </a:pPr>
            <a:r>
              <a:rPr/>
              <a:t>Werk uw brew-opslagplaats bij om ervoor te zorgen dat u het nieuwste Azure CLI-pakket krijgt.</a:t>
            </a:r>
          </a:p>
          <a:p>
            <a:pPr lvl="1" indent="0">
              <a:buNone/>
            </a:pPr>
            <a:r>
              <a:rPr>
                <a:latin typeface="Courier"/>
              </a:rPr>
              <a:t> brew update</a:t>
            </a:r>
          </a:p>
          <a:p>
            <a:pPr lvl="0" indent="-342900" marL="342900">
              <a:buAutoNum type="arabicPeriod"/>
            </a:pPr>
            <a:r>
              <a:rPr/>
              <a:t>Installeer de Azure CLI.</a:t>
            </a:r>
          </a:p>
          <a:p>
            <a:pPr lvl="1" indent="0">
              <a:buNone/>
            </a:pPr>
            <a:r>
              <a:rPr>
                <a:latin typeface="Courier"/>
              </a:rPr>
              <a:t> brew install azure-cli</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Windows</a:t>
            </a:r>
          </a:p>
        </p:txBody>
      </p:sp>
      <p:sp>
        <p:nvSpPr>
          <p:cNvPr id="3" name="Content Placeholder 2"/>
          <p:cNvSpPr>
            <a:spLocks noGrp="1"/>
          </p:cNvSpPr>
          <p:nvPr>
            <p:ph idx="1"/>
          </p:nvPr>
        </p:nvSpPr>
        <p:spPr/>
        <p:txBody>
          <a:bodyPr/>
          <a:lstStyle/>
          <a:p>
            <a:pPr lvl="0" indent="0" marL="0">
              <a:buNone/>
            </a:pPr>
            <a:r>
              <a:rPr/>
              <a:t>Here you will install the Azure CLI on Windows using the MSI installer.</a:t>
            </a:r>
          </a:p>
          <a:p>
            <a:pPr lvl="0" indent="-342900" marL="342900">
              <a:buAutoNum type="arabicPeriod"/>
            </a:pPr>
            <a:r>
              <a:rPr/>
              <a:t>Go to </a:t>
            </a:r>
            <a:r>
              <a:rPr>
                <a:hlinkClick r:id="rId2"/>
              </a:rPr>
              <a:t>https://aka.ms/installazurecliwindows</a:t>
            </a:r>
            <a:r>
              <a:rPr/>
              <a:t>, and in the browser security dialog box, click </a:t>
            </a:r>
            <a:r>
              <a:rPr b="1"/>
              <a:t>Run</a:t>
            </a:r>
            <a:r>
              <a:rPr/>
              <a:t>.</a:t>
            </a:r>
          </a:p>
          <a:p>
            <a:pPr lvl="0" indent="-342900" marL="342900">
              <a:buAutoNum type="arabicPeriod"/>
            </a:pPr>
            <a:r>
              <a:rPr/>
              <a:t>In the installer, accept the license terms, and then click </a:t>
            </a:r>
            <a:r>
              <a:rPr b="1"/>
              <a:t>Install</a:t>
            </a:r>
            <a:r>
              <a:rPr/>
              <a:t>.</a:t>
            </a:r>
          </a:p>
          <a:p>
            <a:pPr lvl="0" indent="-342900" marL="342900">
              <a:buAutoNum type="arabicPeriod"/>
            </a:pPr>
            <a:r>
              <a:rPr/>
              <a:t>In the </a:t>
            </a:r>
            <a:r>
              <a:rPr b="1"/>
              <a:t>User Account Control</a:t>
            </a:r>
            <a:r>
              <a:rPr/>
              <a:t> dialog, select </a:t>
            </a:r>
            <a:r>
              <a:rPr b="1"/>
              <a:t>Yes</a:t>
            </a:r>
            <a:r>
              <a:rPr/>
              <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 Azure CLI uitvoeren</a:t>
            </a:r>
          </a:p>
        </p:txBody>
      </p:sp>
      <p:sp>
        <p:nvSpPr>
          <p:cNvPr id="3" name="Content Placeholder 2"/>
          <p:cNvSpPr>
            <a:spLocks noGrp="1"/>
          </p:cNvSpPr>
          <p:nvPr>
            <p:ph idx="1"/>
          </p:nvPr>
        </p:nvSpPr>
        <p:spPr/>
        <p:txBody>
          <a:bodyPr/>
          <a:lstStyle/>
          <a:p>
            <a:pPr lvl="0" indent="0" marL="0">
              <a:buNone/>
            </a:pPr>
            <a:r>
              <a:rPr/>
              <a:t>U voert de Azure CLI uit door een bash-shell te openen (Linux en macOS) of vanaf de opdrachtprompt of PowerShell (Windows).</a:t>
            </a:r>
          </a:p>
          <a:p>
            <a:pPr lvl="0" indent="-342900" marL="342900">
              <a:buAutoNum type="arabicPeriod"/>
            </a:pPr>
            <a:r>
              <a:rPr/>
              <a:t>Start de Azure CLI en controleer uw installatie door de versiecontrole uit te voeren.</a:t>
            </a:r>
          </a:p>
          <a:p>
            <a:pPr lvl="1" indent="0">
              <a:buNone/>
            </a:pPr>
            <a:r>
              <a:rPr>
                <a:latin typeface="Courier"/>
              </a:rPr>
              <a:t> az --version</a:t>
            </a:r>
          </a:p>
          <a:p>
            <a:pPr lvl="0" indent="0" marL="0">
              <a:buNone/>
            </a:pPr>
            <a:r>
              <a:rPr/>
              <a:t>Tip</a:t>
            </a:r>
          </a:p>
          <a:p>
            <a:pPr lvl="0" indent="0" marL="0">
              <a:buNone/>
            </a:pPr>
            <a:r>
              <a:rPr/>
              <a:t>Running the Azure CLI from PowerShell has some advantages over running the Azure CLI from the Windows command prompt. PowerShell provides additional tab completion features over those available from the command prompt.</a:t>
            </a:r>
          </a:p>
          <a:p>
            <a:pPr lvl="0" indent="0" marL="0">
              <a:buNone/>
            </a:pPr>
            <a:r>
              <a:rPr/>
              <a:t>U stelt uw lokale machines in om Azure-resources te beheren met de Azure CLI. U kunt de Azure CLI nu lokaal gebruiken om opdrachten in te voeren of scripts uit te voeren. De Azure CLI stuurt uw opdrachten door naar de Azure-datacenters waar ze worden uitgevoerd binnen uw Azure-abonnement.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Volgende eenheid: Werken met de Azure CLI</a:t>
            </a:r>
          </a:p>
        </p:txBody>
      </p:sp>
      <p:sp>
        <p:nvSpPr>
          <p:cNvPr id="3" name="Content Placeholder 2"/>
          <p:cNvSpPr>
            <a:spLocks noGrp="1"/>
          </p:cNvSpPr>
          <p:nvPr>
            <p:ph idx="1"/>
          </p:nvPr>
        </p:nvSpPr>
        <p:spPr/>
        <p:txBody>
          <a:bodyPr/>
          <a:lstStyle/>
          <a:p>
            <a:pPr lvl="0" indent="0" marL="0">
              <a:buNone/>
            </a:pPr>
            <a:r>
              <a:rPr>
                <a:hlinkClick r:id="rId2"/>
              </a:rPr>
              <a:t>Continue</a:t>
            </a:r>
          </a:p>
          <a:p>
            <a:pPr lvl="0" indent="0" marL="0">
              <a:buNone/>
            </a:pPr>
            <a:r>
              <a:rPr/>
              <a:t>Need help? See our </a:t>
            </a:r>
            <a:r>
              <a:rPr>
                <a:hlinkClick r:id="rId3"/>
              </a:rPr>
              <a:t>troubleshooting guide</a:t>
            </a:r>
            <a:r>
              <a:rPr/>
              <a:t> or provide specific feedback by </a:t>
            </a:r>
            <a:r>
              <a:rPr>
                <a:hlinkClick r:id="rId4"/>
              </a:rPr>
              <a:t>reporting an issue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2022-05-04T09:34:58Z</dcterms:created>
  <dcterms:modified xsi:type="dcterms:W3CDTF">2022-05-04T09:34:58Z</dcterms:modified>
</cp:coreProperties>
</file>

<file path=docProps/custom.xml><?xml version="1.0" encoding="utf-8"?>
<Properties xmlns="http://schemas.openxmlformats.org/officeDocument/2006/custom-properties" xmlns:vt="http://schemas.openxmlformats.org/officeDocument/2006/docPropsVTypes"/>
</file>