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support/troubleshooting?uid=learn.control-azure-services-with-cli.6-summary&amp;documentId=fb47adc7-2593-ba24-c58b-d3b849d82f68&amp;versionIndependentDocumentId=9de0e339-1673-8d21-373e-8a6fa7c2df03&amp;contentPath=%2FMicrosoftDocs%2Flearn-pr%2Fblob%2Flive%2Flearn-pr%2Fazure%2Fcontrol-azure-services-with-cli%2F6-summary.yml&amp;url=https%3A%2F%2Fdocs.microsoft.com%2Fen-us%2Flearn%2Fmodules%2Fcontrol-azure-services-with-cli%2F6-summary&amp;author=dbradish" TargetMode="External" /><Relationship Id="rId3" Type="http://schemas.openxmlformats.org/officeDocument/2006/relationships/hyperlink" Target="https://docs.microsoft.com/en-us/learn/support/troubleshooting?uid=learn.control-azure-services-with-cli.6-summary&amp;documentId=fb47adc7-2593-ba24-c58b-d3b849d82f68&amp;versionIndependentDocumentId=9de0e339-1673-8d21-373e-8a6fa7c2df03&amp;contentPath=%2FMicrosoftDocs%2Flearn-pr%2Fblob%2Flive%2Flearn-pr%2Fazure%2Fcontrol-azure-services-with-cli%2F6-summary.yml&amp;url=https%3A%2F%2Fdocs.microsoft.com%2Fen-us%2Flearn%2Fmodules%2Fcontrol-azure-services-with-cli%2F6-summary&amp;author=dbradish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Samenvatting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 minuten</a:t>
            </a:r>
          </a:p>
          <a:p>
            <a:pPr lvl="0" indent="0" marL="0">
              <a:buNone/>
            </a:pPr>
            <a:r>
              <a:rPr/>
              <a:t>De Azure CLI is een goede keuze voor iedereen die nieuw is op het gebied van Azure-opdrachtregel en scripting. De eenvoudige syntaxis en platformonafhankelijke compatibiliteit helpen het risico op fouten bij het uitvoeren van reguliere en repetitieve taken te verminderen. In deze module hebt u de Azure CLI-opdrachten gebruikt om een resourcegroep te maken en een web-app te implementeren met behulp van een kleine set opdrachten. Deze commando’s kunnen worden gecombineerd in een shell-script als onderdeel van de automatiseringsoplossing.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Opschonen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 sandbox ruimt uw resources automatisch op wanneer u klaar bent met deze module.</a:t>
            </a:r>
          </a:p>
          <a:p>
            <a:pPr lvl="0" indent="0" marL="0">
              <a:buNone/>
            </a:pPr>
            <a:r>
              <a:rPr/>
              <a:t>Wanneer u in uw eigen abonnement werkt, is het een goed idee om aan het einde van een project te bepalen of u de resources die u hebt gemaakt nog steeds nodig hebt. Middelen die blijven draaien, kunnen u geld kosten. U kunt bronnen afzonderlijk verwijderen of de brongroep verwijderen om de volledige set bronnen te verwijderen.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Controleer uw kennis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Hulp nodig? Raadpleeg onze </a:t>
            </a:r>
            <a:r>
              <a:rPr>
                <a:hlinkClick r:id="rId2"/>
              </a:rPr>
              <a:t>handleiding voor probleemoplossing</a:t>
            </a:r>
            <a:r>
              <a:rPr/>
              <a:t> of geef specifieke feedback door </a:t>
            </a:r>
            <a:r>
              <a:rPr>
                <a:hlinkClick r:id="rId3"/>
              </a:rPr>
              <a:t>een probleem te melden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2022-05-04T09:34:59Z</dcterms:created>
  <dcterms:modified xsi:type="dcterms:W3CDTF">2022-05-04T09:34:59Z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