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Divisie</a:t>
            </a:r>
          </a:p>
          <a:p>
            <a:r>
              <a:t>3/2</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Verdiepingsverdeling (floor division)</a:t>
            </a:r>
          </a:p>
          <a:p>
            <a:r>
              <a:t>7//4</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als we gewoon de rest willen na de deling?**</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Modulo</a:t>
            </a:r>
          </a:p>
          <a:p>
            <a:r>
              <a:t>7%4</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4 gaat Ã©Ã©n keer in 7, met een rest van 3. De %-operator retourneert de rest na deling.</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Complexer Calculations</a:t>
            </a:r>
          </a:p>
          <a:p>
            <a:r>
              <a:t>(5*4)+(2*10)+(10/10)</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Rekenkunde vervolg</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 a = a + a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Machten</a:t>
            </a:r>
          </a:p>
          <a:p>
            <a:r>
              <a:t>2**3</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(Ä± in hoofdletters) als variabelenamen van Ã©Ã©n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Wortels</a:t>
            </a:r>
          </a:p>
          <a:p>
            <a:r>
              <a:t>4**0.5</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Volgorde en prioriteit van instructies in Python</a:t>
            </a:r>
          </a:p>
          <a:p>
            <a:r>
              <a:t>2 + 10 * 10 + 3</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haakjes gebruiken om het volgorde te specificeren</a:t>
            </a:r>
          </a:p>
          <a:p>
            <a:r>
              <a:t>(2+10) * (10+3)</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object maken met de naam "a" en het nummer 5 toewijzen</a:t>
            </a:r>
          </a:p>
          <a:p>
            <a:r>
              <a:t>a = 5</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Als ik nu *a* in mijn Python-script aanroep, zal Python het behandelen als het getal 5.</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Het toevoegen van de objecten</a:t>
            </a:r>
          </a:p>
          <a:p>
            <a:r>
              <a:t>a+a</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gebeurt er bij herplaatsing? Laat Python het ons overschrijven?</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Hertoewijzing (Reassignment)</a:t>
            </a:r>
          </a:p>
          <a:p>
            <a:r>
              <a:t>a = 10</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a om a opnieuw te definiÃ«ren</a:t>
            </a:r>
          </a:p>
          <a:p>
            <a:r>
              <a:t>a = a + a</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 </a:t>
            </a:r>
          </a:p>
          <a:p>
            <a:r>
              <a:t>a</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mijn belastingen!</a:t>
            </a:r>
          </a:p>
          <a:p>
            <a:r>
              <a:t>my_taxes</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a:t>
            </a:r>
          </a:p>
          <a:p>
            <a:r>
              <a:t> </a:t>
            </a:r>
          </a:p>
          <a:p>
            <a:r>
              <a:t>Laten we nu beginnen met wat basisrekenkunde.</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rekenen</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Sum</a:t>
            </a:r>
          </a:p>
          <a:p>
            <a:r>
              <a:t>2+1</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Aftrekken</a:t>
            </a:r>
          </a:p>
          <a:p>
            <a:r>
              <a:t>2-1</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Vermenigvuldiging</a:t>
            </a:r>
          </a:p>
          <a:p>
            <a:r>
              <a:t>2*2</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Divisie</a:t>
            </a:r>
          </a:p>
          <a:p>
            <a:r>
              <a:t>3/2</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Verdiepingsverdeling (floor division)</a:t>
            </a:r>
          </a:p>
          <a:p>
            <a:r>
              <a:t>7//4</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als we gewoon de rest willen na de deling?**</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a:t>
            </a:r>
          </a:p>
          <a:p>
            <a:r>
              <a:t> </a:t>
            </a:r>
          </a:p>
          <a:p>
            <a:r>
              <a:t>Laten we nu beginnen met wat basisrekenkunde.</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Modulo</a:t>
            </a:r>
          </a:p>
          <a:p>
            <a:r>
              <a:t>7%4</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4 gaat Ã©Ã©n keer in 7, met een rest van 3. De %-operator retourneert de rest na deling.</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Complexer Calculations</a:t>
            </a:r>
          </a:p>
          <a:p>
            <a:r>
              <a:t>(5*4)+(2*10)+(10/10)</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Rekenkunde vervolg</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Machten</a:t>
            </a:r>
          </a:p>
          <a:p>
            <a:r>
              <a:t>2**3</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Wortels</a:t>
            </a:r>
          </a:p>
          <a:p>
            <a:r>
              <a:t>4**0.5</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Volgorde en prioriteit van instructies in Python</a:t>
            </a:r>
          </a:p>
          <a:p>
            <a:r>
              <a:t>2 + 10 * 10 + 3</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haakjes gebruiken om het volgorde te specificeren</a:t>
            </a:r>
          </a:p>
          <a:p>
            <a:r>
              <a:t>(2+10) * (10+3)</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object maken met de naam "a" en het nummer 5 toewijzen</a:t>
            </a:r>
          </a:p>
          <a:p>
            <a:r>
              <a:t>a = 5</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rekenen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Als ik nu *a* in mijn Python-script aanroep, zal Python het behandelen als het getal 5.</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Het toevoegen van de objecten</a:t>
            </a:r>
          </a:p>
          <a:p>
            <a:r>
              <a:t>a+a</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gebeurt er bij herplaatsing? Laat Python het ons overschrijven?</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Hertoewijzing (Reassignment)</a:t>
            </a:r>
          </a:p>
          <a:p>
            <a:r>
              <a:t>a = 10</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a om a opnieuw te definiÃ«ren</a:t>
            </a:r>
          </a:p>
          <a:p>
            <a:r>
              <a:t>a = a + a</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 </a:t>
            </a:r>
          </a:p>
          <a:p>
            <a:r>
              <a:t>a</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Sum</a:t>
            </a:r>
          </a:p>
          <a:p>
            <a:r>
              <a:t>2+1</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mijn belastingen!</a:t>
            </a:r>
          </a:p>
          <a:p>
            <a:r>
              <a:t>my_taxes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Aftrekken</a:t>
            </a:r>
          </a:p>
          <a:p>
            <a:r>
              <a:t>2-1</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Vermenigvuldiging</a:t>
            </a:r>
          </a:p>
          <a:p>
            <a:r>
              <a:t>2*2</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