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 Type="http://schemas.openxmlformats.org/officeDocument/2006/relationships/slide" Target="slides/slide5.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 Type="http://schemas.openxmlformats.org/officeDocument/2006/relationships/slide" Target="slides/slide6.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 Type="http://schemas.openxmlformats.org/officeDocument/2006/relationships/slide" Target="slides/slide7.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 Type="http://schemas.openxmlformats.org/officeDocument/2006/relationships/slide" Target="slides/slide8.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 Type="http://schemas.openxmlformats.org/officeDocument/2006/relationships/slide" Target="slides/slide9.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 Type="http://schemas.openxmlformats.org/officeDocument/2006/relationships/slide" Target="slides/slide10.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 Type="http://schemas.openxmlformats.org/officeDocument/2006/relationships/slide" Target="slides/slide11.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 Type="http://schemas.openxmlformats.org/officeDocument/2006/relationships/slide" Target="slides/slide12.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 Type="http://schemas.openxmlformats.org/officeDocument/2006/relationships/slide" Target="slides/slide1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 Type="http://schemas.openxmlformats.org/officeDocument/2006/relationships/printerSettings" Target="printerSettings/printerSettings1.bin"/><Relationship Id="rId20" Type="http://schemas.openxmlformats.org/officeDocument/2006/relationships/slide" Target="slides/slide14.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 Type="http://schemas.openxmlformats.org/officeDocument/2006/relationships/slide" Target="slides/slide15.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 Type="http://schemas.openxmlformats.org/officeDocument/2006/relationships/slide" Target="slides/slide16.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 Type="http://schemas.openxmlformats.org/officeDocument/2006/relationships/slide" Target="slides/slide17.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 Id="rId238" Type="http://schemas.openxmlformats.org/officeDocument/2006/relationships/slide" Target="slides/slide232.xml"/><Relationship Id="rId239" Type="http://schemas.openxmlformats.org/officeDocument/2006/relationships/slide" Target="slides/slide233.xml"/><Relationship Id="rId24" Type="http://schemas.openxmlformats.org/officeDocument/2006/relationships/slide" Target="slides/slide18.xml"/><Relationship Id="rId240" Type="http://schemas.openxmlformats.org/officeDocument/2006/relationships/slide" Target="slides/slide234.xml"/><Relationship Id="rId241" Type="http://schemas.openxmlformats.org/officeDocument/2006/relationships/slide" Target="slides/slide235.xml"/><Relationship Id="rId242" Type="http://schemas.openxmlformats.org/officeDocument/2006/relationships/slide" Target="slides/slide236.xml"/><Relationship Id="rId243" Type="http://schemas.openxmlformats.org/officeDocument/2006/relationships/slide" Target="slides/slide237.xml"/><Relationship Id="rId244" Type="http://schemas.openxmlformats.org/officeDocument/2006/relationships/slide" Target="slides/slide238.xml"/><Relationship Id="rId245" Type="http://schemas.openxmlformats.org/officeDocument/2006/relationships/slide" Target="slides/slide239.xml"/><Relationship Id="rId246" Type="http://schemas.openxmlformats.org/officeDocument/2006/relationships/slide" Target="slides/slide240.xml"/><Relationship Id="rId247" Type="http://schemas.openxmlformats.org/officeDocument/2006/relationships/slide" Target="slides/slide241.xml"/><Relationship Id="rId248" Type="http://schemas.openxmlformats.org/officeDocument/2006/relationships/slide" Target="slides/slide242.xml"/><Relationship Id="rId249" Type="http://schemas.openxmlformats.org/officeDocument/2006/relationships/slide" Target="slides/slide243.xml"/><Relationship Id="rId25" Type="http://schemas.openxmlformats.org/officeDocument/2006/relationships/slide" Target="slides/slide19.xml"/><Relationship Id="rId250" Type="http://schemas.openxmlformats.org/officeDocument/2006/relationships/slide" Target="slides/slide244.xml"/><Relationship Id="rId251" Type="http://schemas.openxmlformats.org/officeDocument/2006/relationships/slide" Target="slides/slide245.xml"/><Relationship Id="rId252" Type="http://schemas.openxmlformats.org/officeDocument/2006/relationships/slide" Target="slides/slide246.xml"/><Relationship Id="rId253" Type="http://schemas.openxmlformats.org/officeDocument/2006/relationships/slide" Target="slides/slide247.xml"/><Relationship Id="rId254" Type="http://schemas.openxmlformats.org/officeDocument/2006/relationships/slide" Target="slides/slide248.xml"/><Relationship Id="rId255" Type="http://schemas.openxmlformats.org/officeDocument/2006/relationships/slide" Target="slides/slide249.xml"/><Relationship Id="rId256" Type="http://schemas.openxmlformats.org/officeDocument/2006/relationships/slide" Target="slides/slide250.xml"/><Relationship Id="rId257" Type="http://schemas.openxmlformats.org/officeDocument/2006/relationships/slide" Target="slides/slide251.xml"/><Relationship Id="rId258" Type="http://schemas.openxmlformats.org/officeDocument/2006/relationships/slide" Target="slides/slide252.xml"/><Relationship Id="rId259" Type="http://schemas.openxmlformats.org/officeDocument/2006/relationships/slide" Target="slides/slide253.xml"/><Relationship Id="rId26" Type="http://schemas.openxmlformats.org/officeDocument/2006/relationships/slide" Target="slides/slide20.xml"/><Relationship Id="rId260" Type="http://schemas.openxmlformats.org/officeDocument/2006/relationships/slide" Target="slides/slide254.xml"/><Relationship Id="rId261" Type="http://schemas.openxmlformats.org/officeDocument/2006/relationships/slide" Target="slides/slide255.xml"/><Relationship Id="rId262" Type="http://schemas.openxmlformats.org/officeDocument/2006/relationships/slide" Target="slides/slide256.xml"/><Relationship Id="rId263" Type="http://schemas.openxmlformats.org/officeDocument/2006/relationships/slide" Target="slides/slide257.xml"/><Relationship Id="rId264" Type="http://schemas.openxmlformats.org/officeDocument/2006/relationships/slide" Target="slides/slide258.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 Type="http://schemas.openxmlformats.org/officeDocument/2006/relationships/slide" Target="slides/slide1.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 Type="http://schemas.openxmlformats.org/officeDocument/2006/relationships/slide" Target="slides/slide2.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 Type="http://schemas.openxmlformats.org/officeDocument/2006/relationships/slide" Target="slides/slide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"Now I'm ready to use the single quotes inside a string!"</a:t>
            </a:r>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Laatste letter (Ã©Ã©n index achter 0 zodat het terug rondloopt)</a:t>
            </a:r>
          </a:p>
          <a:p>
            <a:r>
              <a:t>s[-1]</a:t>
            </a:r>
          </a:p>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Grijp alles behalve de laatste letter</a:t>
            </a:r>
          </a:p>
          <a:p>
            <a:r>
              <a:t>s[:-1]</a:t>
            </a:r>
          </a:p>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ook index- en plaknotatie gebruiken om elementen van een reeks te pakken met een gespecificeerde stapgrootte (de standaardinstelling is 1). We kunnen bijvoorbeeld twee dubbele punten achter elkaar gebruiken en vervolgens een getal dat de frequentie aangeeft om elementen te pakken. Bijvoorbeeld:</a:t>
            </a:r>
          </a:p>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Grijp alles, maar lees in stappen van 1</a:t>
            </a:r>
          </a:p>
          <a:p>
            <a:r>
              <a:t>s[::1]</a:t>
            </a:r>
          </a:p>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Grijp alles, maar lees in stapgroottes van 2</a:t>
            </a:r>
          </a:p>
          <a:p>
            <a:r>
              <a:t>s[::2]</a:t>
            </a:r>
          </a:p>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We kunnen dit gebruiken om een string achterstevoren (backwards) af te drukken</a:t>
            </a:r>
          </a:p>
          <a:p>
            <a:r>
              <a:t>s[::-1]</a:t>
            </a:r>
          </a:p>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Eigenschappen van String</a:t>
            </a:r>
          </a:p>
          <a:p/>
          <a:p>
            <a:r>
              <a:t>Het is belangrijk op te merken dat strings een belangrijke eigenschap hebben die bekend staat als *onveranderlijkheid*. Dit betekent dat als een string eenmaal is gemaakt, de elementen erin niet meer kunnen worden gewijzigd of vervangen. Bijvoorbeeld:</a:t>
            </a:r>
          </a:p>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a:t>
            </a:r>
          </a:p>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Laten we proberen de eerste letter te veranderen in 'x'</a:t>
            </a:r>
          </a:p>
          <a:p>
            <a:r>
              <a:t>s[0] = 'x'</a:t>
            </a:r>
          </a:p>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Merk op hoe de fout ons direct vertelt wat we niet kunnen doen, verander de itemtoewijzing!</a:t>
            </a:r>
          </a:p>
          <a:p/>
          <a:p>
            <a:r>
              <a:t>Iets wat we *kunnen* doen, is strings samenvoegen!</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Laten we nu leren over het afdrukken van snaren!</a:t>
            </a:r>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a:t>
            </a:r>
          </a:p>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Voeg strings samen!</a:t>
            </a:r>
          </a:p>
          <a:p>
            <a:r>
              <a:t>s + ' concatenate me!'</a:t>
            </a:r>
          </a:p>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We kunnen s echter volledig opnieuw toewijzen!</a:t>
            </a:r>
          </a:p>
          <a:p>
            <a:r>
              <a:t>s = s + ' concatenate me!'</a:t>
            </a:r>
          </a:p>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print(s)</a:t>
            </a:r>
          </a:p>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a:t>
            </a:r>
          </a:p>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het vermenigvuldigingssymbool gebruiken om herhaling te creÃ«ren!</a:t>
            </a:r>
          </a:p>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letter = 'z'</a:t>
            </a:r>
          </a:p>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letter*10</a:t>
            </a:r>
          </a:p>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Basis Ingebouwde String-methoden</a:t>
            </a:r>
          </a:p>
          <a:p/>
          <a:p>
            <a:r>
              <a:t>Objecten in Python hebben meestal ingebouwde methoden. Deze methoden zijn functies binnen het object (we zullen hier later veel dieper op ingaan) die acties of opdrachten op het object zelf kunnen uitvoeren.</a:t>
            </a:r>
          </a:p>
          <a:p/>
          <a:p>
            <a:r>
              <a:t>We noemen methoden met een punt en dan de naam van de methode. Methoden zijn in de vorm:</a:t>
            </a:r>
          </a:p>
          <a:p/>
          <a:p>
            <a:r>
              <a:t>object.methode(parameters)</a:t>
            </a:r>
          </a:p>
          <a:p/>
          <a:p>
            <a:r>
              <a:t>Waar parameters extra argumenten zijn, kunnen we doorgeven aan de methode. Maak je geen zorgen als de details op dit moment niet 100% kloppen. Later gaan we onze eigen objecten en functies maken!</a:t>
            </a:r>
          </a:p>
          <a:p/>
          <a:p>
            <a:r>
              <a:t>Hier zijn enkele voorbeelden van ingebouwde methoden in strings:</a:t>
            </a:r>
          </a:p>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Een string afdrukken</a:t>
            </a:r>
          </a:p>
          <a:p/>
          <a:p>
            <a:r>
              <a:t>Als u Jupyter-notebook gebruikt met alleen een tekenreeks in een cel, worden automatisch tekenreeksen uitgevoerd, maar de juiste manier om tekenreeksen in uw uitvoer weer te geven, is door een afdrukfunctie te gebruiken.</a:t>
            </a:r>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Hoofdletters een string</a:t>
            </a:r>
          </a:p>
          <a:p>
            <a:r>
              <a:t>s.upper()</a:t>
            </a:r>
          </a:p>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Kleine letters</a:t>
            </a:r>
          </a:p>
          <a:p>
            <a:r>
              <a:t>s.lower()</a:t>
            </a:r>
          </a:p>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Splits een string door spatie (dit is de standaard)</a:t>
            </a:r>
          </a:p>
          <a:p>
            <a:r>
              <a:t>s.split()</a:t>
            </a:r>
          </a:p>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Gesplitst door een specifiek element (omvat niet het element waarop is gesplitst)</a:t>
            </a:r>
          </a:p>
          <a:p>
            <a:r>
              <a:t>s.split('W')</a:t>
            </a:r>
          </a:p>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Er zijn veel meer methoden dan degene die hier worden behandeld. Bezoek de Advanced String sectie voor meer informatie!</a:t>
            </a:r>
          </a:p>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Formattering van de afdrukken</a:t>
            </a:r>
          </a:p>
          <a:p/>
          <a:p>
            <a:r>
              <a:t>We kunnen de methode .format() gebruiken om opgemaakte objecten toe te voegen aan afgedrukte String-instructies.</a:t>
            </a:r>
          </a:p>
          <a:p/>
          <a:p>
            <a:r>
              <a:t>De eenvoudigste manier om dit aan te tonen is door middel van een voorbeeld:</a:t>
            </a:r>
          </a:p>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'Insert another string with curly brackets: {}'.format('The inserted string')</a:t>
            </a:r>
          </a:p>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zullen dit onderwerp voor het opmaken van strings in latere secties opnieuw bekijken wanneer we onze projecten bouwen!</a:t>
            </a:r>
          </a:p>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Volgende: Lijsten!</a:t>
            </a:r>
          </a:p>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ntecHeader.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We kunnen eenvoudig een string declareren</a:t>
            </a:r>
          </a:p>
          <a:p>
            <a:r>
              <a:t>'Hello World'</a:t>
            </a:r>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p>
          <a:p>
            <a:pPr>
              <a:defRPr sz="1200"/>
            </a:pPr>
            <a:r>
              <a:t>    &lt;img src='https://intecbrussel.be/img/logo3.png' width='400px' height='auto'/&gt;</a:t>
            </a:r>
            <a:br/>
          </a:p>
          <a:p>
            <a:pPr>
              <a:defRPr sz="1200"/>
            </a:pPr>
            <a:r>
              <a:t>    &lt;br/&gt;</a:t>
            </a:r>
            <a:br/>
          </a:p>
          <a:p>
            <a:pPr>
              <a:defRPr sz="1200"/>
            </a:pPr>
            <a:r>
              <a:t>    &lt;em&gt;Python les-materialen&lt;/em&gt;</a:t>
            </a:r>
            <a:br/>
          </a:p>
          <a:p>
            <a:pPr>
              <a:defRPr sz="1200"/>
            </a:pPr>
            <a:r>
              <a:t>&lt;/center&gt;</a:t>
            </a:r>
            <a:b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Strings</a:t>
            </a:r>
            <a:b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Strings worden in Python gebruikt om tekstinformatie, zoals namen, vast te leggen. Strings in Python zijn een *reeks (sequencies)*, wat betekent dat Python elk element in de string als een sequence bijhoudt. Python begrijpt bijvoorbeeld dat de tekenreeks "hallo" een reeks letters in een specifieke volgorde is. Dit betekent dat we indexering kunnen gebruiken om letters te pakken (zoals de eerste letter of de laatste letter).</a:t>
            </a:r>
            <a:br/>
          </a:p>
          <a:p>
            <a:pPr>
              <a:defRPr sz="1200"/>
            </a:pPr>
            <a:br/>
          </a:p>
          <a:p>
            <a:pPr>
              <a:defRPr sz="1200"/>
            </a:pPr>
            <a:r>
              <a:t>Dit idee van een reeks is een belangrijk idee in Python en we zullen er later in de toekomst op terugkomen.</a:t>
            </a:r>
            <a:br/>
          </a:p>
          <a:p>
            <a:pPr>
              <a:defRPr sz="1200"/>
            </a:pPr>
            <a:br/>
          </a:p>
          <a:p>
            <a:pPr>
              <a:defRPr sz="1200"/>
            </a:pPr>
            <a:r>
              <a:t>In deze lezing leren we over het volgende:</a:t>
            </a:r>
            <a:br/>
          </a:p>
          <a:p>
            <a:pPr>
              <a:defRPr sz="1200"/>
            </a:pPr>
            <a:br/>
          </a:p>
          <a:p>
            <a:pPr>
              <a:defRPr sz="1200"/>
            </a:pPr>
            <a:r>
              <a:t>     1.) Strings maken</a:t>
            </a:r>
            <a:br/>
          </a:p>
          <a:p>
            <a:pPr>
              <a:defRPr sz="1200"/>
            </a:pPr>
            <a:r>
              <a:t>     2.) Strings afdrukken</a:t>
            </a:r>
            <a:br/>
          </a:p>
          <a:p>
            <a:pPr>
              <a:defRPr sz="1200"/>
            </a:pPr>
            <a:r>
              <a:t>     3.) Stringindexering en slicen</a:t>
            </a:r>
            <a:br/>
          </a:p>
          <a:p>
            <a:pPr>
              <a:defRPr sz="1200"/>
            </a:pPr>
            <a:r>
              <a:t>     4.) Eigenschappen van String</a:t>
            </a:r>
            <a:br/>
          </a:p>
          <a:p>
            <a:pPr>
              <a:defRPr sz="1200"/>
            </a:pPr>
            <a:r>
              <a:t>     5.) Stringmethoden</a:t>
            </a:r>
            <a:br/>
          </a:p>
          <a:p>
            <a:pPr>
              <a:defRPr sz="1200"/>
            </a:pPr>
            <a:r>
              <a:t>     6.) Formatteren van String</a:t>
            </a:r>
            <a:b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Een string maken</a:t>
            </a:r>
            <a:br/>
          </a:p>
          <a:p>
            <a:pPr>
              <a:defRPr sz="1200"/>
            </a:pPr>
            <a:br/>
          </a:p>
          <a:p>
            <a:pPr>
              <a:defRPr sz="1200"/>
            </a:pPr>
            <a:r>
              <a:t>Om een string in Python te maken, moet je enkele aanhalingstekens (quote) of dubbele aanhalingstekens gebruiken. Bijvoorbeeld:</a:t>
            </a:r>
            <a:b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Enkel woord</a:t>
            </a:r>
            <a:br/>
            <a:r>
              <a:t> ```</a:t>
            </a:r>
          </a:p>
          <a:p>
            <a:pPr>
              <a:defRPr sz="1200"/>
            </a:pPr>
            <a:r>
              <a:t>``` 'hello' ```</a:t>
            </a:r>
            <a:b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Gehele zin </a:t>
            </a:r>
            <a:br/>
            <a:r>
              <a:t> ```</a:t>
            </a:r>
          </a:p>
          <a:p>
            <a:pPr>
              <a:defRPr sz="1200"/>
            </a:pPr>
            <a:r>
              <a:t>``` 'This is also a string' ```</a:t>
            </a:r>
            <a:b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ook dubbele aanhalingstekens (double quote) gebruiken</a:t>
            </a:r>
            <a:br/>
            <a:r>
              <a:t> ```</a:t>
            </a:r>
          </a:p>
          <a:p>
            <a:pPr>
              <a:defRPr sz="1200"/>
            </a:pPr>
            <a:r>
              <a:t>``` "String built with double quotes" ```</a:t>
            </a:r>
            <a:b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Wees voorzichtig met aanhalingstekens (quotes)!</a:t>
            </a:r>
            <a:br/>
            <a:r>
              <a:t> ```</a:t>
            </a:r>
          </a:p>
          <a:p>
            <a:pPr>
              <a:defRPr sz="1200"/>
            </a:pPr>
            <a:r>
              <a:t>``` ' I'm using single quotes, but this will create an error' ```</a:t>
            </a:r>
            <a:b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reden voor de bovenstaande fout is dat het enkele aanhalingsteken in &lt;code&gt;I'm&lt;/code&gt; de tekenreeks heeft gestopt. U kunt combinaties van dubbele en enkele aanhalingstekens gebruiken om de volledige verklaring te krijgen.</a:t>
            </a:r>
            <a:b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"Now I'm ready to use the single quotes inside a string!" ```</a:t>
            </a:r>
            <a:b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Merk op dat we op deze manier niet meerdere strings kunnen uitvoeren</a:t>
            </a:r>
          </a:p>
          <a:p>
            <a:r>
              <a:t>'Hello World 1'</a:t>
            </a:r>
          </a:p>
          <a:p>
            <a:r>
              <a:t>'Hello World 2'</a:t>
            </a:r>
          </a:p>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Laten we nu leren over het afdrukken van snaren!</a:t>
            </a:r>
            <a:b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Een string afdrukken</a:t>
            </a:r>
            <a:br/>
          </a:p>
          <a:p>
            <a:pPr>
              <a:defRPr sz="1200"/>
            </a:pPr>
            <a:br/>
          </a:p>
          <a:p>
            <a:pPr>
              <a:defRPr sz="1200"/>
            </a:pPr>
            <a:r>
              <a:t>Als u Jupyter-notebook gebruikt met alleen een tekenreeks in een cel, worden automatisch tekenreeksen uitgevoerd, maar de juiste manier om tekenreeksen in uw uitvoer weer te geven, is door een afdrukfunctie te gebruiken.</a:t>
            </a:r>
            <a:b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eenvoudig een string declareren</a:t>
            </a:r>
            <a:br/>
            <a:r>
              <a:t> ```</a:t>
            </a:r>
          </a:p>
          <a:p>
            <a:pPr>
              <a:defRPr sz="1200"/>
            </a:pPr>
            <a:r>
              <a:t>``` 'Hello World' ```</a:t>
            </a:r>
            <a:b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Merk op dat we op deze manier niet meerdere strings kunnen uitvoeren</a:t>
            </a:r>
            <a:br/>
            <a:r>
              <a:t> ```</a:t>
            </a:r>
          </a:p>
          <a:p>
            <a:pPr>
              <a:defRPr sz="1200"/>
            </a:pPr>
            <a:r>
              <a:t>``` 'Hello World 1'</a:t>
            </a:r>
            <a:br/>
            <a:r>
              <a:t> ```</a:t>
            </a:r>
          </a:p>
          <a:p>
            <a:pPr>
              <a:defRPr sz="1200"/>
            </a:pPr>
            <a:r>
              <a:t>``` 'Hello World 2' ```</a:t>
            </a:r>
            <a:b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een print statement gebruiken om een string af te drukken.</a:t>
            </a:r>
            <a:b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print('Hello World 1')</a:t>
            </a:r>
            <a:br/>
            <a:r>
              <a:t> ```</a:t>
            </a:r>
          </a:p>
          <a:p>
            <a:pPr>
              <a:defRPr sz="1200"/>
            </a:pPr>
            <a:r>
              <a:t>``` print('Hello World 2')</a:t>
            </a:r>
            <a:br/>
            <a:r>
              <a:t> ```</a:t>
            </a:r>
          </a:p>
          <a:p>
            <a:pPr>
              <a:defRPr sz="1200"/>
            </a:pPr>
            <a:r>
              <a:t>``` print('Use \n to print a new line')</a:t>
            </a:r>
            <a:br/>
            <a:r>
              <a:t> ```</a:t>
            </a:r>
          </a:p>
          <a:p>
            <a:pPr>
              <a:defRPr sz="1200"/>
            </a:pPr>
            <a:r>
              <a:t>``` print('\n')</a:t>
            </a:r>
            <a:br/>
            <a:r>
              <a:t> ```</a:t>
            </a:r>
          </a:p>
          <a:p>
            <a:pPr>
              <a:defRPr sz="1200"/>
            </a:pPr>
            <a:r>
              <a:t>``` print('See what I mean?') ```</a:t>
            </a:r>
            <a:b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van String</a:t>
            </a:r>
            <a:b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een functie genoemd len() gebruiken  om de lengte van een string te controleren!</a:t>
            </a:r>
            <a:b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len('Hello World') ```</a:t>
            </a:r>
            <a:b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ingebouwde len()-functie van Python telt alle tekens in de String, inclusief spaties en interpunctie (punctuation).</a:t>
            </a:r>
            <a:b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een print statement gebruiken om een string af te drukken.</a:t>
            </a:r>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Indexeren van String</a:t>
            </a:r>
            <a:br/>
          </a:p>
          <a:p>
            <a:pPr>
              <a:defRPr sz="1200"/>
            </a:pPr>
            <a:br/>
          </a:p>
          <a:p>
            <a:pPr>
              <a:defRPr sz="1200"/>
            </a:pPr>
            <a:r>
              <a:t>We weten dat strings een sequences zijn, wat betekent dat Python indexen kan gebruiken om delen van de sequences aan te roepen. Laten we leren hoe dit werkt.</a:t>
            </a:r>
            <a:br/>
          </a:p>
          <a:p>
            <a:pPr>
              <a:defRPr sz="1200"/>
            </a:pPr>
            <a:br/>
          </a:p>
          <a:p>
            <a:pPr>
              <a:defRPr sz="1200"/>
            </a:pPr>
            <a:r>
              <a:t>In Python gebruiken we vierkantehaakjes &lt;code&gt;[]&lt;/code&gt; na een object om zijn index aan te roepen. We moeten ook opmerken dat indexering begint bij 0 (zero) voor Python. Laten we een nieuw object maken met de naam &lt;code&gt;s&lt;/code&gt; en dan een paar voorbeelden van indexeren doornemen.</a:t>
            </a:r>
            <a:b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Assign s as a string</a:t>
            </a:r>
            <a:br/>
            <a:r>
              <a:t> ```</a:t>
            </a:r>
          </a:p>
          <a:p>
            <a:pPr>
              <a:defRPr sz="1200"/>
            </a:pPr>
            <a:r>
              <a:t>``` s = 'Hello World' ```</a:t>
            </a:r>
            <a:b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#Check</a:t>
            </a:r>
            <a:br/>
            <a:r>
              <a:t> ```</a:t>
            </a:r>
          </a:p>
          <a:p>
            <a:pPr>
              <a:defRPr sz="1200"/>
            </a:pPr>
            <a:r>
              <a:t>``` s ```</a:t>
            </a:r>
            <a:b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Print the object</a:t>
            </a:r>
            <a:br/>
            <a:r>
              <a:t> ```</a:t>
            </a:r>
          </a:p>
          <a:p>
            <a:pPr>
              <a:defRPr sz="1200"/>
            </a:pPr>
            <a:r>
              <a:t>``` print(s)  ```</a:t>
            </a:r>
            <a:b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Laten we beginnen met indexeren!</a:t>
            </a:r>
            <a:b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Toon eerste element (in dit geval een letter)</a:t>
            </a:r>
            <a:br/>
            <a:r>
              <a:t> ```</a:t>
            </a:r>
          </a:p>
          <a:p>
            <a:pPr>
              <a:defRPr sz="1200"/>
            </a:pPr>
            <a:r>
              <a:t>``` s[0] ```</a:t>
            </a:r>
            <a:b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s[1] ```</a:t>
            </a:r>
            <a:b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s[2] ```</a:t>
            </a:r>
            <a:b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een &lt;code&gt;:&lt;/code&gt; gebruiken om *slicing* uit te voeren die alles tot op een bepaald punt pakt. Bijvoorbeeld:</a:t>
            </a:r>
            <a:b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voorbij de eerste term helemaal tot de lengte van s die len (en) is</a:t>
            </a:r>
            <a:br/>
            <a:r>
              <a:t> ```</a:t>
            </a:r>
          </a:p>
          <a:p>
            <a:pPr>
              <a:defRPr sz="1200"/>
            </a:pPr>
            <a:r>
              <a:t>``` s[1:] ```</a:t>
            </a:r>
            <a:b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print('Hello World 1')</a:t>
            </a:r>
          </a:p>
          <a:p>
            <a:r>
              <a:t>print('Hello World 2')</a:t>
            </a:r>
          </a:p>
          <a:p>
            <a:r>
              <a:t>print('Use \n to print a new line')</a:t>
            </a:r>
          </a:p>
          <a:p>
            <a:r>
              <a:t>print('\n')</a:t>
            </a:r>
          </a:p>
          <a:p>
            <a:r>
              <a:t>print('See what I mean?')</a:t>
            </a:r>
          </a:p>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Merk op dat er geen verandering is in de originele s</a:t>
            </a:r>
            <a:br/>
            <a:r>
              <a:t> ```</a:t>
            </a:r>
          </a:p>
          <a:p>
            <a:pPr>
              <a:defRPr sz="1200"/>
            </a:pPr>
            <a:r>
              <a:t>``` s ```</a:t>
            </a:r>
            <a:b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TOT de 3e index</a:t>
            </a:r>
            <a:br/>
            <a:r>
              <a:t> ```</a:t>
            </a:r>
          </a:p>
          <a:p>
            <a:pPr>
              <a:defRPr sz="1200"/>
            </a:pPr>
            <a:r>
              <a:t>``` s[:3] ```</a:t>
            </a:r>
            <a:b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Let op het bovenstaande slicen. Hier vertellen we Python om alles van 0 tot 3 te pakken. Het bevat niet de 3e index. Je zult dit veel merken in Python, waar statements en meestal in de context van "tot, maar niet inclusief" staan.</a:t>
            </a:r>
            <a:b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#Everything</a:t>
            </a:r>
            <a:br/>
            <a:r>
              <a:t> ```</a:t>
            </a:r>
          </a:p>
          <a:p>
            <a:pPr>
              <a:defRPr sz="1200"/>
            </a:pPr>
            <a:r>
              <a:t>``` s[:] ```</a:t>
            </a:r>
            <a:b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negatieve indexering gebruiken om achteruit te gaan.</a:t>
            </a:r>
            <a:b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Laatste letter (Ã©Ã©n index achter 0 zodat het terug rondloopt)</a:t>
            </a:r>
            <a:br/>
            <a:r>
              <a:t> ```</a:t>
            </a:r>
          </a:p>
          <a:p>
            <a:pPr>
              <a:defRPr sz="1200"/>
            </a:pPr>
            <a:r>
              <a:t>``` s[-1] ```</a:t>
            </a:r>
            <a:b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behalve de laatste letter</a:t>
            </a:r>
            <a:br/>
            <a:r>
              <a:t> ```</a:t>
            </a:r>
          </a:p>
          <a:p>
            <a:pPr>
              <a:defRPr sz="1200"/>
            </a:pPr>
            <a:r>
              <a:t>``` s[:-1] ```</a:t>
            </a:r>
            <a:b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index- en plaknotatie gebruiken om elementen van een reeks te pakken met een gespecificeerde stapgrootte (de standaardinstelling is 1). We kunnen bijvoorbeeld twee dubbele punten achter elkaar gebruiken en vervolgens een getal dat de frequentie aangeeft om elementen te pakken. Bijvoorbeeld:</a:t>
            </a:r>
            <a:b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maar lees in stappen van 1</a:t>
            </a:r>
            <a:br/>
            <a:r>
              <a:t> ```</a:t>
            </a:r>
          </a:p>
          <a:p>
            <a:pPr>
              <a:defRPr sz="1200"/>
            </a:pPr>
            <a:r>
              <a:t>``` s[::1] ```</a:t>
            </a:r>
            <a:b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maar lees in stapgroottes van 2</a:t>
            </a:r>
            <a:br/>
            <a:r>
              <a:t> ```</a:t>
            </a:r>
          </a:p>
          <a:p>
            <a:pPr>
              <a:defRPr sz="1200"/>
            </a:pPr>
            <a:r>
              <a:t>``` s[::2] ```</a:t>
            </a:r>
            <a:b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Basis van String</a:t>
            </a:r>
          </a:p>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dit gebruiken om een string achterstevoren (backwards) af te drukken</a:t>
            </a:r>
            <a:br/>
            <a:r>
              <a:t> ```</a:t>
            </a:r>
          </a:p>
          <a:p>
            <a:pPr>
              <a:defRPr sz="1200"/>
            </a:pPr>
            <a:r>
              <a:t>``` s[::-1] ```</a:t>
            </a:r>
            <a:b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Eigenschappen van String</a:t>
            </a:r>
            <a:br/>
          </a:p>
          <a:p>
            <a:pPr>
              <a:defRPr sz="1200"/>
            </a:pPr>
            <a:br/>
          </a:p>
          <a:p>
            <a:pPr>
              <a:defRPr sz="1200"/>
            </a:pPr>
            <a:r>
              <a:t>Het is belangrijk op te merken dat strings een belangrijke eigenschap hebben die bekend staat als *onveranderlijkheid*. Dit betekent dat als een string eenmaal is gemaakt, de elementen erin niet meer kunnen worden gewijzigd of vervangen. Bijvoorbeeld:</a:t>
            </a:r>
            <a:b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a:t>
            </a:r>
            <a:b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proberen de eerste letter te veranderen in 'x'</a:t>
            </a:r>
            <a:br/>
            <a:r>
              <a:t> ```</a:t>
            </a:r>
          </a:p>
          <a:p>
            <a:pPr>
              <a:defRPr sz="1200"/>
            </a:pPr>
            <a:r>
              <a:t>``` s[0] = 'x' ```</a:t>
            </a:r>
            <a:b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Merk op hoe de fout ons direct vertelt wat we niet kunnen doen, verander de itemtoewijzing!</a:t>
            </a:r>
            <a:br/>
          </a:p>
          <a:p>
            <a:pPr>
              <a:defRPr sz="1200"/>
            </a:pPr>
            <a:br/>
          </a:p>
          <a:p>
            <a:pPr>
              <a:defRPr sz="1200"/>
            </a:pPr>
            <a:r>
              <a:t>Iets wat we *kunnen* doen, is strings samenvoegen!</a:t>
            </a:r>
            <a:b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a:t>
            </a:r>
            <a:b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Voeg strings samen!</a:t>
            </a:r>
            <a:br/>
            <a:r>
              <a:t> ```</a:t>
            </a:r>
          </a:p>
          <a:p>
            <a:pPr>
              <a:defRPr sz="1200"/>
            </a:pPr>
            <a:r>
              <a:t>``` s + ' concatenate me!' ```</a:t>
            </a:r>
            <a:b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s echter volledig opnieuw toewijzen!</a:t>
            </a:r>
            <a:br/>
            <a:r>
              <a:t> ```</a:t>
            </a:r>
          </a:p>
          <a:p>
            <a:pPr>
              <a:defRPr sz="1200"/>
            </a:pPr>
            <a:r>
              <a:t>``` s = s + ' concatenate me!' ```</a:t>
            </a:r>
            <a:b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print(s) ```</a:t>
            </a:r>
            <a:b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a:t>
            </a:r>
            <a:b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ook een functie genoemd len() gebruiken  om de lengte van een string te controleren!</a:t>
            </a:r>
          </a:p>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het vermenigvuldigingssymbool gebruiken om herhaling te creÃ«ren!</a:t>
            </a:r>
            <a:b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letter = 'z' ```</a:t>
            </a:r>
            <a:b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letter*10 ```</a:t>
            </a:r>
            <a:b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Ingebouwde String-methoden</a:t>
            </a:r>
            <a:br/>
          </a:p>
          <a:p>
            <a:pPr>
              <a:defRPr sz="1200"/>
            </a:pPr>
            <a:br/>
          </a:p>
          <a:p>
            <a:pPr>
              <a:defRPr sz="1200"/>
            </a:pPr>
            <a:r>
              <a:t>Objecten in Python hebben meestal ingebouwde methoden. Deze methoden zijn functies binnen het object (we zullen hier later veel dieper op ingaan) die acties of opdrachten op het object zelf kunnen uitvoeren.</a:t>
            </a:r>
            <a:br/>
          </a:p>
          <a:p>
            <a:pPr>
              <a:defRPr sz="1200"/>
            </a:pPr>
            <a:br/>
          </a:p>
          <a:p>
            <a:pPr>
              <a:defRPr sz="1200"/>
            </a:pPr>
            <a:r>
              <a:t>We noemen methoden met een punt en dan de naam van de methode. Methoden zijn in de vorm:</a:t>
            </a:r>
            <a:br/>
          </a:p>
          <a:p>
            <a:pPr>
              <a:defRPr sz="1200"/>
            </a:pPr>
            <a:br/>
          </a:p>
          <a:p>
            <a:pPr>
              <a:defRPr sz="1200"/>
            </a:pPr>
            <a:r>
              <a:t>object.methode(parameters)</a:t>
            </a:r>
            <a:br/>
          </a:p>
          <a:p>
            <a:pPr>
              <a:defRPr sz="1200"/>
            </a:pPr>
            <a:br/>
          </a:p>
          <a:p>
            <a:pPr>
              <a:defRPr sz="1200"/>
            </a:pPr>
            <a:r>
              <a:t>Waar parameters extra argumenten zijn, kunnen we doorgeven aan de methode. Maak je geen zorgen als de details op dit moment niet 100% kloppen. Later gaan we onze eigen objecten en functies maken!</a:t>
            </a:r>
            <a:br/>
          </a:p>
          <a:p>
            <a:pPr>
              <a:defRPr sz="1200"/>
            </a:pPr>
            <a:br/>
          </a:p>
          <a:p>
            <a:pPr>
              <a:defRPr sz="1200"/>
            </a:pPr>
            <a:r>
              <a:t>Hier zijn enkele voorbeelden van ingebouwde methoden in strings:</a:t>
            </a:r>
            <a:b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a:t>
            </a:r>
            <a:b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Hoofdletters een string</a:t>
            </a:r>
            <a:br/>
            <a:r>
              <a:t> ```</a:t>
            </a:r>
          </a:p>
          <a:p>
            <a:pPr>
              <a:defRPr sz="1200"/>
            </a:pPr>
            <a:r>
              <a:t>``` s.upper() ```</a:t>
            </a:r>
            <a:b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Kleine letters</a:t>
            </a:r>
            <a:br/>
            <a:r>
              <a:t> ```</a:t>
            </a:r>
          </a:p>
          <a:p>
            <a:pPr>
              <a:defRPr sz="1200"/>
            </a:pPr>
            <a:r>
              <a:t>``` s.lower() ```</a:t>
            </a:r>
            <a:b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Splits een string door spatie (dit is de standaard)</a:t>
            </a:r>
            <a:br/>
            <a:r>
              <a:t> ```</a:t>
            </a:r>
          </a:p>
          <a:p>
            <a:pPr>
              <a:defRPr sz="1200"/>
            </a:pPr>
            <a:r>
              <a:t>``` s.split() ```</a:t>
            </a:r>
            <a:b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Gesplitst door een specifiek element (omvat niet het element waarop is gesplitst)</a:t>
            </a:r>
            <a:br/>
            <a:r>
              <a:t> ```</a:t>
            </a:r>
          </a:p>
          <a:p>
            <a:pPr>
              <a:defRPr sz="1200"/>
            </a:pPr>
            <a:r>
              <a:t>``` s.split('W') ```</a:t>
            </a:r>
            <a:b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Er zijn veel meer methoden dan degene die hier worden behandeld. Bezoek de Advanced String sectie voor meer informatie!</a:t>
            </a:r>
            <a:b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len('Hello World')</a:t>
            </a:r>
          </a:p>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Formattering van de afdrukken</a:t>
            </a:r>
            <a:br/>
          </a:p>
          <a:p>
            <a:pPr>
              <a:defRPr sz="1200"/>
            </a:pPr>
            <a:br/>
          </a:p>
          <a:p>
            <a:pPr>
              <a:defRPr sz="1200"/>
            </a:pPr>
            <a:r>
              <a:t>We kunnen de methode .format() gebruiken om opgemaakte objecten toe te voegen aan afgedrukte String-instructies.</a:t>
            </a:r>
            <a:br/>
          </a:p>
          <a:p>
            <a:pPr>
              <a:defRPr sz="1200"/>
            </a:pPr>
            <a:br/>
          </a:p>
          <a:p>
            <a:pPr>
              <a:defRPr sz="1200"/>
            </a:pPr>
            <a:r>
              <a:t>De eenvoudigste manier om dit aan te tonen is door middel van een voorbeeld:</a:t>
            </a:r>
            <a:b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'Insert another string with curly brackets: {}'.format('The inserted string') ```</a:t>
            </a:r>
            <a:b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zullen dit onderwerp voor het opmaken van strings in latere secties opnieuw bekijken wanneer we onze projecten bouwen!</a:t>
            </a:r>
            <a:b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Volgende: Lijsten!</a:t>
            </a:r>
            <a:b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914400" y="914400"/>
            <a:ext cx="5105400" cy="1346200"/>
          </a:xfrm>
          <a:prstGeom prst="rect">
            <a:avLst/>
          </a:prstGeom>
        </p:spPr>
      </p:pic>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&lt;center&gt;</a:t>
            </a:r>
            <a:br/>
            <a:r>
              <a:t>    &lt;img src='https://intecbrussel.be/img/logo3.png' width='400px' height='auto'/&gt;</a:t>
            </a:r>
            <a:br/>
            <a:r>
              <a:t>    &lt;br/&gt;</a:t>
            </a:r>
            <a:br/>
            <a:r>
              <a:t>    &lt;em&gt;Python les-materialen&lt;/em&gt;</a:t>
            </a:r>
            <a:br/>
            <a:r>
              <a:t>&lt;/center&gt;</a:t>
            </a:r>
            <a:b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Strings</a:t>
            </a:r>
            <a:b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Strings worden in Python gebruikt om tekstinformatie, zoals namen, vast te leggen. Strings in Python zijn een *reeks (sequencies)*, wat betekent dat Python elk element in de string als een sequence bijhoudt. Python begrijpt bijvoorbeeld dat de tekenreeks "hallo" een reeks letters in een specifieke volgorde is. Dit betekent dat we indexering kunnen gebruiken om letters te pakken (zoals de eerste letter of de laatste letter).</a:t>
            </a:r>
            <a:br/>
            <a:br/>
            <a:r>
              <a:t>Dit idee van een reeks is een belangrijk idee in Python en we zullen er later in de toekomst op terugkomen.</a:t>
            </a:r>
            <a:br/>
            <a:br/>
            <a:r>
              <a:t>In deze lezing leren we over het volgende:</a:t>
            </a:r>
            <a:br/>
            <a:br/>
            <a:r>
              <a:t>     1.) Strings maken</a:t>
            </a:r>
            <a:br/>
            <a:r>
              <a:t>     2.) Strings afdrukken</a:t>
            </a:r>
            <a:br/>
            <a:r>
              <a:t>     3.) Stringindexering en slicen</a:t>
            </a:r>
            <a:br/>
            <a:r>
              <a:t>     4.) Eigenschappen van String</a:t>
            </a:r>
            <a:br/>
            <a:r>
              <a:t>     5.) Stringmethoden</a:t>
            </a:r>
            <a:br/>
            <a:r>
              <a:t>     6.) Formatteren van String</a:t>
            </a:r>
            <a:b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Een string maken</a:t>
            </a:r>
            <a:br/>
            <a:br/>
            <a:r>
              <a:t>Om een string in Python te maken, moet je enkele aanhalingstekens (quote) of dubbele aanhalingstekens gebruiken. Bijvoorbeeld:</a:t>
            </a:r>
            <a:b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Enkel woord</a:t>
            </a:r>
            <a:br/>
            <a:r>
              <a:t> `````` 'hello' ```</a:t>
            </a:r>
            <a:b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Strings</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De ingebouwde len()-functie van Python telt alle tekens in de String, inclusief spaties en interpunctie (punctuation).</a:t>
            </a:r>
          </a:p>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Gehele zin </a:t>
            </a:r>
            <a:br/>
            <a:r>
              <a:t> `````` 'This is also a string' ```</a:t>
            </a:r>
            <a:b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ook dubbele aanhalingstekens (double quote) gebruiken</a:t>
            </a:r>
            <a:br/>
            <a:r>
              <a:t> `````` "String built with double quotes" ```</a:t>
            </a:r>
            <a:b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Wees voorzichtig met aanhalingstekens (quotes)!</a:t>
            </a:r>
            <a:br/>
            <a:r>
              <a:t> `````` ' I'm using single quotes, but this will create an error' ```</a:t>
            </a:r>
            <a:b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reden voor de bovenstaande fout is dat het enkele aanhalingsteken in &lt;code&gt;I'm&lt;/code&gt; de tekenreeks heeft gestopt. U kunt combinaties van dubbele en enkele aanhalingstekens gebruiken om de volledige verklaring te krijgen.</a:t>
            </a:r>
            <a:b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"Now I'm ready to use the single quotes inside a string!" ```</a:t>
            </a:r>
            <a:b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Laten we nu leren over het afdrukken van snaren!</a:t>
            </a:r>
            <a:b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Een string afdrukken</a:t>
            </a:r>
            <a:br/>
            <a:br/>
            <a:r>
              <a:t>Als u Jupyter-notebook gebruikt met alleen een tekenreeks in een cel, worden automatisch tekenreeksen uitgevoerd, maar de juiste manier om tekenreeksen in uw uitvoer weer te geven, is door een afdrukfunctie te gebruiken.</a:t>
            </a:r>
            <a:b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eenvoudig een string declareren</a:t>
            </a:r>
            <a:br/>
            <a:r>
              <a:t> `````` 'Hello World' ```</a:t>
            </a:r>
            <a:b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Merk op dat we op deze manier niet meerdere strings kunnen uitvoeren</a:t>
            </a:r>
            <a:br/>
            <a:r>
              <a:t> `````` 'Hello World 1'</a:t>
            </a:r>
            <a:br/>
            <a:r>
              <a:t> `````` 'Hello World 2' ```</a:t>
            </a:r>
            <a:b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een print statement gebruiken om een string af te drukken.</a:t>
            </a:r>
            <a:b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Indexeren van String</a:t>
            </a:r>
          </a:p>
          <a:p/>
          <a:p>
            <a:r>
              <a:t>We weten dat strings een sequences zijn, wat betekent dat Python indexen kan gebruiken om delen van de sequences aan te roepen. Laten we leren hoe dit werkt.</a:t>
            </a:r>
          </a:p>
          <a:p/>
          <a:p>
            <a:r>
              <a:t>In Python gebruiken we vierkantehaakjes &lt;code&gt;[]&lt;/code&gt; na een object om zijn index aan te roepen. We moeten ook opmerken dat indexering begint bij 0 (zero) voor Python. Laten we een nieuw object maken met de naam &lt;code&gt;s&lt;/code&gt; en dan een paar voorbeelden van indexeren doornemen.</a:t>
            </a:r>
          </a:p>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print('Hello World 1')</a:t>
            </a:r>
            <a:br/>
            <a:r>
              <a:t> `````` print('Hello World 2')</a:t>
            </a:r>
            <a:br/>
            <a:r>
              <a:t> `````` print('Use \n to print a new line')</a:t>
            </a:r>
            <a:br/>
            <a:r>
              <a:t> `````` print('\n')</a:t>
            </a:r>
            <a:br/>
            <a:r>
              <a:t> `````` print('See what I mean?') ```</a:t>
            </a:r>
            <a:b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van String</a:t>
            </a:r>
            <a:b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een functie genoemd len() gebruiken  om de lengte van een string te controleren!</a:t>
            </a:r>
            <a:b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len('Hello World') ```</a:t>
            </a:r>
            <a:b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De ingebouwde len()-functie van Python telt alle tekens in de String, inclusief spaties en interpunctie (punctuation).</a:t>
            </a:r>
            <a:b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Indexeren van String</a:t>
            </a:r>
            <a:br/>
            <a:br/>
            <a:r>
              <a:t>We weten dat strings een sequences zijn, wat betekent dat Python indexen kan gebruiken om delen van de sequences aan te roepen. Laten we leren hoe dit werkt.</a:t>
            </a:r>
            <a:br/>
            <a:br/>
            <a:r>
              <a:t>In Python gebruiken we vierkantehaakjes &lt;code&gt;[]&lt;/code&gt; na een object om zijn index aan te roepen. We moeten ook opmerken dat indexering begint bij 0 (zero) voor Python. Laten we een nieuw object maken met de naam &lt;code&gt;s&lt;/code&gt; en dan een paar voorbeelden van indexeren doornemen.</a:t>
            </a:r>
            <a:br/>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Assign s as a string</a:t>
            </a:r>
            <a:br/>
            <a:r>
              <a:t> `````` s = 'Hello World' ```</a:t>
            </a:r>
            <a:b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#Check</a:t>
            </a:r>
            <a:br/>
            <a:r>
              <a:t> `````` s ```</a:t>
            </a:r>
            <a:b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Print the object</a:t>
            </a:r>
            <a:br/>
            <a:r>
              <a:t> `````` print(s)  ```</a:t>
            </a:r>
            <a:br/>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Laten we beginnen met indexeren!</a:t>
            </a:r>
            <a:b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Assign s as a string</a:t>
            </a:r>
          </a:p>
          <a:p>
            <a:r>
              <a:t>s = 'Hello World'</a:t>
            </a:r>
          </a:p>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Toon eerste element (in dit geval een letter)</a:t>
            </a:r>
            <a:br/>
            <a:r>
              <a:t> `````` s[0] ```</a:t>
            </a:r>
            <a:br/>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s[1] ```</a:t>
            </a:r>
            <a:br/>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s[2] ```</a:t>
            </a:r>
            <a:br/>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een &lt;code&gt;:&lt;/code&gt; gebruiken om *slicing* uit te voeren die alles tot op een bepaald punt pakt. Bijvoorbeeld:</a:t>
            </a:r>
            <a:br/>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voorbij de eerste term helemaal tot de lengte van s die len (en) is</a:t>
            </a:r>
            <a:br/>
            <a:r>
              <a:t> `````` s[1:] ```</a:t>
            </a:r>
            <a:br/>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Merk op dat er geen verandering is in de originele s</a:t>
            </a:r>
            <a:br/>
            <a:r>
              <a:t> `````` s ```</a:t>
            </a:r>
            <a:br/>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TOT de 3e index</a:t>
            </a:r>
            <a:br/>
            <a:r>
              <a:t> `````` s[:3] ```</a:t>
            </a:r>
            <a:br/>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Let op het bovenstaande slicen. Hier vertellen we Python om alles van 0 tot 3 te pakken. Het bevat niet de 3e index. Je zult dit veel merken in Python, waar statements en meestal in de context van "tot, maar niet inclusief" staan.</a:t>
            </a:r>
            <a:br/>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#Everything</a:t>
            </a:r>
            <a:br/>
            <a:r>
              <a:t> `````` s[:] ```</a:t>
            </a:r>
            <a:br/>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negatieve indexering gebruiken om achteruit te gaan.</a:t>
            </a:r>
            <a:b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#Check</a:t>
            </a:r>
          </a:p>
          <a:p>
            <a:r>
              <a:t>s</a:t>
            </a:r>
          </a:p>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Laatste letter (Ã©Ã©n index achter 0 zodat het terug rondloopt)</a:t>
            </a:r>
            <a:br/>
            <a:r>
              <a:t> `````` s[-1] ```</a:t>
            </a:r>
            <a:br/>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behalve de laatste letter</a:t>
            </a:r>
            <a:br/>
            <a:r>
              <a:t> `````` s[:-1] ```</a:t>
            </a:r>
            <a:br/>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ook index- en plaknotatie gebruiken om elementen van een reeks te pakken met een gespecificeerde stapgrootte (de standaardinstelling is 1). We kunnen bijvoorbeeld twee dubbele punten achter elkaar gebruiken en vervolgens een getal dat de frequentie aangeeft om elementen te pakken. Bijvoorbeeld:</a:t>
            </a:r>
            <a:br/>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maar lees in stappen van 1</a:t>
            </a:r>
            <a:br/>
            <a:r>
              <a:t> `````` s[::1] ```</a:t>
            </a:r>
            <a:br/>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Grijp alles, maar lees in stapgroottes van 2</a:t>
            </a:r>
            <a:br/>
            <a:r>
              <a:t> `````` s[::2] ```</a:t>
            </a:r>
            <a:br/>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dit gebruiken om een string achterstevoren (backwards) af te drukken</a:t>
            </a:r>
            <a:br/>
            <a:r>
              <a:t> `````` s[::-1] ```</a:t>
            </a:r>
            <a:br/>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Eigenschappen van String</a:t>
            </a:r>
            <a:br/>
            <a:br/>
            <a:r>
              <a:t>Het is belangrijk op te merken dat strings een belangrijke eigenschap hebben die bekend staat als *onveranderlijkheid*. Dit betekent dat als een string eenmaal is gemaakt, de elementen erin niet meer kunnen worden gewijzigd of vervangen. Bijvoorbeeld:</a:t>
            </a:r>
            <a:br/>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a:t>
            </a:r>
            <a:br/>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Laten we proberen de eerste letter te veranderen in 'x'</a:t>
            </a:r>
            <a:br/>
            <a:r>
              <a:t> `````` s[0] = 'x' ```</a:t>
            </a:r>
            <a:br/>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Merk op hoe de fout ons direct vertelt wat we niet kunnen doen, verander de itemtoewijzing!</a:t>
            </a:r>
            <a:br/>
            <a:br/>
            <a:r>
              <a:t>Iets wat we *kunnen* doen, is strings samenvoegen!</a:t>
            </a:r>
            <a:b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Print the object</a:t>
            </a:r>
          </a:p>
          <a:p>
            <a:r>
              <a:t>print(s) </a:t>
            </a:r>
          </a:p>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a:t>
            </a:r>
            <a:br/>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Voeg strings samen!</a:t>
            </a:r>
            <a:br/>
            <a:r>
              <a:t> `````` s + ' concatenate me!' ```</a:t>
            </a:r>
            <a:br/>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We kunnen s echter volledig opnieuw toewijzen!</a:t>
            </a:r>
            <a:br/>
            <a:r>
              <a:t> `````` s = s + ' concatenate me!' ```</a:t>
            </a:r>
            <a:br/>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print(s) ```</a:t>
            </a:r>
            <a:br/>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a:t>
            </a:r>
            <a:br/>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kunnen het vermenigvuldigingssymbool gebruiken om herhaling te creÃ«ren!</a:t>
            </a:r>
            <a:br/>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letter = 'z' ```</a:t>
            </a:r>
            <a:br/>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letter*10 ```</a:t>
            </a:r>
            <a:br/>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Basis Ingebouwde String-methoden</a:t>
            </a:r>
            <a:br/>
            <a:br/>
            <a:r>
              <a:t>Objecten in Python hebben meestal ingebouwde methoden. Deze methoden zijn functies binnen het object (we zullen hier later veel dieper op ingaan) die acties of opdrachten op het object zelf kunnen uitvoeren.</a:t>
            </a:r>
            <a:br/>
            <a:br/>
            <a:r>
              <a:t>We noemen methoden met een punt en dan de naam van de methode. Methoden zijn in de vorm:</a:t>
            </a:r>
            <a:br/>
            <a:br/>
            <a:r>
              <a:t>object.methode(parameters)</a:t>
            </a:r>
            <a:br/>
            <a:br/>
            <a:r>
              <a:t>Waar parameters extra argumenten zijn, kunnen we doorgeven aan de methode. Maak je geen zorgen als de details op dit moment niet 100% kloppen. Later gaan we onze eigen objecten en functies maken!</a:t>
            </a:r>
            <a:br/>
            <a:br/>
            <a:r>
              <a:t>Hier zijn enkele voorbeelden van ingebouwde methoden in strings:</a:t>
            </a:r>
            <a:br/>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s ```</a:t>
            </a:r>
            <a:b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Laten we beginnen met indexeren!</a:t>
            </a:r>
          </a:p>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Hoofdletters een string</a:t>
            </a:r>
            <a:br/>
            <a:r>
              <a:t> `````` s.upper() ```</a:t>
            </a:r>
            <a:br/>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Kleine letters</a:t>
            </a:r>
            <a:br/>
            <a:r>
              <a:t> `````` s.lower() ```</a:t>
            </a:r>
            <a:br/>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Splits een string door spatie (dit is de standaard)</a:t>
            </a:r>
            <a:br/>
            <a:r>
              <a:t> `````` s.split() ```</a:t>
            </a:r>
            <a:br/>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 Gesplitst door een specifiek element (omvat niet het element waarop is gesplitst)</a:t>
            </a:r>
            <a:br/>
            <a:r>
              <a:t> `````` s.split('W') ```</a:t>
            </a:r>
            <a:br/>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Er zijn veel meer methoden dan degene die hier worden behandeld. Bezoek de Advanced String sectie voor meer informatie!</a:t>
            </a:r>
            <a:br/>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Formattering van de afdrukken</a:t>
            </a:r>
            <a:br/>
            <a:br/>
            <a:r>
              <a:t>We kunnen de methode .format() gebruiken om opgemaakte objecten toe te voegen aan afgedrukte String-instructies.</a:t>
            </a:r>
            <a:br/>
            <a:br/>
            <a:r>
              <a:t>De eenvoudigste manier om dit aan te tonen is door middel van een voorbeeld:</a:t>
            </a:r>
            <a:br/>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Python Code: </a:t>
            </a:r>
          </a:p>
          <a:p>
            <a:pPr>
              <a:defRPr sz="1200"/>
            </a:pPr>
            <a:r>
              <a:t>``` 'Insert another string with curly brackets: {}'.format('The inserted string') ```</a:t>
            </a:r>
            <a:br/>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We zullen dit onderwerp voor het opmaken van strings in latere secties opnieuw bekijken wanneer we onze projecten bouwen!</a:t>
            </a:r>
            <a:br/>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t>Info:</a:t>
            </a:r>
          </a:p>
          <a:p>
            <a:pPr>
              <a:defRPr sz="1200"/>
            </a:pPr>
            <a:r>
              <a:t>## Volgende: Lijsten!</a:t>
            </a:r>
            <a:b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Toon eerste element (in dit geval een letter)</a:t>
            </a:r>
          </a:p>
          <a:p>
            <a:r>
              <a:t>s[0]</a:t>
            </a:r>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s[1]</a:t>
            </a:r>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s[2]</a:t>
            </a:r>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een &lt;code&gt;:&lt;/code&gt; gebruiken om *slicing* uit te voeren die alles tot op een bepaald punt pakt. Bijvoorbeeld:</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Strings worden in Python gebruikt om tekstinformatie, zoals namen, vast te leggen. Strings in Python zijn een *reeks (sequencies)*, wat betekent dat Python elk element in de string als een sequence bijhoudt. Python begrijpt bijvoorbeeld dat de tekenreeks "hallo" een reeks letters in een specifieke volgorde is. Dit betekent dat we indexering kunnen gebruiken om letters te pakken (zoals de eerste letter of de laatste letter).</a:t>
            </a:r>
          </a:p>
          <a:p/>
          <a:p>
            <a:r>
              <a:t>Dit idee van een reeks is een belangrijk idee in Python en we zullen er later in de toekomst op terugkomen.</a:t>
            </a:r>
          </a:p>
          <a:p/>
          <a:p>
            <a:r>
              <a:t>In deze lezing leren we over het volgende:</a:t>
            </a:r>
          </a:p>
          <a:p/>
          <a:p>
            <a:r>
              <a:t>     1.) Strings maken</a:t>
            </a:r>
          </a:p>
          <a:p>
            <a:r>
              <a:t>     2.) Strings afdrukken</a:t>
            </a:r>
          </a:p>
          <a:p>
            <a:r>
              <a:t>     3.) Stringindexering en slicen</a:t>
            </a:r>
          </a:p>
          <a:p>
            <a:r>
              <a:t>     4.) Eigenschappen van String</a:t>
            </a:r>
          </a:p>
          <a:p>
            <a:r>
              <a:t>     5.) Stringmethoden</a:t>
            </a:r>
          </a:p>
          <a:p>
            <a:r>
              <a:t>     6.) Formatteren van String</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Grijp alles voorbij de eerste term helemaal tot de lengte van s die len (en) is</a:t>
            </a:r>
          </a:p>
          <a:p>
            <a:r>
              <a:t>s[1:]</a:t>
            </a:r>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Merk op dat er geen verandering is in de originele s</a:t>
            </a:r>
          </a:p>
          <a:p>
            <a:r>
              <a:t>s</a:t>
            </a:r>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Grijp alles TOT de 3e index</a:t>
            </a:r>
          </a:p>
          <a:p>
            <a:r>
              <a:t>s[:3]</a:t>
            </a:r>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Let op het bovenstaande slicen. Hier vertellen we Python om alles van 0 tot 3 te pakken. Het bevat niet de 3e index. Je zult dit veel merken in Python, waar statements en meestal in de context van "tot, maar niet inclusief" staan.</a:t>
            </a:r>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#Everything</a:t>
            </a:r>
          </a:p>
          <a:p>
            <a:r>
              <a:t>s[:]</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ook negatieve indexering gebruiken om achteruit te gaan.</a:t>
            </a:r>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Laatste letter (Ã©Ã©n index achter 0 zodat het terug rondloopt)</a:t>
            </a:r>
          </a:p>
          <a:p>
            <a:r>
              <a:t>s[-1]</a:t>
            </a:r>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Grijp alles behalve de laatste letter</a:t>
            </a:r>
          </a:p>
          <a:p>
            <a:r>
              <a:t>s[:-1]</a:t>
            </a:r>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ook index- en plaknotatie gebruiken om elementen van een reeks te pakken met een gespecificeerde stapgrootte (de standaardinstelling is 1). We kunnen bijvoorbeeld twee dubbele punten achter elkaar gebruiken en vervolgens een getal dat de frequentie aangeeft om elementen te pakken. Bijvoorbeeld:</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Grijp alles, maar lees in stappen van 1</a:t>
            </a:r>
          </a:p>
          <a:p>
            <a:r>
              <a:t>s[::1]</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Een string maken</a:t>
            </a:r>
          </a:p>
          <a:p/>
          <a:p>
            <a:r>
              <a:t>Om een string in Python te maken, moet je enkele aanhalingstekens (quote) of dubbele aanhalingstekens gebruiken. Bijvoorbeeld:</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Grijp alles, maar lees in stapgroottes van 2</a:t>
            </a:r>
          </a:p>
          <a:p>
            <a:r>
              <a:t>s[::2]</a:t>
            </a:r>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We kunnen dit gebruiken om een string achterstevoren (backwards) af te drukken</a:t>
            </a:r>
          </a:p>
          <a:p>
            <a:r>
              <a:t>s[::-1]</a:t>
            </a:r>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Eigenschappen van String</a:t>
            </a:r>
          </a:p>
          <a:p/>
          <a:p>
            <a:r>
              <a:t>Het is belangrijk op te merken dat strings een belangrijke eigenschap hebben die bekend staat als *onveranderlijkheid*. Dit betekent dat als een string eenmaal is gemaakt, de elementen erin niet meer kunnen worden gewijzigd of vervangen. Bijvoorbeeld:</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a:t>
            </a:r>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Laten we proberen de eerste letter te veranderen in 'x'</a:t>
            </a:r>
          </a:p>
          <a:p>
            <a:r>
              <a:t>s[0] = 'x'</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Merk op hoe de fout ons direct vertelt wat we niet kunnen doen, verander de itemtoewijzing!</a:t>
            </a:r>
          </a:p>
          <a:p/>
          <a:p>
            <a:r>
              <a:t>Iets wat we *kunnen* doen, is strings samenvoegen!</a:t>
            </a:r>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a:t>
            </a:r>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Voeg strings samen!</a:t>
            </a:r>
          </a:p>
          <a:p>
            <a:r>
              <a:t>s + ' concatenate me!'</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We kunnen s echter volledig opnieuw toewijzen!</a:t>
            </a:r>
          </a:p>
          <a:p>
            <a:r>
              <a:t>s = s + ' concatenate me!'</a:t>
            </a:r>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print(s)</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Enkel woord</a:t>
            </a:r>
          </a:p>
          <a:p>
            <a:r>
              <a:t>'hello'</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a:t>
            </a:r>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kunnen het vermenigvuldigingssymbool gebruiken om herhaling te creÃ«ren!</a:t>
            </a:r>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letter = 'z'</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letter*10</a:t>
            </a:r>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Basis Ingebouwde String-methoden</a:t>
            </a:r>
          </a:p>
          <a:p/>
          <a:p>
            <a:r>
              <a:t>Objecten in Python hebben meestal ingebouwde methoden. Deze methoden zijn functies binnen het object (we zullen hier later veel dieper op ingaan) die acties of opdrachten op het object zelf kunnen uitvoeren.</a:t>
            </a:r>
          </a:p>
          <a:p/>
          <a:p>
            <a:r>
              <a:t>We noemen methoden met een punt en dan de naam van de methode. Methoden zijn in de vorm:</a:t>
            </a:r>
          </a:p>
          <a:p/>
          <a:p>
            <a:r>
              <a:t>object.methode(parameters)</a:t>
            </a:r>
          </a:p>
          <a:p/>
          <a:p>
            <a:r>
              <a:t>Waar parameters extra argumenten zijn, kunnen we doorgeven aan de methode. Maak je geen zorgen als de details op dit moment niet 100% kloppen. Later gaan we onze eigen objecten en functies maken!</a:t>
            </a:r>
          </a:p>
          <a:p/>
          <a:p>
            <a:r>
              <a:t>Hier zijn enkele voorbeelden van ingebouwde methoden in strings:</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s</a:t>
            </a:r>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Hoofdletters een string</a:t>
            </a:r>
          </a:p>
          <a:p>
            <a:r>
              <a:t>s.upper()</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Kleine letters</a:t>
            </a:r>
          </a:p>
          <a:p>
            <a:r>
              <a:t>s.lower()</a:t>
            </a:r>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Splits een string door spatie (dit is de standaard)</a:t>
            </a:r>
          </a:p>
          <a:p>
            <a:r>
              <a:t>s.split()</a:t>
            </a:r>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Gesplitst door een specifiek element (omvat niet het element waarop is gesplitst)</a:t>
            </a:r>
          </a:p>
          <a:p>
            <a:r>
              <a:t>s.split('W')</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Gehele zin </a:t>
            </a:r>
          </a:p>
          <a:p>
            <a:r>
              <a:t>'This is also a string'</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Er zijn veel meer methoden dan degene die hier worden behandeld. Bezoek de Advanced String sectie voor meer informatie!</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Formattering van de afdrukken</a:t>
            </a:r>
          </a:p>
          <a:p/>
          <a:p>
            <a:r>
              <a:t>We kunnen de methode .format() gebruiken om opgemaakte objecten toe te voegen aan afgedrukte String-instructies.</a:t>
            </a:r>
          </a:p>
          <a:p/>
          <a:p>
            <a:r>
              <a:t>De eenvoudigste manier om dit aan te tonen is door middel van een voorbeeld:</a:t>
            </a:r>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'Insert another string with curly brackets: {}'.format('The inserted string')</a:t>
            </a:r>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We zullen dit onderwerp voor het opmaken van strings in latere secties opnieuw bekijken wanneer we onze projecten bouwen!</a:t>
            </a:r>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 Volgende: Lijsten!</a:t>
            </a:r>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&lt;center&gt;</a:t>
            </a:r>
          </a:p>
          <a:p>
            <a:r>
              <a:t>    &lt;img src='https://intecbrussel.be/img/logo3.png' width='400px' height='auto'/&gt;</a:t>
            </a:r>
          </a:p>
          <a:p>
            <a:r>
              <a:t>    &lt;br/&gt;</a:t>
            </a:r>
          </a:p>
          <a:p>
            <a:r>
              <a:t>    &lt;em&gt;Python les-materialen&lt;/em&gt;</a:t>
            </a:r>
          </a:p>
          <a:p>
            <a:r>
              <a:t>&lt;/center&gt;</a:t>
            </a:r>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Strings</a:t>
            </a:r>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Strings worden in Python gebruikt om tekstinformatie, zoals namen, vast te leggen. Strings in Python zijn een *reeks (sequencies)*, wat betekent dat Python elk element in de string als een sequence bijhoudt. Python begrijpt bijvoorbeeld dat de tekenreeks "hallo" een reeks letters in een specifieke volgorde is. Dit betekent dat we indexering kunnen gebruiken om letters te pakken (zoals de eerste letter of de laatste letter).</a:t>
            </a:r>
          </a:p>
          <a:p/>
          <a:p>
            <a:r>
              <a:t>Dit idee van een reeks is een belangrijk idee in Python en we zullen er later in de toekomst op terugkomen.</a:t>
            </a:r>
          </a:p>
          <a:p/>
          <a:p>
            <a:r>
              <a:t>In deze lezing leren we over het volgende:</a:t>
            </a:r>
          </a:p>
          <a:p/>
          <a:p>
            <a:r>
              <a:t>     1.) Strings maken</a:t>
            </a:r>
          </a:p>
          <a:p>
            <a:r>
              <a:t>     2.) Strings afdrukken</a:t>
            </a:r>
          </a:p>
          <a:p>
            <a:r>
              <a:t>     3.) Stringindexering en slicen</a:t>
            </a:r>
          </a:p>
          <a:p>
            <a:r>
              <a:t>     4.) Eigenschappen van String</a:t>
            </a:r>
          </a:p>
          <a:p>
            <a:r>
              <a:t>     5.) Stringmethoden</a:t>
            </a:r>
          </a:p>
          <a:p>
            <a:r>
              <a:t>     6.) Formatteren van String</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Een string maken</a:t>
            </a:r>
          </a:p>
          <a:p/>
          <a:p>
            <a:r>
              <a:t>Om een string in Python te maken, moet je enkele aanhalingstekens (quote) of dubbele aanhalingstekens gebruiken. Bijvoorbeeld:</a:t>
            </a:r>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Enkel woord</a:t>
            </a:r>
          </a:p>
          <a:p>
            <a:r>
              <a:t>'hello'</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We kunnen ook dubbele aanhalingstekens (double quote) gebruiken</a:t>
            </a:r>
          </a:p>
          <a:p>
            <a:r>
              <a:t>"String built with double quotes"</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Gehele zin </a:t>
            </a:r>
          </a:p>
          <a:p>
            <a:r>
              <a:t>'This is also a string'</a:t>
            </a:r>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We kunnen ook dubbele aanhalingstekens (double quote) gebruiken</a:t>
            </a:r>
          </a:p>
          <a:p>
            <a:r>
              <a:t>"String built with double quotes"</a:t>
            </a:r>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Wees voorzichtig met aanhalingstekens (quotes)!</a:t>
            </a:r>
          </a:p>
          <a:p>
            <a:r>
              <a:t>' I'm using single quotes, but this will create an error'</a:t>
            </a:r>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De reden voor de bovenstaande fout is dat het enkele aanhalingsteken in &lt;code&gt;I'm&lt;/code&gt; de tekenreeks heeft gestopt. U kunt combinaties van dubbele en enkele aanhalingstekens gebruiken om de volledige verklaring te krijgen.</a:t>
            </a:r>
          </a:p>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"Now I'm ready to use the single quotes inside a string!"</a:t>
            </a:r>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Laten we nu leren over het afdrukken van snaren!</a:t>
            </a:r>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Een string afdrukken</a:t>
            </a:r>
          </a:p>
          <a:p/>
          <a:p>
            <a:r>
              <a:t>Als u Jupyter-notebook gebruikt met alleen een tekenreeks in een cel, worden automatisch tekenreeksen uitgevoerd, maar de juiste manier om tekenreeksen in uw uitvoer weer te geven, is door een afdrukfunctie te gebruiken.</a:t>
            </a:r>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We kunnen eenvoudig een string declareren</a:t>
            </a:r>
          </a:p>
          <a:p>
            <a:r>
              <a:t>'Hello World'</a:t>
            </a:r>
          </a:p>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Merk op dat we op deze manier niet meerdere strings kunnen uitvoeren</a:t>
            </a:r>
          </a:p>
          <a:p>
            <a:r>
              <a:t>'Hello World 1'</a:t>
            </a:r>
          </a:p>
          <a:p>
            <a:r>
              <a:t>'Hello World 2'</a:t>
            </a:r>
          </a:p>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een print statement gebruiken om een string af te drukken.</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Code in Python</a:t>
            </a:r>
          </a:p>
        </p:txBody>
      </p:sp>
      <p:sp>
        <p:nvSpPr>
          <p:cNvPr id="3" name="Subtitle 2"/>
          <p:cNvSpPr>
            <a:spLocks noGrp="1"/>
          </p:cNvSpPr>
          <p:nvPr>
            <p:ph type="subTitle" idx="1"/>
          </p:nvPr>
        </p:nvSpPr>
        <p:spPr/>
        <p:txBody>
          <a:bodyPr/>
          <a:lstStyle/>
          <a:p>
            <a:r>
              <a:t># Wees voorzichtig met aanhalingstekens (quotes)!</a:t>
            </a:r>
          </a:p>
          <a:p>
            <a:r>
              <a:t>' I'm using single quotes, but this will create an error'</a:t>
            </a:r>
          </a:p>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print('Hello World 1')</a:t>
            </a:r>
          </a:p>
          <a:p>
            <a:r>
              <a:t>print('Hello World 2')</a:t>
            </a:r>
          </a:p>
          <a:p>
            <a:r>
              <a:t>print('Use \n to print a new line')</a:t>
            </a:r>
          </a:p>
          <a:p>
            <a:r>
              <a:t>print('\n')</a:t>
            </a:r>
          </a:p>
          <a:p>
            <a:r>
              <a:t>print('See what I mean?')</a:t>
            </a:r>
          </a:p>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Basis van String</a:t>
            </a:r>
          </a:p>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ook een functie genoemd len() gebruiken  om de lengte van een string te controleren!</a:t>
            </a:r>
          </a:p>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len('Hello World')</a:t>
            </a:r>
          </a:p>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De ingebouwde len()-functie van Python telt alle tekens in de String, inclusief spaties en interpunctie (punctuation).</a:t>
            </a:r>
          </a:p>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 Indexeren van String</a:t>
            </a:r>
          </a:p>
          <a:p/>
          <a:p>
            <a:r>
              <a:t>We weten dat strings een sequences zijn, wat betekent dat Python indexen kan gebruiken om delen van de sequences aan te roepen. Laten we leren hoe dit werkt.</a:t>
            </a:r>
          </a:p>
          <a:p/>
          <a:p>
            <a:r>
              <a:t>In Python gebruiken we vierkantehaakjes &lt;code&gt;[]&lt;/code&gt; na een object om zijn index aan te roepen. We moeten ook opmerken dat indexering begint bij 0 (zero) voor Python. Laten we een nieuw object maken met de naam &lt;code&gt;s&lt;/code&gt; en dan een paar voorbeelden van indexeren doornemen.</a:t>
            </a:r>
          </a:p>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Assign s as a string</a:t>
            </a:r>
          </a:p>
          <a:p>
            <a:r>
              <a:t>s = 'Hello World'</a:t>
            </a:r>
          </a:p>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#Check</a:t>
            </a:r>
          </a:p>
          <a:p>
            <a:r>
              <a:t>s</a:t>
            </a:r>
          </a:p>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Print the object</a:t>
            </a:r>
          </a:p>
          <a:p>
            <a:r>
              <a:t>print(s) </a:t>
            </a:r>
          </a:p>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Laten we beginnen met indexeren!</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Notes</a:t>
            </a:r>
          </a:p>
        </p:txBody>
      </p:sp>
      <p:sp>
        <p:nvSpPr>
          <p:cNvPr id="3" name="Subtitle 2"/>
          <p:cNvSpPr>
            <a:spLocks noGrp="1"/>
          </p:cNvSpPr>
          <p:nvPr>
            <p:ph type="subTitle" idx="1"/>
          </p:nvPr>
        </p:nvSpPr>
        <p:spPr/>
        <p:txBody>
          <a:bodyPr/>
          <a:lstStyle/>
          <a:p>
            <a:r>
              <a:t>De reden voor de bovenstaande fout is dat het enkele aanhalingsteken in &lt;code&gt;I'm&lt;/code&gt; de tekenreeks heeft gestopt. U kunt combinaties van dubbele en enkele aanhalingstekens gebruiken om de volledige verklaring te krijgen.</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Toon eerste element (in dit geval een letter)</a:t>
            </a:r>
          </a:p>
          <a:p>
            <a:r>
              <a:t>s[0]</a:t>
            </a:r>
          </a:p>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s[1]</a:t>
            </a:r>
          </a:p>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s[2]</a:t>
            </a:r>
          </a:p>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een &lt;code&gt;:&lt;/code&gt; gebruiken om *slicing* uit te voeren die alles tot op een bepaald punt pakt. Bijvoorbeeld:</a:t>
            </a:r>
          </a:p>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Grijp alles voorbij de eerste term helemaal tot de lengte van s die len (en) is</a:t>
            </a:r>
          </a:p>
          <a:p>
            <a:r>
              <a:t>s[1:]</a:t>
            </a:r>
          </a:p>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Merk op dat er geen verandering is in de originele s</a:t>
            </a:r>
          </a:p>
          <a:p>
            <a:r>
              <a:t>s</a:t>
            </a:r>
          </a:p>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 Grijp alles TOT de 3e index</a:t>
            </a:r>
          </a:p>
          <a:p>
            <a:r>
              <a:t>s[:3]</a:t>
            </a:r>
          </a:p>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Let op het bovenstaande slicen. Hier vertellen we Python om alles van 0 tot 3 te pakken. Het bevat niet de 3e index. Je zult dit veel merken in Python, waar statements en meestal in de context van "tot, maar niet inclusief" staan.</a:t>
            </a:r>
          </a:p>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1080000"/>
          </a:xfrm>
        </p:spPr>
        <p:txBody>
          <a:bodyPr/>
          <a:lstStyle/>
          <a:p>
            <a:r>
              <a:t>Code in Python</a:t>
            </a:r>
          </a:p>
        </p:txBody>
      </p:sp>
      <p:sp>
        <p:nvSpPr>
          <p:cNvPr id="3" name="Content Placeholder 2"/>
          <p:cNvSpPr>
            <a:spLocks noGrp="1"/>
          </p:cNvSpPr>
          <p:nvPr>
            <p:ph idx="1"/>
          </p:nvPr>
        </p:nvSpPr>
        <p:spPr/>
        <p:txBody>
          <a:bodyPr/>
          <a:lstStyle/>
          <a:p>
            <a:r>
              <a:t>#Everything</a:t>
            </a:r>
          </a:p>
          <a:p>
            <a:r>
              <a:t>s[:]</a:t>
            </a:r>
          </a:p>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We kunnen ook negatieve indexering gebruiken om achteruit te gaan.</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