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" Type="http://schemas.openxmlformats.org/officeDocument/2006/relationships/slide" Target="slides/slide15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" Type="http://schemas.openxmlformats.org/officeDocument/2006/relationships/slide" Target="slides/slide16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print('He said his name was %s.' %'Fred')</a:t>
            </a:r>
          </a:p>
          <a:p>
            <a:r>
              <a:t>print('He said his name was %r.' %'Fred')</a:t>
            </a:r>
          </a:p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Pass `!r` to get the string representation:</a:t>
            </a:r>
          </a:p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print(f"He said his name is {name!r}")</a:t>
            </a:r>
          </a:p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Float-formattering volgt `"resultaat: {value:{width}.{precision}}"`</a:t>
            </a:r>
          </a:p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Waar je met de `.format()` methode `{value:10.4f}` ziet, met f-strings kan dit `{value:{10}.{6}}` worden</a:t>
            </a:r>
          </a:p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 = 23.45678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is:{num:{10}.{6}}")</a:t>
            </a:r>
          </a:p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dat met f-strings *precisie* verwijst naar het totale aantal cijfers, niet alleen die achter de komma. Dit sluit nauwer aan bij wetenschappelijke notatie en statistische analyse. Helaas worden f-snaren niet rechts van het decimaalteken weergegeven, zelfs als de precisie het toelaat:</a:t>
            </a:r>
          </a:p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 = 23.45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is:{num:{10}.{6}}")</a:t>
            </a:r>
          </a:p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Als dit belangrijk wordt, kun je altijd de syntaxis van de methode `.format()` gebruiken in een f-string:</a:t>
            </a:r>
          </a:p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 = 23.45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is:{num:10.4f}")</a:t>
            </a:r>
          </a:p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 voor meer informatie over geformatteerde de formatteringen van String naar https://docs.python.org/3/reference/lexical_analysis.html#f-strings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Als een ander voorbeeld voegt `\t` een tab in een string in.</a:t>
            </a:r>
          </a:p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 is de basis van String-formattering!</a:t>
            </a:r>
          </a:p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Formattering van String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Met het formattering van String kunt u items in een String invoegen in plaats van items aan elkaar te koppelen met komma's of String-aaneenschakeling (concatenation). Overweeg als een snelle vergelijking: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player = 'Thomas'</a:t>
            </a:r>
            <a:br/>
          </a:p>
          <a:p>
            <a:pPr>
              <a:defRPr sz="1200"/>
            </a:pPr>
            <a:r>
              <a:t>    points = 33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    'Last night, '+player+' scored '+str(points)+' points.'  # concatenation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    f'Last night, {player} scored {points} points.'          # string formatting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Er zijn drie manieren om tekenreeksen (Strings) te formatteren.</a:t>
            </a:r>
            <a:br/>
          </a:p>
          <a:p>
            <a:pPr>
              <a:defRPr sz="1200"/>
            </a:pPr>
            <a:r>
              <a:t>* Bij de oudste methode worden tijdelijke aanduidingen gebruikt met het modulo `%`-teken.</a:t>
            </a:r>
            <a:br/>
          </a:p>
          <a:p>
            <a:pPr>
              <a:defRPr sz="1200"/>
            </a:pPr>
            <a:r>
              <a:t>* Een verbeterde techniek maakt gebruik van de `.format()` tekenreeksmethode.</a:t>
            </a:r>
            <a:br/>
          </a:p>
          <a:p>
            <a:pPr>
              <a:defRPr sz="1200"/>
            </a:pPr>
            <a:r>
              <a:t>* De nieuwste methode, geÃ¯ntroduceerd met Python 3.6, gebruikt geformatteerde letterlijke tekenreeksen, genaamd *f-strings*.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Aangezien u waarschijnlijk alle drie de versies in de code van iemand anders zult tegenkomen, beschrijven we ze hier allemaal.</a:t>
            </a:r>
            <a:b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Opmaak (formattering) met tijdelijke aanduidingen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U kunt &lt;code&gt;%s&lt;/code&gt; gebruiken om strings in uw printstatements te injecteren. De modulo `%` wordt een "String-formattering-operator" genoemd.</a:t>
            </a:r>
            <a:b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print("I'm going to inject %s here." %'something') ```</a:t>
            </a:r>
            <a:b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meerdere items doorgeven door ze in een tuple te plaatsen na de `%`-operator.</a:t>
            </a:r>
            <a:b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print("I'm going to inject %s text here, and %s text here." %('some','more')) ```</a:t>
            </a:r>
            <a:b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ook variabelenamen doorgeven:</a:t>
            </a:r>
            <a:b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x, y = 'some', 'more'</a:t>
            </a:r>
            <a:br/>
            <a:r>
              <a:t> ```</a:t>
            </a:r>
          </a:p>
          <a:p>
            <a:pPr>
              <a:defRPr sz="1200"/>
            </a:pPr>
            <a:r>
              <a:t>``` print("I'm going to inject %s text here, and %s text here."%(x,y)) ```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print('I once caught a fish %s.' %'this \tbig')</a:t>
            </a:r>
          </a:p>
          <a:p>
            <a:r>
              <a:t>print('I once caught a fish %r.' %'this \tbig')</a:t>
            </a:r>
          </a:p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Conversiemethoden voor het formatteren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Opgemerkt moet worden dat twee methoden &lt;code&gt;%s&lt;/code&gt; en &lt;code&gt;%r&lt;/code&gt; elk python-object converteren naar een string met behulp van twee afzonderlijke methoden: `str()` en `repr()`. We zullen later in de cursus meer over deze functies leren, maar u moet er rekening mee houden dat `%r` en `repr()` de *string-representatie* van het object leveren, inclusief aanhalingstekens en eventuele escape-tekens.</a:t>
            </a:r>
            <a:b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print('He said his name was %s.' %'Fred')</a:t>
            </a:r>
            <a:br/>
            <a:r>
              <a:t> ```</a:t>
            </a:r>
          </a:p>
          <a:p>
            <a:pPr>
              <a:defRPr sz="1200"/>
            </a:pPr>
            <a:r>
              <a:t>``` print('He said his name was %r.' %'Fred') ```</a:t>
            </a:r>
            <a:b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Als een ander voorbeeld voegt `\t` een tab in een string in.</a:t>
            </a:r>
            <a:b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print('I once caught a fish %s.' %'this \tbig')</a:t>
            </a:r>
            <a:br/>
            <a:r>
              <a:t> ```</a:t>
            </a:r>
          </a:p>
          <a:p>
            <a:pPr>
              <a:defRPr sz="1200"/>
            </a:pPr>
            <a:r>
              <a:t>``` print('I once caught a fish %r.' %'this \tbig') ```</a:t>
            </a:r>
            <a:b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De `%s`-operator converteert alles wat het ziet in een string, inclusief gehele getallen en floats. De operator `%d` converteert getallen eerst naar gehele getallen, zonder afronding. Noteer het verschil hieronder:</a:t>
            </a:r>
            <a:b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print('I wrote %s programs today.' %3.75)</a:t>
            </a:r>
            <a:br/>
            <a:r>
              <a:t> ```</a:t>
            </a:r>
          </a:p>
          <a:p>
            <a:pPr>
              <a:defRPr sz="1200"/>
            </a:pPr>
            <a:r>
              <a:t>``` print('I wrote %d programs today.' %3.75)    ```</a:t>
            </a:r>
            <a:b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Opvulling en precisie van drijvende-kommagetallen</a:t>
            </a:r>
            <a:br/>
          </a:p>
          <a:p>
            <a:pPr>
              <a:defRPr sz="1200"/>
            </a:pPr>
            <a:r>
              <a:t>Drijvende-kommagetallen gebruiken het formaat &lt;code&gt;%5.2f&lt;/code&gt;. Hier zou &lt;code&gt;5&lt;/code&gt; het minimum aantal karakters zijn dat de string zou moeten bevatten; deze kunnen worden opgevuld met witruimte als het hele nummer niet zoveel cijfers heeft. Daarnaast staat &lt;code&gt;.2f&lt;/code&gt; voor het aantal cijfers achter de komma. Laten we enkele voorbeelden bekijken:</a:t>
            </a:r>
            <a:b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%5.2f' %(13.144)) ```</a:t>
            </a:r>
            <a:b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%1.0f' %(13.144)) ```</a:t>
            </a:r>
            <a:b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%1.5f' %(13.144)) ```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 `%s`-operator converteert alles wat het ziet in een string, inclusief gehele getallen en floats. De operator `%d` converteert getallen eerst naar gehele getallen, zonder afronding. Noteer het verschil hieronder:</a:t>
            </a:r>
          </a:p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%10.2f' %(13.144)) ```</a:t>
            </a:r>
            <a:b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%25.2f' %(13.144)) ```</a:t>
            </a:r>
            <a:b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Ga voor meer informatie over tekenreeksopmaak met tijdelijke aanduidingen naar https://docs.python.org/3/library/stdtypes.html#old-string-formatting</a:t>
            </a:r>
            <a:b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Meerdere formattering</a:t>
            </a:r>
            <a:br/>
          </a:p>
          <a:p>
            <a:pPr>
              <a:defRPr sz="1200"/>
            </a:pPr>
            <a:r>
              <a:t>Niets verbiedt het gebruik van meer dan Ã©Ã©n conversietool in dezelfde printopdracht:</a:t>
            </a:r>
            <a:b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print('First: %s, Second: %5.2f, Third: %r' %('hi!',3.1415,'bye!')) ```</a:t>
            </a:r>
            <a:b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Formattering met `.format()` -methode</a:t>
            </a:r>
            <a:br/>
          </a:p>
          <a:p>
            <a:pPr>
              <a:defRPr sz="1200"/>
            </a:pPr>
            <a:r>
              <a:t>Een betere manier om objecten op te maken in uw strings voor printstatements is met de string `.format()` methode. De syntaxis is: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'String here {} then also {}'.format('something1','something2')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Bijvoorbeeld:</a:t>
            </a:r>
            <a:b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print('This is a string with an {}'.format('insert')) ```</a:t>
            </a:r>
            <a:b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De .format() methode heeft verschillende voordelen ten opzichte van de %s placeholder methode:</a:t>
            </a:r>
            <a:b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1. Ingevoegde objecten kunnen worden opgeroepen op indexpositie:</a:t>
            </a:r>
            <a:b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print('The {2} {1} {0}'.format('fox','brown','quick')) ```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print('I wrote %s programs today.' %3.75)</a:t>
            </a:r>
          </a:p>
          <a:p>
            <a:r>
              <a:t>print('I wrote %d programs today.' %3.75)   </a:t>
            </a:r>
          </a:p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2. Ingevoegde objecten kunnen trefwoorden worden toegewezen:</a:t>
            </a:r>
            <a:b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print('First Object: {a}, Second Object: {b}, Third Object: {c}'.format(a=1,b='Two',c=12.3)) ```</a:t>
            </a:r>
            <a:b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3. Ingevoegde objecten kunnen opnieuw worden gebruikt, waardoor duplicatie wordt voorkomen:</a:t>
            </a:r>
            <a:b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print('A %s saved is a %s earned.' %('penny','penny'))</a:t>
            </a:r>
            <a:br/>
            <a:r>
              <a:t> ```</a:t>
            </a:r>
          </a:p>
          <a:p>
            <a:pPr>
              <a:defRPr sz="1200"/>
            </a:pPr>
            <a:r>
              <a:t>``` # vs.</a:t>
            </a:r>
            <a:br/>
            <a:r>
              <a:t> ```</a:t>
            </a:r>
          </a:p>
          <a:p>
            <a:pPr>
              <a:defRPr sz="1200"/>
            </a:pPr>
            <a:r>
              <a:t>``` print('A {p} saved is a {p} earned.'.format(p='penny')) ```</a:t>
            </a:r>
            <a:b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Uitlijning, opvulling en precisie met `.format()`</a:t>
            </a:r>
            <a:br/>
          </a:p>
          <a:p>
            <a:pPr>
              <a:defRPr sz="1200"/>
            </a:pPr>
            <a:r>
              <a:t>Binnen de accolades kunt u veldlengtes, links/rechts uitlijningen, afrondingsparameters en meer toewijzen</a:t>
            </a:r>
            <a:b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print('{0:8} | {1:9}'.format('Fruit', 'Quantity'))</a:t>
            </a:r>
            <a:br/>
            <a:r>
              <a:t> ```</a:t>
            </a:r>
          </a:p>
          <a:p>
            <a:pPr>
              <a:defRPr sz="1200"/>
            </a:pPr>
            <a:r>
              <a:t>``` print('{0:8} | {1:9}'.format('Apples', 3.))</a:t>
            </a:r>
            <a:br/>
            <a:r>
              <a:t> ```</a:t>
            </a:r>
          </a:p>
          <a:p>
            <a:pPr>
              <a:defRPr sz="1200"/>
            </a:pPr>
            <a:r>
              <a:t>``` print('{0:8} | {1:9}'.format('Oranges', 10)) ```</a:t>
            </a:r>
            <a:b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Standaard lijnt `.format()` tekst links uit, cijfers rechts. U kunt een optionele `&lt;`,`^` of `&gt;` doorgeven om een linker-, midden- of rechteruitlijning in te stellen:</a:t>
            </a:r>
            <a:b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print('{0:&lt;8} | {1:^8} | {2:&gt;8}'.format('Left','Center','Right'))</a:t>
            </a:r>
            <a:br/>
            <a:r>
              <a:t> ```</a:t>
            </a:r>
          </a:p>
          <a:p>
            <a:pPr>
              <a:defRPr sz="1200"/>
            </a:pPr>
            <a:r>
              <a:t>``` print('{0:&lt;8} | {1:^8} | {2:&gt;8}'.format(11,22,33)) ```</a:t>
            </a:r>
            <a:b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de uitlijningsoperator vooraf laten gaan door een opvulteken (padding)</a:t>
            </a:r>
            <a:b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print('{0:=&lt;8} | {1:-^8} | {2:.&gt;8}'.format('Left','Center','Right'))</a:t>
            </a:r>
            <a:br/>
            <a:r>
              <a:t> ```</a:t>
            </a:r>
          </a:p>
          <a:p>
            <a:pPr>
              <a:defRPr sz="1200"/>
            </a:pPr>
            <a:r>
              <a:t>``` print('{0:=&lt;8} | {1:-^8} | {2:.&gt;8}'.format(11,22,33)) ```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Opvulling en precisie van drijvende-kommagetallen</a:t>
            </a:r>
          </a:p>
          <a:p>
            <a:r>
              <a:t>Drijvende-kommagetallen gebruiken het formaat &lt;code&gt;%5.2f&lt;/code&gt;. Hier zou &lt;code&gt;5&lt;/code&gt; het minimum aantal karakters zijn dat de string zou moeten bevatten; deze kunnen worden opgevuld met witruimte als het hele nummer niet zoveel cijfers heeft. Daarnaast staat &lt;code&gt;.2f&lt;/code&gt; voor het aantal cijfers achter de komma. Laten we enkele voorbeelden bekijken:</a:t>
            </a:r>
          </a:p>
          <a:p/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Veldbreedtes en zweefnauwkeurigheid worden op dezelfde manier behandeld als tijdelijke aanduidingen. De volgende twee afdrukinstructies zijn equivalent:</a:t>
            </a:r>
            <a:b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print('This is my ten-character, two-decimal number:%10.2f' %13.579)</a:t>
            </a:r>
            <a:br/>
            <a:r>
              <a:t> ```</a:t>
            </a:r>
          </a:p>
          <a:p>
            <a:pPr>
              <a:defRPr sz="1200"/>
            </a:pPr>
            <a:r>
              <a:t>``` print('This is my ten-character, two-decimal number:{0:10.2f}'.format(13.579)) ```</a:t>
            </a:r>
            <a:b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dat er 5 spaties achter de dubbele punt staan, en 5 karakters in beslag genomen door 13.58, voor een totaal van tien karakters.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Ga voor meer informatie over de string `.format()`-methode naar https://docs.python.org/3/library/string.html#formatstrings</a:t>
            </a:r>
            <a:b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Geformatteerde String Literals (f-strings)</a:t>
            </a:r>
            <a:b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GeÃ¯ntroduceerd in Python 3.6, bieden f-strings verschillende voordelen ten opzichte van de oudere `.format()` string-methode die hierboven is beschreven. Ten eerste kun je variabelen van buitenaf direct in de string opnemen in plaats van ze als argumenten door te geven via `.format(var)`.</a:t>
            </a:r>
            <a:b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name = 'Fred'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print(f"He said his name is {name}.") ```</a:t>
            </a:r>
            <a:b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Pass `!r` to get the string representation:</a:t>
            </a:r>
            <a:b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print(f"He said his name is {name!r}") ```</a:t>
            </a:r>
            <a:b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Float-formattering volgt `"resultaat: {value:{width}.{precision}}"`</a:t>
            </a:r>
            <a:b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Waar je met de `.format()` methode `{value:10.4f}` ziet, met f-strings kan dit `{value:{10}.{6}}` worden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%5.2f' %(13.144))</a:t>
            </a:r>
          </a:p>
          <a:p/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num = 23.45678</a:t>
            </a:r>
            <a:br/>
            <a:r>
              <a:t> ```</a:t>
            </a:r>
          </a:p>
          <a:p>
            <a:pPr>
              <a:defRPr sz="1200"/>
            </a:pPr>
            <a:r>
              <a:t>``` print("My 10 character, four decimal number is:{0:10.4f}".format(num))</a:t>
            </a:r>
            <a:br/>
            <a:r>
              <a:t> ```</a:t>
            </a:r>
          </a:p>
          <a:p>
            <a:pPr>
              <a:defRPr sz="1200"/>
            </a:pPr>
            <a:r>
              <a:t>``` print(f"My 10 character, four decimal number is:{num:{10}.{6}}") ```</a:t>
            </a:r>
            <a:b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dat met f-strings *precisie* verwijst naar het totale aantal cijfers, niet alleen die achter de komma. Dit sluit nauwer aan bij wetenschappelijke notatie en statistische analyse. Helaas worden f-snaren niet rechts van het decimaalteken weergegeven, zelfs als de precisie het toelaat:</a:t>
            </a:r>
            <a:b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num = 23.45</a:t>
            </a:r>
            <a:br/>
            <a:r>
              <a:t> ```</a:t>
            </a:r>
          </a:p>
          <a:p>
            <a:pPr>
              <a:defRPr sz="1200"/>
            </a:pPr>
            <a:r>
              <a:t>``` print("My 10 character, four decimal number is:{0:10.4f}".format(num))</a:t>
            </a:r>
            <a:br/>
            <a:r>
              <a:t> ```</a:t>
            </a:r>
          </a:p>
          <a:p>
            <a:pPr>
              <a:defRPr sz="1200"/>
            </a:pPr>
            <a:r>
              <a:t>``` print(f"My 10 character, four decimal number is:{num:{10}.{6}}") ```</a:t>
            </a:r>
            <a:b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Als dit belangrijk wordt, kun je altijd de syntaxis van de methode `.format()` gebruiken in een f-string:</a:t>
            </a:r>
            <a:b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num = 23.45</a:t>
            </a:r>
            <a:br/>
            <a:r>
              <a:t> ```</a:t>
            </a:r>
          </a:p>
          <a:p>
            <a:pPr>
              <a:defRPr sz="1200"/>
            </a:pPr>
            <a:r>
              <a:t>``` print("My 10 character, four decimal number is:{0:10.4f}".format(num))</a:t>
            </a:r>
            <a:br/>
            <a:r>
              <a:t> ```</a:t>
            </a:r>
          </a:p>
          <a:p>
            <a:pPr>
              <a:defRPr sz="1200"/>
            </a:pPr>
            <a:r>
              <a:t>``` print(f"My 10 character, four decimal number is:{num:10.4f}") ```</a:t>
            </a:r>
            <a:b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Ga voor meer informatie over geformatteerde de formatteringen van String naar https://docs.python.org/3/reference/lexical_analysis.html#f-strings</a:t>
            </a:r>
            <a:b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Dat is de basis van String-formattering!</a:t>
            </a:r>
            <a:b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  <a:r>
              <a:t>    &lt;img src='https://intecbrussel.be/img/logo3.png' width='400px' height='auto'/&gt;</a:t>
            </a:r>
            <a:br/>
            <a:r>
              <a:t>    &lt;br/&gt;</a:t>
            </a:r>
            <a:br/>
            <a:r>
              <a:t>    &lt;em&gt;Python les-materialen&lt;/em&gt;</a:t>
            </a:r>
            <a:br/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Formattering van String</a:t>
            </a:r>
            <a:br/>
            <a:br/>
            <a:r>
              <a:t>Met het formattering van String kunt u items in een String invoegen in plaats van items aan elkaar te koppelen met komma's of String-aaneenschakeling (concatenation). Overweeg als een snelle vergelijking:</a:t>
            </a:r>
            <a:br/>
            <a:br/>
            <a:r>
              <a:t>    player = 'Thomas'</a:t>
            </a:r>
            <a:br/>
            <a:r>
              <a:t>    points = 33</a:t>
            </a:r>
            <a:br/>
            <a:r>
              <a:t>    </a:t>
            </a:r>
            <a:br/>
            <a:r>
              <a:t>    'Last night, '+player+' scored '+str(points)+' points.'  # concatenation</a:t>
            </a:r>
            <a:br/>
            <a:r>
              <a:t>    </a:t>
            </a:r>
            <a:br/>
            <a:r>
              <a:t>    f'Last night, {player} scored {points} points.'          # string formatting</a:t>
            </a:r>
            <a:br/>
            <a:br/>
            <a:br/>
            <a:r>
              <a:t>Er zijn drie manieren om tekenreeksen (Strings) te formatteren.</a:t>
            </a:r>
            <a:br/>
            <a:r>
              <a:t>* Bij de oudste methode worden tijdelijke aanduidingen gebruikt met het modulo `%`-teken.</a:t>
            </a:r>
            <a:br/>
            <a:r>
              <a:t>* Een verbeterde techniek maakt gebruik van de `.format()` tekenreeksmethode.</a:t>
            </a:r>
            <a:br/>
            <a:r>
              <a:t>* De nieuwste methode, geÃ¯ntroduceerd met Python 3.6, gebruikt geformatteerde letterlijke tekenreeksen, genaamd *f-strings*.</a:t>
            </a:r>
            <a:br/>
            <a:br/>
            <a:r>
              <a:t>Aangezien u waarschijnlijk alle drie de versies in de code van iemand anders zult tegenkomen, beschrijven we ze hier allemaal.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%1.0f' %(13.144))</a:t>
            </a:r>
          </a:p>
          <a:p/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Opmaak (formattering) met tijdelijke aanduidingen</a:t>
            </a:r>
            <a:br/>
            <a:br/>
            <a:r>
              <a:t>U kunt &lt;code&gt;%s&lt;/code&gt; gebruiken om strings in uw printstatements te injecteren. De modulo `%` wordt een "String-formattering-operator" genoemd.</a:t>
            </a:r>
            <a:b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print("I'm going to inject %s here." %'something') ```</a:t>
            </a:r>
            <a:b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meerdere items doorgeven door ze in een tuple te plaatsen na de `%`-operator.</a:t>
            </a:r>
            <a:b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print("I'm going to inject %s text here, and %s text here." %('some','more')) ```</a:t>
            </a:r>
            <a:b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ook variabelenamen doorgeven:</a:t>
            </a:r>
            <a:b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x, y = 'some', 'more'</a:t>
            </a:r>
            <a:br/>
            <a:r>
              <a:t> `````` print("I'm going to inject %s text here, and %s text here."%(x,y)) ```</a:t>
            </a:r>
            <a:b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Conversiemethoden voor het formatteren</a:t>
            </a:r>
            <a:br/>
            <a:br/>
            <a:r>
              <a:t>Opgemerkt moet worden dat twee methoden &lt;code&gt;%s&lt;/code&gt; en &lt;code&gt;%r&lt;/code&gt; elk python-object converteren naar een string met behulp van twee afzonderlijke methoden: `str()` en `repr()`. We zullen later in de cursus meer over deze functies leren, maar u moet er rekening mee houden dat `%r` en `repr()` de *string-representatie* van het object leveren, inclusief aanhalingstekens en eventuele escape-tekens.</a:t>
            </a:r>
            <a:b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print('He said his name was %s.' %'Fred')</a:t>
            </a:r>
            <a:br/>
            <a:r>
              <a:t> `````` print('He said his name was %r.' %'Fred') ```</a:t>
            </a:r>
            <a:b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Als een ander voorbeeld voegt `\t` een tab in een string in.</a:t>
            </a:r>
            <a:b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print('I once caught a fish %s.' %'this \tbig')</a:t>
            </a:r>
            <a:br/>
            <a:r>
              <a:t> `````` print('I once caught a fish %r.' %'this \tbig') ```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%1.5f' %(13.144))</a:t>
            </a:r>
          </a:p>
          <a:p/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De `%s`-operator converteert alles wat het ziet in een string, inclusief gehele getallen en floats. De operator `%d` converteert getallen eerst naar gehele getallen, zonder afronding. Noteer het verschil hieronder:</a:t>
            </a:r>
            <a:b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print('I wrote %s programs today.' %3.75)</a:t>
            </a:r>
            <a:br/>
            <a:r>
              <a:t> `````` print('I wrote %d programs today.' %3.75)    ```</a:t>
            </a:r>
            <a:b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Opvulling en precisie van drijvende-kommagetallen</a:t>
            </a:r>
            <a:br/>
            <a:r>
              <a:t>Drijvende-kommagetallen gebruiken het formaat &lt;code&gt;%5.2f&lt;/code&gt;. Hier zou &lt;code&gt;5&lt;/code&gt; het minimum aantal karakters zijn dat de string zou moeten bevatten; deze kunnen worden opgevuld met witruimte als het hele nummer niet zoveel cijfers heeft. Daarnaast staat &lt;code&gt;.2f&lt;/code&gt; voor het aantal cijfers achter de komma. Laten we enkele voorbeelden bekijken:</a:t>
            </a:r>
            <a:b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%5.2f' %(13.144)) ```</a:t>
            </a:r>
            <a:b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%1.0f' %(13.144)) ```</a:t>
            </a:r>
            <a:b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%1.5f' %(13.144)) ```</a:t>
            </a:r>
            <a:b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%10.2f' %(13.144)) ```</a:t>
            </a:r>
            <a:b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%25.2f' %(13.144)) ```</a:t>
            </a:r>
            <a:b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Ga voor meer informatie over tekenreeksopmaak met tijdelijke aanduidingen naar https://docs.python.org/3/library/stdtypes.html#old-string-formatting</a:t>
            </a:r>
            <a:b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Meerdere formattering</a:t>
            </a:r>
            <a:br/>
            <a:r>
              <a:t>Niets verbiedt het gebruik van meer dan Ã©Ã©n conversietool in dezelfde printopdracht: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%10.2f' %(13.144))</a:t>
            </a:r>
          </a:p>
          <a:p/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print('First: %s, Second: %5.2f, Third: %r' %('hi!',3.1415,'bye!')) ```</a:t>
            </a:r>
            <a:b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Formattering met `.format()` -methode</a:t>
            </a:r>
            <a:br/>
            <a:r>
              <a:t>Een betere manier om objecten op te maken in uw strings voor printstatements is met de string `.format()` methode. De syntaxis is:</a:t>
            </a:r>
            <a:br/>
            <a:br/>
            <a:r>
              <a:t>    'String here {} then also {}'.format('something1','something2')</a:t>
            </a:r>
            <a:br/>
            <a:r>
              <a:t>    </a:t>
            </a:r>
            <a:br/>
            <a:r>
              <a:t>Bijvoorbeeld:</a:t>
            </a:r>
            <a:b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print('This is a string with an {}'.format('insert')) ```</a:t>
            </a:r>
            <a:b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De .format() methode heeft verschillende voordelen ten opzichte van de %s placeholder methode:</a:t>
            </a:r>
            <a:b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1. Ingevoegde objecten kunnen worden opgeroepen op indexpositie:</a:t>
            </a:r>
            <a:b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print('The {2} {1} {0}'.format('fox','brown','quick')) ```</a:t>
            </a:r>
            <a:b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2. Ingevoegde objecten kunnen trefwoorden worden toegewezen:</a:t>
            </a:r>
            <a:b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print('First Object: {a}, Second Object: {b}, Third Object: {c}'.format(a=1,b='Two',c=12.3)) ```</a:t>
            </a:r>
            <a:b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3. Ingevoegde objecten kunnen opnieuw worden gebruikt, waardoor duplicatie wordt voorkomen:</a:t>
            </a:r>
            <a:b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print('A %s saved is a %s earned.' %('penny','penny'))</a:t>
            </a:r>
            <a:br/>
            <a:r>
              <a:t> `````` # vs.</a:t>
            </a:r>
            <a:br/>
            <a:r>
              <a:t> `````` print('A {p} saved is a {p} earned.'.format(p='penny')) ```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Formattering van String</a:t>
            </a:r>
          </a:p>
          <a:p/>
          <a:p>
            <a:r>
              <a:t>Met het formattering van String kunt u items in een String invoegen in plaats van items aan elkaar te koppelen met komma's of String-aaneenschakeling (concatenation). Overweeg als een snelle vergelijking:</a:t>
            </a:r>
          </a:p>
          <a:p/>
          <a:p>
            <a:r>
              <a:t>    player = 'Thomas'</a:t>
            </a:r>
          </a:p>
          <a:p>
            <a:r>
              <a:t>    points = 33</a:t>
            </a:r>
          </a:p>
          <a:p>
            <a:r>
              <a:t>    </a:t>
            </a:r>
          </a:p>
          <a:p>
            <a:r>
              <a:t>    'Last night, '+player+' scored '+str(points)+' points.'  # concatenation</a:t>
            </a:r>
          </a:p>
          <a:p>
            <a:r>
              <a:t>    </a:t>
            </a:r>
          </a:p>
          <a:p>
            <a:r>
              <a:t>    f'Last night, {player} scored {points} points.'          # string formatting</a:t>
            </a:r>
          </a:p>
          <a:p/>
          <a:p/>
          <a:p>
            <a:r>
              <a:t>Er zijn drie manieren om tekenreeksen (Strings) te formatteren.</a:t>
            </a:r>
          </a:p>
          <a:p>
            <a:r>
              <a:t>* Bij de oudste methode worden tijdelijke aanduidingen gebruikt met het modulo `%`-teken.</a:t>
            </a:r>
          </a:p>
          <a:p>
            <a:r>
              <a:t>* Een verbeterde techniek maakt gebruik van de `.format()` tekenreeksmethode.</a:t>
            </a:r>
          </a:p>
          <a:p>
            <a:r>
              <a:t>* De nieuwste methode, geÃ¯ntroduceerd met Python 3.6, gebruikt geformatteerde letterlijke tekenreeksen, genaamd *f-strings*.</a:t>
            </a:r>
          </a:p>
          <a:p/>
          <a:p>
            <a:r>
              <a:t>Aangezien u waarschijnlijk alle drie de versies in de code van iemand anders zult tegenkomen, beschrijven we ze hier allemaal.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%25.2f' %(13.144))</a:t>
            </a:r>
          </a:p>
          <a:p/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Uitlijning, opvulling en precisie met `.format()`</a:t>
            </a:r>
            <a:br/>
            <a:r>
              <a:t>Binnen de accolades kunt u veldlengtes, links/rechts uitlijningen, afrondingsparameters en meer toewijzen</a:t>
            </a:r>
            <a:b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print('{0:8} | {1:9}'.format('Fruit', 'Quantity'))</a:t>
            </a:r>
            <a:br/>
            <a:r>
              <a:t> `````` print('{0:8} | {1:9}'.format('Apples', 3.))</a:t>
            </a:r>
            <a:br/>
            <a:r>
              <a:t> `````` print('{0:8} | {1:9}'.format('Oranges', 10)) ```</a:t>
            </a:r>
            <a:b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Standaard lijnt `.format()` tekst links uit, cijfers rechts. U kunt een optionele `&lt;`,`^` of `&gt;` doorgeven om een linker-, midden- of rechteruitlijning in te stellen:</a:t>
            </a:r>
            <a:b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print('{0:&lt;8} | {1:^8} | {2:&gt;8}'.format('Left','Center','Right'))</a:t>
            </a:r>
            <a:br/>
            <a:r>
              <a:t> `````` print('{0:&lt;8} | {1:^8} | {2:&gt;8}'.format(11,22,33)) ```</a:t>
            </a:r>
            <a:b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de uitlijningsoperator vooraf laten gaan door een opvulteken (padding)</a:t>
            </a:r>
            <a:b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print('{0:=&lt;8} | {1:-^8} | {2:.&gt;8}'.format('Left','Center','Right'))</a:t>
            </a:r>
            <a:br/>
            <a:r>
              <a:t> `````` print('{0:=&lt;8} | {1:-^8} | {2:.&gt;8}'.format(11,22,33)) ```</a:t>
            </a:r>
            <a:b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Veldbreedtes en zweefnauwkeurigheid worden op dezelfde manier behandeld als tijdelijke aanduidingen. De volgende twee afdrukinstructies zijn equivalent:</a:t>
            </a:r>
            <a:b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print('This is my ten-character, two-decimal number:%10.2f' %13.579)</a:t>
            </a:r>
            <a:br/>
            <a:r>
              <a:t> `````` print('This is my ten-character, two-decimal number:{0:10.2f}'.format(13.579)) ```</a:t>
            </a:r>
            <a:b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dat er 5 spaties achter de dubbele punt staan, en 5 karakters in beslag genomen door 13.58, voor een totaal van tien karakters.</a:t>
            </a:r>
            <a:br/>
            <a:br/>
            <a:r>
              <a:t>Ga voor meer informatie over de string `.format()`-methode naar https://docs.python.org/3/library/string.html#formatstrings</a:t>
            </a:r>
            <a:b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Geformatteerde String Literals (f-strings)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 voor meer informatie over tekenreeksopmaak met tijdelijke aanduidingen naar https://docs.python.org/3/library/stdtypes.html#old-string-formatting</a:t>
            </a:r>
          </a:p>
          <a:p/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GeÃ¯ntroduceerd in Python 3.6, bieden f-strings verschillende voordelen ten opzichte van de oudere `.format()` string-methode die hierboven is beschreven. Ten eerste kun je variabelen van buitenaf direct in de string opnemen in plaats van ze als argumenten door te geven via `.format(var)`.</a:t>
            </a:r>
            <a:b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name = 'Fred'</a:t>
            </a:r>
            <a:br/>
            <a:r>
              <a:t> `````` </a:t>
            </a:r>
            <a:br/>
            <a:r>
              <a:t> `````` print(f"He said his name is {name}.") ```</a:t>
            </a:r>
            <a:b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Pass `!r` to get the string representation:</a:t>
            </a:r>
            <a:b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print(f"He said his name is {name!r}") ```</a:t>
            </a:r>
            <a:b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Float-formattering volgt `"resultaat: {value:{width}.{precision}}"`</a:t>
            </a:r>
            <a:b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Waar je met de `.format()` methode `{value:10.4f}` ziet, met f-strings kan dit `{value:{10}.{6}}` worden</a:t>
            </a:r>
            <a:b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num = 23.45678</a:t>
            </a:r>
            <a:br/>
            <a:r>
              <a:t> `````` print("My 10 character, four decimal number is:{0:10.4f}".format(num))</a:t>
            </a:r>
            <a:br/>
            <a:r>
              <a:t> `````` print(f"My 10 character, four decimal number is:{num:{10}.{6}}") ```</a:t>
            </a:r>
            <a:b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dat met f-strings *precisie* verwijst naar het totale aantal cijfers, niet alleen die achter de komma. Dit sluit nauwer aan bij wetenschappelijke notatie en statistische analyse. Helaas worden f-snaren niet rechts van het decimaalteken weergegeven, zelfs als de precisie het toelaat:</a:t>
            </a:r>
            <a:b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num = 23.45</a:t>
            </a:r>
            <a:br/>
            <a:r>
              <a:t> `````` print("My 10 character, four decimal number is:{0:10.4f}".format(num))</a:t>
            </a:r>
            <a:br/>
            <a:r>
              <a:t> `````` print(f"My 10 character, four decimal number is:{num:{10}.{6}}") ```</a:t>
            </a:r>
            <a:b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Als dit belangrijk wordt, kun je altijd de syntaxis van de methode `.format()` gebruiken in een f-string: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Meerdere formattering</a:t>
            </a:r>
          </a:p>
          <a:p>
            <a:r>
              <a:t>Niets verbiedt het gebruik van meer dan Ã©Ã©n conversietool in dezelfde printopdracht:</a:t>
            </a:r>
          </a:p>
          <a:p/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num = 23.45</a:t>
            </a:r>
            <a:br/>
            <a:r>
              <a:t> `````` print("My 10 character, four decimal number is:{0:10.4f}".format(num))</a:t>
            </a:r>
            <a:br/>
            <a:r>
              <a:t> `````` print(f"My 10 character, four decimal number is:{num:10.4f}") ```</a:t>
            </a:r>
            <a:b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Ga voor meer informatie over geformatteerde de formatteringen van String naar https://docs.python.org/3/reference/lexical_analysis.html#f-strings</a:t>
            </a:r>
            <a:b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Dat is de basis van String-formattering!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print('First: %s, Second: %5.2f, Third: %r' %('hi!',3.1415,'bye!'))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Formattering met `.format()` -methode</a:t>
            </a:r>
          </a:p>
          <a:p>
            <a:r>
              <a:t>Een betere manier om objecten op te maken in uw strings voor printstatements is met de string `.format()` methode. De syntaxis is:</a:t>
            </a:r>
          </a:p>
          <a:p/>
          <a:p>
            <a:r>
              <a:t>    'String here {} then also {}'.format('something1','something2')</a:t>
            </a:r>
          </a:p>
          <a:p>
            <a:r>
              <a:t>    </a:t>
            </a:r>
          </a:p>
          <a:p>
            <a:r>
              <a:t>Bijvoorbeeld: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print('This is a string with an {}'.format('insert'))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De .format() methode heeft verschillende voordelen ten opzichte van de %s placeholder methode: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1. Ingevoegde objecten kunnen worden opgeroepen op indexpositie: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print('The {2} {1} {0}'.format('fox','brown','quick'))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2. Ingevoegde objecten kunnen trefwoorden worden toegewezen: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Opmaak (formattering) met tijdelijke aanduidingen</a:t>
            </a:r>
          </a:p>
          <a:p/>
          <a:p>
            <a:r>
              <a:t>U kunt &lt;code&gt;%s&lt;/code&gt; gebruiken om strings in uw printstatements te injecteren. De modulo `%` wordt een "String-formattering-operator" genoemd.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print('First Object: {a}, Second Object: {b}, Third Object: {c}'.format(a=1,b='Two',c=12.3))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3. Ingevoegde objecten kunnen opnieuw worden gebruikt, waardoor duplicatie wordt voorkomen: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print('A %s saved is a %s earned.' %('penny','penny'))</a:t>
            </a:r>
          </a:p>
          <a:p>
            <a:r>
              <a:t># vs.</a:t>
            </a:r>
          </a:p>
          <a:p>
            <a:r>
              <a:t>print('A {p} saved is a {p} earned.'.format(p='penny'))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Uitlijning, opvulling en precisie met `.format()`</a:t>
            </a:r>
          </a:p>
          <a:p>
            <a:r>
              <a:t>Binnen de accolades kunt u veldlengtes, links/rechts uitlijningen, afrondingsparameters en meer toewijzen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print('{0:8} | {1:9}'.format('Fruit', 'Quantity'))</a:t>
            </a:r>
          </a:p>
          <a:p>
            <a:r>
              <a:t>print('{0:8} | {1:9}'.format('Apples', 3.))</a:t>
            </a:r>
          </a:p>
          <a:p>
            <a:r>
              <a:t>print('{0:8} | {1:9}'.format('Oranges', 10))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Standaard lijnt `.format()` tekst links uit, cijfers rechts. U kunt een optionele `&lt;`,`^` of `&gt;` doorgeven om een linker-, midden- of rechteruitlijning in te stellen: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print('{0:&lt;8} | {1:^8} | {2:&gt;8}'.format('Left','Center','Right'))</a:t>
            </a:r>
          </a:p>
          <a:p>
            <a:r>
              <a:t>print('{0:&lt;8} | {1:^8} | {2:&gt;8}'.format(11,22,33))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 kunt de uitlijningsoperator vooraf laten gaan door een opvulteken (padding)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print('{0:=&lt;8} | {1:-^8} | {2:.&gt;8}'.format('Left','Center','Right'))</a:t>
            </a:r>
          </a:p>
          <a:p>
            <a:r>
              <a:t>print('{0:=&lt;8} | {1:-^8} | {2:.&gt;8}'.format(11,22,33))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Veldbreedtes en zweefnauwkeurigheid worden op dezelfde manier behandeld als tijdelijke aanduidingen. De volgende twee afdrukinstructies zijn equivalent: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print("I'm going to inject %s here." %'something')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print('This is my ten-character, two-decimal number:%10.2f' %13.579)</a:t>
            </a:r>
          </a:p>
          <a:p>
            <a:r>
              <a:t>print('This is my ten-character, two-decimal number:{0:10.2f}'.format(13.579))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dat er 5 spaties achter de dubbele punt staan, en 5 karakters in beslag genomen door 13.58, voor een totaal van tien karakters.</a:t>
            </a:r>
          </a:p>
          <a:p/>
          <a:p>
            <a:r>
              <a:t>Ga voor meer informatie over de string `.format()`-methode naar https://docs.python.org/3/library/string.html#formatstrings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Geformatteerde String Literals (f-strings)</a:t>
            </a:r>
          </a:p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GeÃ¯ntroduceerd in Python 3.6, bieden f-strings verschillende voordelen ten opzichte van de oudere `.format()` string-methode die hierboven is beschreven. Ten eerste kun je variabelen van buitenaf direct in de string opnemen in plaats van ze als argumenten door te geven via `.format(var)`.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name = 'Fred'</a:t>
            </a:r>
          </a:p>
          <a:p/>
          <a:p>
            <a:r>
              <a:t>print(f"He said his name is {name}.")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Pass `!r` to get the string representation:</a:t>
            </a:r>
          </a:p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print(f"He said his name is {name!r}")</a:t>
            </a:r>
          </a:p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Float-formattering volgt `"resultaat: {value:{width}.{precision}}"`</a:t>
            </a:r>
          </a:p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Waar je met de `.format()` methode `{value:10.4f}` ziet, met f-strings kan dit `{value:{10}.{6}}` worden</a:t>
            </a:r>
          </a:p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num = 23.45678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is:{num:{10}.{6}}")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 kunt meerdere items doorgeven door ze in een tuple te plaatsen na de `%`-operator.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dat met f-strings *precisie* verwijst naar het totale aantal cijfers, niet alleen die achter de komma. Dit sluit nauwer aan bij wetenschappelijke notatie en statistische analyse. Helaas worden f-snaren niet rechts van het decimaalteken weergegeven, zelfs als de precisie het toelaat:</a:t>
            </a:r>
          </a:p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num = 23.45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is:{num:{10}.{6}}")</a:t>
            </a:r>
          </a:p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Als dit belangrijk wordt, kun je altijd de syntaxis van de methode `.format()` gebruiken in een f-string:</a:t>
            </a:r>
          </a:p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num = 23.45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is:{num:10.4f}")</a:t>
            </a:r>
          </a:p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 voor meer informatie over geformatteerde de formatteringen van String naar https://docs.python.org/3/reference/lexical_analysis.html#f-strings</a:t>
            </a:r>
          </a:p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 is de basis van String-formattering!</a:t>
            </a:r>
          </a:p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Formattering van String</a:t>
            </a:r>
          </a:p>
          <a:p/>
          <a:p>
            <a:r>
              <a:t>Met het formattering van String kunt u items in een String invoegen in plaats van items aan elkaar te koppelen met komma's of String-aaneenschakeling (concatenation). Overweeg als een snelle vergelijking:</a:t>
            </a:r>
          </a:p>
          <a:p/>
          <a:p>
            <a:r>
              <a:t>    player = 'Thomas'</a:t>
            </a:r>
          </a:p>
          <a:p>
            <a:r>
              <a:t>    points = 33</a:t>
            </a:r>
          </a:p>
          <a:p>
            <a:r>
              <a:t>    </a:t>
            </a:r>
          </a:p>
          <a:p>
            <a:r>
              <a:t>    'Last night, '+player+' scored '+str(points)+' points.'  # concatenation</a:t>
            </a:r>
          </a:p>
          <a:p>
            <a:r>
              <a:t>    </a:t>
            </a:r>
          </a:p>
          <a:p>
            <a:r>
              <a:t>    f'Last night, {player} scored {points} points.'          # string formatting</a:t>
            </a:r>
          </a:p>
          <a:p/>
          <a:p/>
          <a:p>
            <a:r>
              <a:t>Er zijn drie manieren om tekenreeksen (Strings) te formatteren.</a:t>
            </a:r>
          </a:p>
          <a:p>
            <a:r>
              <a:t>* Bij de oudste methode worden tijdelijke aanduidingen gebruikt met het modulo `%`-teken.</a:t>
            </a:r>
          </a:p>
          <a:p>
            <a:r>
              <a:t>* Een verbeterde techniek maakt gebruik van de `.format()` tekenreeksmethode.</a:t>
            </a:r>
          </a:p>
          <a:p>
            <a:r>
              <a:t>* De nieuwste methode, geÃ¯ntroduceerd met Python 3.6, gebruikt geformatteerde letterlijke tekenreeksen, genaamd *f-strings*.</a:t>
            </a:r>
          </a:p>
          <a:p/>
          <a:p>
            <a:r>
              <a:t>Aangezien u waarschijnlijk alle drie de versies in de code van iemand anders zult tegenkomen, beschrijven we ze hier allemaal.</a:t>
            </a:r>
          </a:p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Opmaak (formattering) met tijdelijke aanduidingen</a:t>
            </a:r>
          </a:p>
          <a:p/>
          <a:p>
            <a:r>
              <a:t>U kunt &lt;code&gt;%s&lt;/code&gt; gebruiken om strings in uw printstatements te injecteren. De modulo `%` wordt een "String-formattering-operator" genoemd.</a:t>
            </a:r>
          </a:p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print("I'm going to inject %s here." %'something')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print("I'm going to inject %s text here, and %s text here." %('some','more'))</a:t>
            </a:r>
          </a:p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 kunt meerdere items doorgeven door ze in een tuple te plaatsen na de `%`-operator.</a:t>
            </a:r>
          </a:p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print("I'm going to inject %s text here, and %s text here." %('some','more'))</a:t>
            </a:r>
          </a:p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 kunt ook variabelenamen doorgeven:</a:t>
            </a:r>
          </a:p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x, y = 'some', 'more'</a:t>
            </a:r>
          </a:p>
          <a:p>
            <a:r>
              <a:t>print("I'm going to inject %s text here, and %s text here."%(x,y))</a:t>
            </a:r>
          </a:p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Conversiemethoden voor het formatteren</a:t>
            </a:r>
          </a:p>
          <a:p/>
          <a:p>
            <a:r>
              <a:t>Opgemerkt moet worden dat twee methoden &lt;code&gt;%s&lt;/code&gt; en &lt;code&gt;%r&lt;/code&gt; elk python-object converteren naar een string met behulp van twee afzonderlijke methoden: `str()` en `repr()`. We zullen later in de cursus meer over deze functies leren, maar u moet er rekening mee houden dat `%r` en `repr()` de *string-representatie* van het object leveren, inclusief aanhalingstekens en eventuele escape-tekens.</a:t>
            </a:r>
          </a:p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print('He said his name was %s.' %'Fred')</a:t>
            </a:r>
          </a:p>
          <a:p>
            <a:r>
              <a:t>print('He said his name was %r.' %'Fred')</a:t>
            </a:r>
          </a:p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Als een ander voorbeeld voegt `\t` een tab in een string in.</a:t>
            </a:r>
          </a:p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print('I once caught a fish %s.' %'this \tbig')</a:t>
            </a:r>
          </a:p>
          <a:p>
            <a:r>
              <a:t>print('I once caught a fish %r.' %'this \tbig')</a:t>
            </a:r>
          </a:p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 `%s`-operator converteert alles wat het ziet in een string, inclusief gehele getallen en floats. De operator `%d` converteert getallen eerst naar gehele getallen, zonder afronding. Noteer het verschil hieronder:</a:t>
            </a:r>
          </a:p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print('I wrote %s programs today.' %3.75)</a:t>
            </a:r>
          </a:p>
          <a:p>
            <a:r>
              <a:t>print('I wrote %d programs today.' %3.75)  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 kunt ook variabelenamen doorgeven:</a:t>
            </a:r>
          </a:p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Opvulling en precisie van drijvende-kommagetallen</a:t>
            </a:r>
          </a:p>
          <a:p>
            <a:r>
              <a:t>Drijvende-kommagetallen gebruiken het formaat &lt;code&gt;%5.2f&lt;/code&gt;. Hier zou &lt;code&gt;5&lt;/code&gt; het minimum aantal karakters zijn dat de string zou moeten bevatten; deze kunnen worden opgevuld met witruimte als het hele nummer niet zoveel cijfers heeft. Daarnaast staat &lt;code&gt;.2f&lt;/code&gt; voor het aantal cijfers achter de komma. Laten we enkele voorbeelden bekijken:</a:t>
            </a:r>
          </a:p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%5.2f' %(13.144))</a:t>
            </a:r>
          </a:p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%1.0f' %(13.144))</a:t>
            </a:r>
          </a:p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%1.5f' %(13.144))</a:t>
            </a:r>
          </a:p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%10.2f' %(13.144))</a:t>
            </a:r>
          </a:p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%25.2f' %(13.144))</a:t>
            </a:r>
          </a:p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 voor meer informatie over tekenreeksopmaak met tijdelijke aanduidingen naar https://docs.python.org/3/library/stdtypes.html#old-string-formatting</a:t>
            </a:r>
          </a:p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Meerdere formattering</a:t>
            </a:r>
          </a:p>
          <a:p>
            <a:r>
              <a:t>Niets verbiedt het gebruik van meer dan Ã©Ã©n conversietool in dezelfde printopdracht:</a:t>
            </a:r>
          </a:p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print('First: %s, Second: %5.2f, Third: %r' %('hi!',3.1415,'bye!'))</a:t>
            </a:r>
          </a:p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Formattering met `.format()` -methode</a:t>
            </a:r>
          </a:p>
          <a:p>
            <a:r>
              <a:t>Een betere manier om objecten op te maken in uw strings voor printstatements is met de string `.format()` methode. De syntaxis is:</a:t>
            </a:r>
          </a:p>
          <a:p/>
          <a:p>
            <a:r>
              <a:t>    'String here {} then also {}'.format('something1','something2')</a:t>
            </a:r>
          </a:p>
          <a:p>
            <a:r>
              <a:t>    </a:t>
            </a:r>
          </a:p>
          <a:p>
            <a:r>
              <a:t>Bijvoorbeeld: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x, y = 'some', 'more'</a:t>
            </a:r>
          </a:p>
          <a:p>
            <a:r>
              <a:t>print("I'm going to inject %s text here, and %s text here."%(x,y))</a:t>
            </a:r>
          </a:p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print('This is a string with an {}'.format('insert'))</a:t>
            </a:r>
          </a:p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De .format() methode heeft verschillende voordelen ten opzichte van de %s placeholder methode:</a:t>
            </a:r>
          </a:p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1. Ingevoegde objecten kunnen worden opgeroepen op indexpositie:</a:t>
            </a:r>
          </a:p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print('The {2} {1} {0}'.format('fox','brown','quick'))</a:t>
            </a:r>
          </a:p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2. Ingevoegde objecten kunnen trefwoorden worden toegewezen:</a:t>
            </a:r>
          </a:p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print('First Object: {a}, Second Object: {b}, Third Object: {c}'.format(a=1,b='Two',c=12.3))</a:t>
            </a:r>
          </a:p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3. Ingevoegde objecten kunnen opnieuw worden gebruikt, waardoor duplicatie wordt voorkomen:</a:t>
            </a:r>
          </a:p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print('A %s saved is a %s earned.' %('penny','penny'))</a:t>
            </a:r>
          </a:p>
          <a:p>
            <a:r>
              <a:t># vs.</a:t>
            </a:r>
          </a:p>
          <a:p>
            <a:r>
              <a:t>print('A {p} saved is a {p} earned.'.format(p='penny'))</a:t>
            </a:r>
          </a:p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Uitlijning, opvulling en precisie met `.format()`</a:t>
            </a:r>
          </a:p>
          <a:p>
            <a:r>
              <a:t>Binnen de accolades kunt u veldlengtes, links/rechts uitlijningen, afrondingsparameters en meer toewijzen</a:t>
            </a:r>
          </a:p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print('{0:8} | {1:9}'.format('Fruit', 'Quantity'))</a:t>
            </a:r>
          </a:p>
          <a:p>
            <a:r>
              <a:t>print('{0:8} | {1:9}'.format('Apples', 3.))</a:t>
            </a:r>
          </a:p>
          <a:p>
            <a:r>
              <a:t>print('{0:8} | {1:9}'.format('Oranges', 10))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Conversiemethoden voor het formatteren</a:t>
            </a:r>
          </a:p>
          <a:p/>
          <a:p>
            <a:r>
              <a:t>Opgemerkt moet worden dat twee methoden &lt;code&gt;%s&lt;/code&gt; en &lt;code&gt;%r&lt;/code&gt; elk python-object converteren naar een string met behulp van twee afzonderlijke methoden: `str()` en `repr()`. We zullen later in de cursus meer over deze functies leren, maar u moet er rekening mee houden dat `%r` en `repr()` de *string-representatie* van het object leveren, inclusief aanhalingstekens en eventuele escape-tekens.</a:t>
            </a:r>
          </a:p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Standaard lijnt `.format()` tekst links uit, cijfers rechts. U kunt een optionele `&lt;`,`^` of `&gt;` doorgeven om een linker-, midden- of rechteruitlijning in te stellen:</a:t>
            </a:r>
          </a:p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print('{0:&lt;8} | {1:^8} | {2:&gt;8}'.format('Left','Center','Right'))</a:t>
            </a:r>
          </a:p>
          <a:p>
            <a:r>
              <a:t>print('{0:&lt;8} | {1:^8} | {2:&gt;8}'.format(11,22,33))</a:t>
            </a:r>
          </a:p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 kunt de uitlijningsoperator vooraf laten gaan door een opvulteken (padding)</a:t>
            </a:r>
          </a:p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print('{0:=&lt;8} | {1:-^8} | {2:.&gt;8}'.format('Left','Center','Right'))</a:t>
            </a:r>
          </a:p>
          <a:p>
            <a:r>
              <a:t>print('{0:=&lt;8} | {1:-^8} | {2:.&gt;8}'.format(11,22,33))</a:t>
            </a:r>
          </a:p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Veldbreedtes en zweefnauwkeurigheid worden op dezelfde manier behandeld als tijdelijke aanduidingen. De volgende twee afdrukinstructies zijn equivalent:</a:t>
            </a:r>
          </a:p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print('This is my ten-character, two-decimal number:%10.2f' %13.579)</a:t>
            </a:r>
          </a:p>
          <a:p>
            <a:r>
              <a:t>print('This is my ten-character, two-decimal number:{0:10.2f}'.format(13.579))</a:t>
            </a:r>
          </a:p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dat er 5 spaties achter de dubbele punt staan, en 5 karakters in beslag genomen door 13.58, voor een totaal van tien karakters.</a:t>
            </a:r>
          </a:p>
          <a:p/>
          <a:p>
            <a:r>
              <a:t>Ga voor meer informatie over de string `.format()`-methode naar https://docs.python.org/3/library/string.html#formatstrings</a:t>
            </a:r>
          </a:p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Geformatteerde String Literals (f-strings)</a:t>
            </a:r>
          </a:p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GeÃ¯ntroduceerd in Python 3.6, bieden f-strings verschillende voordelen ten opzichte van de oudere `.format()` string-methode die hierboven is beschreven. Ten eerste kun je variabelen van buitenaf direct in de string opnemen in plaats van ze als argumenten door te geven via `.format(var)`.</a:t>
            </a:r>
          </a:p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 = 'Fred'</a:t>
            </a:r>
          </a:p>
          <a:p/>
          <a:p>
            <a:r>
              <a:t>print(f"He said his name is {name}.")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