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een element op index 0</a:t>
            </a:r>
          </a:p>
          <a:p>
            <a:r>
              <a:t>my_list[0]</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Pak het eerste item van het eerste item in het matrixobject</a:t>
            </a:r>
          </a:p>
          <a:p>
            <a:r>
              <a:t>matrix[0][0]</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Lijstbegrippen</a:t>
            </a:r>
          </a:p>
          <a:p/>
          <a:p>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p>
          <a:p/>
          <a:p>
            <a:r>
              <a:t>Maar voor het geval je het nu wilt weten, hier zijn een paar voorbeelden!</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Bouw een lijstbegrip (comprehension) op door een for-lus te deconstrueren binnen een []</a:t>
            </a:r>
          </a:p>
          <a:p>
            <a:r>
              <a:t>first_col = [row[0] for row in matrix]</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first_col</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hebben hier een lijstbegrip gebruikt om het eerste element van elke rij in het matrixobject te pakken. We zullen dit later in veel meer detail behandelen!</a:t>
            </a:r>
          </a:p>
          <a:p/>
          <a:p>
            <a:r>
              <a:t>Voor meer geavanceerde methoden en functies van lijsten in Python, bekijk de sectie Geavanceerde lijsten verderop in deze cursus of van Python documentatie!</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Lijsten</a:t>
            </a:r>
            <a:br/>
          </a:p>
          <a:p>
            <a:pPr>
              <a:defRPr sz="1200"/>
            </a:pPr>
            <a:br/>
          </a:p>
          <a:p>
            <a:pPr>
              <a:defRPr sz="1200"/>
            </a:pPr>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br/>
          </a:p>
          <a:p>
            <a:pPr>
              <a:defRPr sz="1200"/>
            </a:pPr>
            <a:br/>
          </a:p>
          <a:p>
            <a:pPr>
              <a:defRPr sz="1200"/>
            </a:pPr>
            <a:r>
              <a:t>In deze sectie leren we over:</a:t>
            </a:r>
            <a:br/>
          </a:p>
          <a:p>
            <a:pPr>
              <a:defRPr sz="1200"/>
            </a:pPr>
            <a:r>
              <a:t>    </a:t>
            </a:r>
            <a:br/>
          </a:p>
          <a:p>
            <a:pPr>
              <a:defRPr sz="1200"/>
            </a:pPr>
            <a:r>
              <a:t>     1.) Lijsten maken</a:t>
            </a:r>
            <a:br/>
          </a:p>
          <a:p>
            <a:pPr>
              <a:defRPr sz="1200"/>
            </a:pPr>
            <a:r>
              <a:t>     2.) Lijsten indexeren en snijden (sliceren)</a:t>
            </a:r>
            <a:br/>
          </a:p>
          <a:p>
            <a:pPr>
              <a:defRPr sz="1200"/>
            </a:pPr>
            <a:r>
              <a:t>     3.) Basislijstmethoden</a:t>
            </a:r>
            <a:br/>
          </a:p>
          <a:p>
            <a:pPr>
              <a:defRPr sz="1200"/>
            </a:pPr>
            <a:r>
              <a:t>     4.) Lijsten nesten</a:t>
            </a:r>
            <a:br/>
          </a:p>
          <a:p>
            <a:pPr>
              <a:defRPr sz="1200"/>
            </a:pPr>
            <a:r>
              <a:t>     5.) Inleiding tot lijstbegrippen (Comprehensations)</a:t>
            </a:r>
            <a:br/>
          </a:p>
          <a:p>
            <a:pPr>
              <a:defRPr sz="1200"/>
            </a:pPr>
            <a:br/>
          </a:p>
          <a:p>
            <a:pPr>
              <a:defRPr sz="1200"/>
            </a:pPr>
            <a:r>
              <a:t>Lijsten zijn opgebouwd met vierkantehaakjes [] en komma's die elk element in de lijst scheiden.</a:t>
            </a:r>
            <a:br/>
          </a:p>
          <a:p>
            <a:pPr>
              <a:defRPr sz="1200"/>
            </a:pPr>
            <a:br/>
          </a:p>
          <a:p>
            <a:pPr>
              <a:defRPr sz="1200"/>
            </a:pPr>
            <a:r>
              <a:t>Laten we eens kijken hoe we lijsten kunnen maken!</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List genoemd my_list aan</a:t>
            </a:r>
            <a:br/>
            <a:r>
              <a:t> ```</a:t>
            </a:r>
          </a:p>
          <a:p>
            <a:pPr>
              <a:defRPr sz="1200"/>
            </a:pPr>
            <a:r>
              <a:t>``` my_list = [1,2,3] ```</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hebeen net een List van integers gecreÃ«erd maar de lijst kan inderdaad meerdere datatypen bevatten. Bijvoorbeeld.:</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index 1 en alle volgende indexen</a:t>
            </a:r>
          </a:p>
          <a:p>
            <a:r>
              <a:t>my_list[1:]</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['A string',23,100.232,'o']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Net zoals strings, de len() functie gaat teruggeven het aantal van elementen in de list zitten.</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len(my_list) ```</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Indexering en Sliceren</a:t>
            </a:r>
            <a:br/>
          </a:p>
          <a:p>
            <a:pPr>
              <a:defRPr sz="1200"/>
            </a:pPr>
            <a:r>
              <a:t>We gebruiken indexering en slicering functies net zoals we vroeger met String gebruiken. Laten wee een nieuwe list creÃ«ren voor het herinneren hoe ze met String gebruikt worden: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['one','two','three',4,5] ```</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een element op index 0</a:t>
            </a:r>
            <a:br/>
            <a:r>
              <a:t> ```</a:t>
            </a:r>
          </a:p>
          <a:p>
            <a:pPr>
              <a:defRPr sz="1200"/>
            </a:pPr>
            <a:r>
              <a:t>``` my_list[0] ```</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index 1 en alle volgende indexen</a:t>
            </a:r>
            <a:br/>
            <a:r>
              <a:t> ```</a:t>
            </a:r>
          </a:p>
          <a:p>
            <a:pPr>
              <a:defRPr sz="1200"/>
            </a:pPr>
            <a:r>
              <a:t>``` my_list[1:] ```</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index 3</a:t>
            </a:r>
            <a:br/>
            <a:r>
              <a:t> ```</a:t>
            </a:r>
          </a:p>
          <a:p>
            <a:pPr>
              <a:defRPr sz="1200"/>
            </a:pPr>
            <a:r>
              <a:t>``` my_list[:3] ```</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 gebruiken om lijsten te concateneren. Het is vergelijkbaar met de samenvoegingen van Strings.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['new item']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tot index 3</a:t>
            </a:r>
          </a:p>
          <a:p>
            <a:r>
              <a:t>my_list[:3]</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Opmerking: De instructie boven gaat niet de echte waarden van de originele-list veranderen</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TE DOEN:</a:t>
            </a:r>
            <a:br/>
          </a:p>
          <a:p>
            <a:pPr>
              <a:defRPr sz="1200"/>
            </a:pPr>
            <a:r>
              <a:t>U zou de lijst opnieuw moeten toewijzen om de wijziging permanent te maken.</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toewijzen</a:t>
            </a:r>
            <a:br/>
            <a:r>
              <a:t> ```</a:t>
            </a:r>
          </a:p>
          <a:p>
            <a:pPr>
              <a:defRPr sz="1200"/>
            </a:pPr>
            <a:r>
              <a:t>``` my_list = my_list + ['add new item permanently'] ```</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de * gebruiken voor een duplicatiemethode die lijkt op strings:</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Verdubbel de lijst</a:t>
            </a:r>
            <a:br/>
            <a:r>
              <a:t> ```</a:t>
            </a:r>
          </a:p>
          <a:p>
            <a:pPr>
              <a:defRPr sz="1200"/>
            </a:pPr>
            <a:r>
              <a:t>``` my_list * 2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verdubbeling niet permanent</a:t>
            </a:r>
            <a:br/>
            <a:r>
              <a:t> ```</a:t>
            </a:r>
          </a:p>
          <a:p>
            <a:pPr>
              <a:defRPr sz="1200"/>
            </a:pPr>
            <a:r>
              <a:t>``` my_list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Basislijstmethoden</a:t>
            </a:r>
            <a:br/>
          </a:p>
          <a:p>
            <a:pPr>
              <a:defRPr sz="1200"/>
            </a:pPr>
            <a:br/>
          </a:p>
          <a:p>
            <a:pPr>
              <a:defRPr sz="1200"/>
            </a:pPr>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br/>
          </a:p>
          <a:p>
            <a:pPr>
              <a:defRPr sz="1200"/>
            </a:pPr>
            <a:br/>
          </a:p>
          <a:p>
            <a:pPr>
              <a:defRPr sz="1200"/>
            </a:pPr>
            <a:r>
              <a:t>Laten we verder gaan en enkele meer speciale methoden voor lijsten verkennen:</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Create a new list</a:t>
            </a:r>
            <a:br/>
            <a:r>
              <a:t> ```</a:t>
            </a:r>
          </a:p>
          <a:p>
            <a:pPr>
              <a:defRPr sz="1200"/>
            </a:pPr>
            <a:r>
              <a:t>``` list1 = [1,2,3]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 gebruiken om lijsten te concateneren. Het is vergelijkbaar met de samenvoegingen van Strings. </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de **append**-methode om een item permanent aan het einde van een lijst toe te voegen:</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Append</a:t>
            </a:r>
            <a:br/>
            <a:r>
              <a:t> ```</a:t>
            </a:r>
          </a:p>
          <a:p>
            <a:pPr>
              <a:defRPr sz="1200"/>
            </a:pPr>
            <a:r>
              <a:t>``` list1.append('append me!')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Show</a:t>
            </a:r>
            <a:br/>
            <a:r>
              <a:t> ```</a:t>
            </a:r>
          </a:p>
          <a:p>
            <a:pPr>
              <a:defRPr sz="1200"/>
            </a:pPr>
            <a:r>
              <a:t>``` list1 ```</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**pop** om een item uit de lijst te verwijderen. Pop haalt standaard de laatste index uit, maar u kunt ook specificeren welke index moet worden verwijderd. Laten we een voorbeeld bekijken:</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Pop off the item with 0 indexed </a:t>
            </a:r>
            <a:br/>
            <a:r>
              <a:t> ```</a:t>
            </a:r>
          </a:p>
          <a:p>
            <a:pPr>
              <a:defRPr sz="1200"/>
            </a:pPr>
            <a:r>
              <a:t>``` list1.pop(0)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a:t>
            </a:r>
          </a:p>
          <a:p>
            <a:pPr>
              <a:defRPr sz="1200"/>
            </a:pPr>
            <a:r>
              <a:t>``` list1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Wijs (assign) het popped element toe, houd rekenen mee dat de standaard popped index -1 popped_item is</a:t>
            </a:r>
            <a:br/>
            <a:r>
              <a:t> ```</a:t>
            </a:r>
          </a:p>
          <a:p>
            <a:pPr>
              <a:defRPr sz="1200"/>
            </a:pPr>
            <a:r>
              <a:t>``` popped_item = list1.pop()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popped_item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resterende lijst</a:t>
            </a:r>
            <a:br/>
            <a:r>
              <a:t> ```</a:t>
            </a:r>
          </a:p>
          <a:p>
            <a:pPr>
              <a:defRPr sz="1200"/>
            </a:pPr>
            <a:r>
              <a:t>``` list1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moet ook worden opgemerkt dat indexering van lijsten een fout retourneert als er geen element in die index is. Bijvoorbeeld:</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['new item']</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list1[100]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de **sort** methode en de **reverse** methode gebruiken om ook uw lijsten te beÃ¯nvloeden:</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 ['a','e','x','b','c']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a:t>
            </a:r>
          </a:p>
          <a:p>
            <a:pPr>
              <a:defRPr sz="1200"/>
            </a:pPr>
            <a:r>
              <a:t>``` new_list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omgekeerd om de volgorde om te keren (dit is permanent!)</a:t>
            </a:r>
            <a:br/>
            <a:r>
              <a:t> ```</a:t>
            </a:r>
          </a:p>
          <a:p>
            <a:pPr>
              <a:defRPr sz="1200"/>
            </a:pPr>
            <a:r>
              <a:t>``` new_list.reverse()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sorteren om de lijst te sorteren (in dit geval alfabetische volgorde, maar voor nummers zal het oplopend (ASC) gaan)</a:t>
            </a:r>
            <a:br/>
            <a:r>
              <a:t> ```</a:t>
            </a:r>
          </a:p>
          <a:p>
            <a:pPr>
              <a:defRPr sz="1200"/>
            </a:pPr>
            <a:r>
              <a:t>``` new_list.sort()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Nestlijsten</a:t>
            </a:r>
            <a:br/>
          </a:p>
          <a:p>
            <a:pPr>
              <a:defRPr sz="1200"/>
            </a:pPr>
            <a:br/>
          </a:p>
          <a:p>
            <a:pPr>
              <a:defRPr sz="1200"/>
            </a:pPr>
            <a:r>
              <a:t>Een geweldige eigenschap van Python-datastructuren is dat ze *nesting* ondersteunen. Dit betekent dat we datastructuren binnen datastructuren kunnen hebben. Bijvoorbeeld: Een lijst in een lijst.</a:t>
            </a:r>
            <a:br/>
          </a:p>
          <a:p>
            <a:pPr>
              <a:defRPr sz="1200"/>
            </a:pPr>
            <a:br/>
          </a:p>
          <a:p>
            <a:pPr>
              <a:defRPr sz="1200"/>
            </a:pPr>
            <a:r>
              <a:t>Laten we eens kijken hoe dit werkt!</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drie lijsten maken</a:t>
            </a:r>
            <a:br/>
            <a:r>
              <a:t> ```</a:t>
            </a:r>
          </a:p>
          <a:p>
            <a:pPr>
              <a:defRPr sz="1200"/>
            </a:pPr>
            <a:r>
              <a:t>``` lst_1=[1,2,3]</a:t>
            </a:r>
            <a:br/>
            <a:r>
              <a:t> ```</a:t>
            </a:r>
          </a:p>
          <a:p>
            <a:pPr>
              <a:defRPr sz="1200"/>
            </a:pPr>
            <a:r>
              <a:t>``` lst_2=[4,5,6]</a:t>
            </a:r>
            <a:br/>
            <a:r>
              <a:t> ```</a:t>
            </a:r>
          </a:p>
          <a:p>
            <a:pPr>
              <a:defRPr sz="1200"/>
            </a:pPr>
            <a:r>
              <a:t>``` lst_3=[7,8,9]</a:t>
            </a:r>
            <a:br/>
            <a:r>
              <a:t> ```</a:t>
            </a:r>
          </a:p>
          <a:p>
            <a:pPr>
              <a:defRPr sz="1200"/>
            </a:pPr>
            <a:r>
              <a:t>``` </a:t>
            </a:r>
            <a:br/>
            <a:r>
              <a:t> ```</a:t>
            </a:r>
          </a:p>
          <a:p>
            <a:pPr>
              <a:defRPr sz="1200"/>
            </a:pPr>
            <a:r>
              <a:t>``` # Maak een lijst van lijsten om een matrix te vormen</a:t>
            </a:r>
            <a:br/>
            <a:r>
              <a:t> ```</a:t>
            </a:r>
          </a:p>
          <a:p>
            <a:pPr>
              <a:defRPr sz="1200"/>
            </a:pPr>
            <a:r>
              <a:t>``` matrix = [lst_1,lst_2,lst_3]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Opmerking: De instructie boven gaat niet de echte waarden van de originele-list veranderen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a:t>
            </a:r>
          </a:p>
          <a:p>
            <a:pPr>
              <a:defRPr sz="1200"/>
            </a:pPr>
            <a:r>
              <a:t>``` matrix ```</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indexering opnieuw gebruiken om elementen te pakken, maar nu zijn er twee niveaus voor de index. De items in het matrixobject en dan de items in die lijst!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in het matrixobject</a:t>
            </a:r>
            <a:br/>
            <a:r>
              <a:t> ```</a:t>
            </a:r>
          </a:p>
          <a:p>
            <a:pPr>
              <a:defRPr sz="1200"/>
            </a:pPr>
            <a:r>
              <a:t>``` matrix[0] ```</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van het eerste item in het matrixobject</a:t>
            </a:r>
            <a:br/>
            <a:r>
              <a:t> ```</a:t>
            </a:r>
          </a:p>
          <a:p>
            <a:pPr>
              <a:defRPr sz="1200"/>
            </a:pPr>
            <a:r>
              <a:t>``` matrix[0][0]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Lijstbegrippen</a:t>
            </a:r>
            <a:br/>
          </a:p>
          <a:p>
            <a:pPr>
              <a:defRPr sz="1200"/>
            </a:pPr>
            <a:br/>
          </a:p>
          <a:p>
            <a:pPr>
              <a:defRPr sz="1200"/>
            </a:pPr>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br/>
          </a:p>
          <a:p>
            <a:pPr>
              <a:defRPr sz="1200"/>
            </a:pPr>
            <a:br/>
          </a:p>
          <a:p>
            <a:pPr>
              <a:defRPr sz="1200"/>
            </a:pPr>
            <a:r>
              <a:t>Maar voor het geval je het nu wilt weten, hier zijn een paar voorbeelden!</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Bouw een lijstbegrip (comprehension) op door een for-lus te deconstrueren binnen een []</a:t>
            </a:r>
            <a:br/>
            <a:r>
              <a:t> ```</a:t>
            </a:r>
          </a:p>
          <a:p>
            <a:pPr>
              <a:defRPr sz="1200"/>
            </a:pPr>
            <a:r>
              <a:t>``` first_col = [row[0] for row in matrix]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first_col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hebben hier een lijstbegrip gebruikt om het eerste element van elke rij in het matrixobject te pakken. We zullen dit later in veel meer detail behandelen!</a:t>
            </a:r>
            <a:br/>
          </a:p>
          <a:p>
            <a:pPr>
              <a:defRPr sz="1200"/>
            </a:pPr>
            <a:br/>
          </a:p>
          <a:p>
            <a:pPr>
              <a:defRPr sz="1200"/>
            </a:pPr>
            <a:r>
              <a:t>Voor meer geavanceerde methoden en functies van lijsten in Python, bekijk de sectie Geavanceerde lijsten verderop in deze cursus of van Python documentatie!</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Lijsten</a:t>
            </a:r>
            <a:br/>
            <a:br/>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br/>
            <a:br/>
            <a:r>
              <a:t>In deze sectie leren we over:</a:t>
            </a:r>
            <a:br/>
            <a:r>
              <a:t>    </a:t>
            </a:r>
            <a:br/>
            <a:r>
              <a:t>     1.) Lijsten maken</a:t>
            </a:r>
            <a:br/>
            <a:r>
              <a:t>     2.) Lijsten indexeren en snijden (sliceren)</a:t>
            </a:r>
            <a:br/>
            <a:r>
              <a:t>     3.) Basislijstmethoden</a:t>
            </a:r>
            <a:br/>
            <a:r>
              <a:t>     4.) Lijsten nesten</a:t>
            </a:r>
            <a:br/>
            <a:r>
              <a:t>     5.) Inleiding tot lijstbegrippen (Comprehensations)</a:t>
            </a:r>
            <a:br/>
            <a:br/>
            <a:r>
              <a:t>Lijsten zijn opgebouwd met vierkantehaakjes [] en komma's die elk element in de lijst scheiden.</a:t>
            </a:r>
            <a:br/>
            <a:br/>
            <a:r>
              <a:t>Laten we eens kijken hoe we lijsten kunnen maken!</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List genoemd my_list aan</a:t>
            </a:r>
            <a:br/>
            <a:r>
              <a:t> `````` my_list = [1,2,3]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hebeen net een List van integers gecreÃ«erd maar de lijst kan inderdaad meerdere datatypen bevatten. Bijvoorbeeld.:</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['A string',23,100.232,'o']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Net zoals strings, de len() functie gaat teruggeven het aantal van elementen in de list zitten.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len(my_list)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Indexering en Sliceren</a:t>
            </a:r>
            <a:br/>
            <a:r>
              <a:t>We gebruiken indexering en slicering functies net zoals we vroeger met String gebruiken. Laten wee een nieuwe list creÃ«ren voor het herinneren hoe ze met String gebruikt worden:</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['one','two','three',4,5] ```</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een element op index 0</a:t>
            </a:r>
            <a:br/>
            <a:r>
              <a:t> `````` my_list[0]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index 1 en alle volgende indexen</a:t>
            </a:r>
            <a:br/>
            <a:r>
              <a:t> `````` my_list[1:] ```</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TE DOEN:</a:t>
            </a:r>
          </a:p>
          <a:p>
            <a:r>
              <a:t>U zou de lijst opnieuw moeten toewijzen om de wijziging permanent te maken.</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index 3</a:t>
            </a:r>
            <a:br/>
            <a:r>
              <a:t> `````` my_list[:3]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 gebruiken om lijsten te concateneren. Het is vergelijkbaar met de samenvoegingen van Strings. </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['new item']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Opmerking: De instructie boven gaat niet de echte waarden van de originele-list veranderen</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TE DOEN:</a:t>
            </a:r>
            <a:br/>
            <a:r>
              <a:t>U zou de lijst opnieuw moeten toewijzen om de wijziging permanent te maken.</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toewijzen</a:t>
            </a:r>
            <a:br/>
            <a:r>
              <a:t> `````` my_list = my_list + ['add new item permanently']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de * gebruiken voor een duplicatiemethode die lijkt op strings:</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Verdubbel de lijst</a:t>
            </a:r>
            <a:br/>
            <a:r>
              <a:t> `````` my_list * 2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Opnieuw toewijzen</a:t>
            </a:r>
          </a:p>
          <a:p>
            <a:r>
              <a:t>my_list = my_list + ['add new item permanently']</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verdubbeling niet permanent</a:t>
            </a:r>
            <a:br/>
            <a:r>
              <a:t> `````` my_list ```</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Basislijstmethoden</a:t>
            </a:r>
            <a:br/>
            <a:br/>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br/>
            <a:br/>
            <a:r>
              <a:t>Laten we verder gaan en enkele meer speciale methoden voor lijsten verkennen:</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Create a new list</a:t>
            </a:r>
            <a:br/>
            <a:r>
              <a:t> `````` list1 = [1,2,3]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de **append**-methode om een item permanent aan het einde van een lijst toe te voegen:</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Append</a:t>
            </a:r>
            <a:br/>
            <a:r>
              <a:t> `````` list1.append('append me!')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Show</a:t>
            </a:r>
            <a:br/>
            <a:r>
              <a:t> `````` list1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**pop** om een item uit de lijst te verwijderen. Pop haalt standaard de laatste index uit, maar u kunt ook specificeren welke index moet worden verwijderd. Laten we een voorbeeld bekijken:</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Pop off the item with 0 indexed </a:t>
            </a:r>
            <a:br/>
            <a:r>
              <a:t> `````` list1.pop(0)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 list1 ```</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Wijs (assign) het popped element toe, houd rekenen mee dat de standaard popped index -1 popped_item is</a:t>
            </a:r>
            <a:br/>
            <a:r>
              <a:t> `````` popped_item = list1.pop() ```</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popped_item ```</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resterende lijst</a:t>
            </a:r>
            <a:br/>
            <a:r>
              <a:t> `````` list1 ```</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moet ook worden opgemerkt dat indexering van lijsten een fout retourneert als er geen element in die index is. Bijvoorbeeld:</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list1[100] ```</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de **sort** methode en de **reverse** methode gebruiken om ook uw lijsten te beÃ¯nvloeden:</a:t>
            </a:r>
            <a:b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 ['a','e','x','b','c'] ```</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 new_list ```</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omgekeerd om de volgorde om te keren (dit is permanent!)</a:t>
            </a:r>
            <a:br/>
            <a:r>
              <a:t> `````` new_list.reverse() ```</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sorteren om de lijst te sorteren (in dit geval alfabetische volgorde, maar voor nummers zal het oplopend (ASC) gaan)</a:t>
            </a:r>
            <a:br/>
            <a:r>
              <a:t> `````` new_list.sort() ```</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Lijsten</a:t>
            </a:r>
          </a:p>
          <a:p/>
          <a:p>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p>
          <a:p/>
          <a:p>
            <a:r>
              <a:t>In deze sectie leren we over:</a:t>
            </a:r>
          </a:p>
          <a:p>
            <a:r>
              <a:t>    </a:t>
            </a:r>
          </a:p>
          <a:p>
            <a:r>
              <a:t>     1.) Lijsten maken</a:t>
            </a:r>
          </a:p>
          <a:p>
            <a:r>
              <a:t>     2.) Lijsten indexeren en snijden (sliceren)</a:t>
            </a:r>
          </a:p>
          <a:p>
            <a:r>
              <a:t>     3.) Basislijstmethoden</a:t>
            </a:r>
          </a:p>
          <a:p>
            <a:r>
              <a:t>     4.) Lijsten nesten</a:t>
            </a:r>
          </a:p>
          <a:p>
            <a:r>
              <a:t>     5.) Inleiding tot lijstbegrippen (Comprehensations)</a:t>
            </a:r>
          </a:p>
          <a:p/>
          <a:p>
            <a:r>
              <a:t>Lijsten zijn opgebouwd met vierkantehaakjes [] en komma's die elk element in de lijst scheiden.</a:t>
            </a:r>
          </a:p>
          <a:p/>
          <a:p>
            <a:r>
              <a:t>Laten we eens kijken hoe we lijsten kunnen maken!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de * gebruiken voor een duplicatiemethode die lijkt op strings:</a:t>
            </a:r>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Nestlijsten</a:t>
            </a:r>
            <a:br/>
            <a:br/>
            <a:r>
              <a:t>Een geweldige eigenschap van Python-datastructuren is dat ze *nesting* ondersteunen. Dit betekent dat we datastructuren binnen datastructuren kunnen hebben. Bijvoorbeeld: Een lijst in een lijst.</a:t>
            </a:r>
            <a:br/>
            <a:br/>
            <a:r>
              <a:t>Laten we eens kijken hoe dit werkt!</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drie lijsten maken</a:t>
            </a:r>
            <a:br/>
            <a:r>
              <a:t> `````` lst_1=[1,2,3]</a:t>
            </a:r>
            <a:br/>
            <a:r>
              <a:t> `````` lst_2=[4,5,6]</a:t>
            </a:r>
            <a:br/>
            <a:r>
              <a:t> `````` lst_3=[7,8,9]</a:t>
            </a:r>
            <a:br/>
            <a:r>
              <a:t> `````` </a:t>
            </a:r>
            <a:br/>
            <a:r>
              <a:t> `````` # Maak een lijst van lijsten om een matrix te vormen</a:t>
            </a:r>
            <a:br/>
            <a:r>
              <a:t> `````` matrix = [lst_1,lst_2,lst_3] ```</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 matrix ```</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indexering opnieuw gebruiken om elementen te pakken, maar nu zijn er twee niveaus voor de index. De items in het matrixobject en dan de items in die lijst!</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in het matrixobject</a:t>
            </a:r>
            <a:br/>
            <a:r>
              <a:t> `````` matrix[0] ```</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van het eerste item in het matrixobject</a:t>
            </a:r>
            <a:br/>
            <a:r>
              <a:t> `````` matrix[0][0] ```</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Lijstbegrippen</a:t>
            </a:r>
            <a:br/>
            <a:br/>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br/>
            <a:br/>
            <a:r>
              <a:t>Maar voor het geval je het nu wilt weten, hier zijn een paar voorbeelden!</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Bouw een lijstbegrip (comprehension) op door een for-lus te deconstrueren binnen een []</a:t>
            </a:r>
            <a:br/>
            <a:r>
              <a:t> `````` first_col = [row[0] for row in matrix]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first_col ```</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Verdubbel de lijst</a:t>
            </a:r>
          </a:p>
          <a:p>
            <a:r>
              <a:t>my_list * 2</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hebben hier een lijstbegrip gebruikt om het eerste element van elke rij in het matrixobject te pakken. We zullen dit later in veel meer detail behandelen!</a:t>
            </a:r>
            <a:br/>
            <a:br/>
            <a:r>
              <a:t>Voor meer geavanceerde methoden en functies van lijsten in Python, bekijk de sectie Geavanceerde lijsten verderop in deze cursus of van Python documentatie!</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Opnieuw verdubbeling niet permanent</a:t>
            </a:r>
          </a:p>
          <a:p>
            <a:r>
              <a:t>my_list</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Basislijstmethoden</a:t>
            </a:r>
          </a:p>
          <a:p/>
          <a:p>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p>
          <a:p/>
          <a:p>
            <a:r>
              <a:t>Laten we verder gaan en enkele meer speciale methoden voor lijsten verkennen: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Create a new list</a:t>
            </a:r>
          </a:p>
          <a:p>
            <a:r>
              <a:t>list1 = [1,2,3]</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de **append**-methode om een item permanent aan het einde van een lijst toe te voegen: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Append</a:t>
            </a:r>
          </a:p>
          <a:p>
            <a:r>
              <a:t>list1.append('append me!')</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Show</a:t>
            </a:r>
          </a:p>
          <a:p>
            <a:r>
              <a:t>list1</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**pop** om een item uit de lijst te verwijderen. Pop haalt standaard de laatste index uit, maar u kunt ook specificeren welke index moet worden verwijderd. Laten we een voorbeeld bekijken:</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Pop off the item with 0 indexed </a:t>
            </a:r>
          </a:p>
          <a:p>
            <a:r>
              <a:t>list1.pop(0)</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List genoemd my_list aan</a:t>
            </a:r>
          </a:p>
          <a:p>
            <a:r>
              <a:t>my_list = [1,2,3]</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Tonen</a:t>
            </a:r>
          </a:p>
          <a:p>
            <a:r>
              <a:t>list1</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Wijs (assign) het popped element toe, houd rekenen mee dat de standaard popped index -1 popped_item is</a:t>
            </a:r>
          </a:p>
          <a:p>
            <a:r>
              <a:t>popped_item = list1.pop()</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popped_item</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resterende lijst</a:t>
            </a:r>
          </a:p>
          <a:p>
            <a:r>
              <a:t>list1</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Er moet ook worden opgemerkt dat indexering van lijsten een fout retourneert als er geen element in die index is. Bijvoorbeeld:</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list1[100]</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de **sort** methode en de **reverse** methode gebruiken om ook uw lijsten te beÃ¯nvloeden:</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 = ['a','e','x','b','c']</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#Tonen</a:t>
            </a:r>
          </a:p>
          <a:p>
            <a:r>
              <a:t>new_list</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omgekeerd om de volgorde om te keren (dit is permanent!)</a:t>
            </a:r>
          </a:p>
          <a:p>
            <a:r>
              <a:t>new_list.reverse()</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hebeen net een List van integers gecreÃ«erd maar de lijst kan inderdaad meerdere datatypen bevatten. Bijvoorbeeld.:</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sorteren om de lijst te sorteren (in dit geval alfabetische volgorde, maar voor nummers zal het oplopend (ASC) gaan)</a:t>
            </a:r>
          </a:p>
          <a:p>
            <a:r>
              <a:t>new_list.sort()</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Nestlijsten</a:t>
            </a:r>
          </a:p>
          <a:p/>
          <a:p>
            <a:r>
              <a:t>Een geweldige eigenschap van Python-datastructuren is dat ze *nesting* ondersteunen. Dit betekent dat we datastructuren binnen datastructuren kunnen hebben. Bijvoorbeeld: Een lijst in een lijst.</a:t>
            </a:r>
          </a:p>
          <a:p/>
          <a:p>
            <a:r>
              <a:t>Laten we eens kijken hoe dit werkt!</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drie lijsten maken</a:t>
            </a:r>
          </a:p>
          <a:p>
            <a:r>
              <a:t>lst_1=[1,2,3]</a:t>
            </a:r>
          </a:p>
          <a:p>
            <a:r>
              <a:t>lst_2=[4,5,6]</a:t>
            </a:r>
          </a:p>
          <a:p>
            <a:r>
              <a:t>lst_3=[7,8,9]</a:t>
            </a:r>
          </a:p>
          <a:p/>
          <a:p>
            <a:r>
              <a:t># Maak een lijst van lijsten om een matrix te vormen</a:t>
            </a:r>
          </a:p>
          <a:p>
            <a:r>
              <a:t>matrix = [lst_1,lst_2,lst_3]</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Tonen</a:t>
            </a:r>
          </a:p>
          <a:p>
            <a:r>
              <a:t>matrix</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indexering opnieuw gebruiken om elementen te pakken, maar nu zijn er twee niveaus voor de index. De items in het matrixobject en dan de items in die lijst!</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Pak het eerste item in het matrixobject</a:t>
            </a:r>
          </a:p>
          <a:p>
            <a:r>
              <a:t>matrix[0]</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Pak het eerste item van het eerste item in het matrixobject</a:t>
            </a:r>
          </a:p>
          <a:p>
            <a:r>
              <a:t>matrix[0][0]</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Lijstbegrippen</a:t>
            </a:r>
          </a:p>
          <a:p/>
          <a:p>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p>
          <a:p/>
          <a:p>
            <a:r>
              <a:t>Maar voor het geval je het nu wilt weten, hier zijn een paar voorbeelden!</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['A string',23,100.232,'o']</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Bouw een lijstbegrip (comprehension) op door een for-lus te deconstrueren binnen een []</a:t>
            </a:r>
          </a:p>
          <a:p>
            <a:r>
              <a:t>first_col = [row[0] for row in matrix]</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first_col</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hebben hier een lijstbegrip gebruikt om het eerste element van elke rij in het matrixobject te pakken. We zullen dit later in veel meer detail behandelen!</a:t>
            </a:r>
          </a:p>
          <a:p/>
          <a:p>
            <a:r>
              <a:t>Voor meer geavanceerde methoden en functies van lijsten in Python, bekijk de sectie Geavanceerde lijsten verderop in deze cursus of van Python documentatie!</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Lijsten</a:t>
            </a:r>
          </a:p>
          <a:p/>
          <a:p>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p>
          <a:p/>
          <a:p>
            <a:r>
              <a:t>In deze sectie leren we over:</a:t>
            </a:r>
          </a:p>
          <a:p>
            <a:r>
              <a:t>    </a:t>
            </a:r>
          </a:p>
          <a:p>
            <a:r>
              <a:t>     1.) Lijsten maken</a:t>
            </a:r>
          </a:p>
          <a:p>
            <a:r>
              <a:t>     2.) Lijsten indexeren en snijden (sliceren)</a:t>
            </a:r>
          </a:p>
          <a:p>
            <a:r>
              <a:t>     3.) Basislijstmethoden</a:t>
            </a:r>
          </a:p>
          <a:p>
            <a:r>
              <a:t>     4.) Lijsten nesten</a:t>
            </a:r>
          </a:p>
          <a:p>
            <a:r>
              <a:t>     5.) Inleiding tot lijstbegrippen (Comprehensations)</a:t>
            </a:r>
          </a:p>
          <a:p/>
          <a:p>
            <a:r>
              <a:t>Lijsten zijn opgebouwd met vierkantehaakjes [] en komma's die elk element in de lijst scheiden.</a:t>
            </a:r>
          </a:p>
          <a:p/>
          <a:p>
            <a:r>
              <a:t>Laten we eens kijken hoe we lijsten kunnen maken!</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List genoemd my_list aan</a:t>
            </a:r>
          </a:p>
          <a:p>
            <a:r>
              <a:t>my_list = [1,2,3]</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hebeen net een List van integers gecreÃ«erd maar de lijst kan inderdaad meerdere datatypen bevatten. Bijvoorbeeld.:</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['A string',23,100.232,'o']</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Net zoals strings, de len() functie gaat teruggeven het aantal van elementen in de list zitten.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len(my_list)</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Net zoals strings, de len() functie gaat teruggeven het aantal van elementen in de list zitten.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Indexering en Sliceren</a:t>
            </a:r>
          </a:p>
          <a:p>
            <a:r>
              <a:t>We gebruiken indexering en slicering functies net zoals we vroeger met String gebruiken. Laten wee een nieuwe list creÃ«ren voor het herinneren hoe ze met String gebruikt worden: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['one','two','three',4,5]</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een element op index 0</a:t>
            </a:r>
          </a:p>
          <a:p>
            <a:r>
              <a:t>my_list[0]</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index 1 en alle volgende indexen</a:t>
            </a:r>
          </a:p>
          <a:p>
            <a:r>
              <a:t>my_list[1:]</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tot index 3</a:t>
            </a:r>
          </a:p>
          <a:p>
            <a:r>
              <a:t>my_list[:3]</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 gebruiken om lijsten te concateneren. Het is vergelijkbaar met de samenvoegingen van Strings. </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['new item']</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Opmerking: De instructie boven gaat niet de echte waarden van de originele-list veranderen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TE DOEN:</a:t>
            </a:r>
          </a:p>
          <a:p>
            <a:r>
              <a:t>U zou de lijst opnieuw moeten toewijzen om de wijziging permanent te maken.</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len(my_list)</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Opnieuw toewijzen</a:t>
            </a:r>
          </a:p>
          <a:p>
            <a:r>
              <a:t>my_list = my_list + ['add new item permanently']</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de * gebruiken voor een duplicatiemethode die lijkt op strings:</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Verdubbel de lijst</a:t>
            </a:r>
          </a:p>
          <a:p>
            <a:r>
              <a:t>my_list * 2</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Opnieuw verdubbeling niet permanent</a:t>
            </a:r>
          </a:p>
          <a:p>
            <a:r>
              <a:t>my_list</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Basislijstmethoden</a:t>
            </a:r>
          </a:p>
          <a:p/>
          <a:p>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p>
          <a:p/>
          <a:p>
            <a:r>
              <a:t>Laten we verder gaan en enkele meer speciale methoden voor lijsten verkennen: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Create a new list</a:t>
            </a:r>
          </a:p>
          <a:p>
            <a:r>
              <a:t>list1 = [1,2,3]</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de **append**-methode om een item permanent aan het einde van een lijst toe te voegen:</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Append</a:t>
            </a:r>
          </a:p>
          <a:p>
            <a:r>
              <a:t>list1.append('append me!')</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Show</a:t>
            </a:r>
          </a:p>
          <a:p>
            <a:r>
              <a:t>list1</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Indexering en Sliceren</a:t>
            </a:r>
          </a:p>
          <a:p>
            <a:r>
              <a:t>We gebruiken indexering en slicering functies net zoals we vroeger met String gebruiken. Laten wee een nieuwe list creÃ«ren voor het herinneren hoe ze met String gebruikt worden:</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**pop** om een item uit de lijst te verwijderen. Pop haalt standaard de laatste index uit, maar u kunt ook specificeren welke index moet worden verwijderd. Laten we een voorbeeld bekijken:</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Pop off the item with 0 indexed </a:t>
            </a:r>
          </a:p>
          <a:p>
            <a:r>
              <a:t>list1.pop(0)</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Tonen</a:t>
            </a:r>
          </a:p>
          <a:p>
            <a:r>
              <a:t>list1</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Wijs (assign) het popped element toe, houd rekenen mee dat de standaard popped index -1 popped_item is</a:t>
            </a:r>
          </a:p>
          <a:p>
            <a:r>
              <a:t>popped_item = list1.pop()</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popped_item</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resterende lijst</a:t>
            </a:r>
          </a:p>
          <a:p>
            <a:r>
              <a:t>list1</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Er moet ook worden opgemerkt dat indexering van lijsten een fout retourneert als er geen element in die index is. Bijvoorbeeld: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list1[100]</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de **sort** methode en de **reverse** methode gebruiken om ook uw lijsten te beÃ¯nvloeden:</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 = ['a','e','x','b','c']</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['one','two','three',4,5]</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#Tonen</a:t>
            </a:r>
          </a:p>
          <a:p>
            <a:r>
              <a:t>new_list</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omgekeerd om de volgorde om te keren (dit is permanent!)</a:t>
            </a:r>
          </a:p>
          <a:p>
            <a:r>
              <a:t>new_list.reverse()</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sorteren om de lijst te sorteren (in dit geval alfabetische volgorde, maar voor nummers zal het oplopend (ASC) gaan)</a:t>
            </a:r>
          </a:p>
          <a:p>
            <a:r>
              <a:t>new_list.sort()</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Nestlijsten</a:t>
            </a:r>
          </a:p>
          <a:p/>
          <a:p>
            <a:r>
              <a:t>Een geweldige eigenschap van Python-datastructuren is dat ze *nesting* ondersteunen. Dit betekent dat we datastructuren binnen datastructuren kunnen hebben. Bijvoorbeeld: Een lijst in een lijst.</a:t>
            </a:r>
          </a:p>
          <a:p/>
          <a:p>
            <a:r>
              <a:t>Laten we eens kijken hoe dit werkt!</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drie lijsten maken</a:t>
            </a:r>
          </a:p>
          <a:p>
            <a:r>
              <a:t>lst_1=[1,2,3]</a:t>
            </a:r>
          </a:p>
          <a:p>
            <a:r>
              <a:t>lst_2=[4,5,6]</a:t>
            </a:r>
          </a:p>
          <a:p>
            <a:r>
              <a:t>lst_3=[7,8,9]</a:t>
            </a:r>
          </a:p>
          <a:p/>
          <a:p>
            <a:r>
              <a:t># Maak een lijst van lijsten om een matrix te vormen</a:t>
            </a:r>
          </a:p>
          <a:p>
            <a:r>
              <a:t>matrix = [lst_1,lst_2,lst_3]</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Tonen</a:t>
            </a:r>
          </a:p>
          <a:p>
            <a:r>
              <a:t>matrix</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indexering opnieuw gebruiken om elementen te pakken, maar nu zijn er twee niveaus voor de index. De items in het matrixobject en dan de items in die lijst!</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Pak het eerste item in het matrixobject</a:t>
            </a:r>
          </a:p>
          <a:p>
            <a:r>
              <a:t>matrix[0]</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