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.count om het aantal keren te tellen dat een waarde verschijnt</a:t>
            </a:r>
          </a:p>
          <a:p>
            <a:r>
              <a:t>t.count('one')</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Onveranderlijkheid/Immutability</a:t>
            </a:r>
          </a:p>
          <a:p/>
          <a:p>
            <a:r>
              <a:t>Het kan niet genoeg benadrukt worden dat tuples immutable (onveranderlijk) zijn. Laten we eens testen hoe belangrijk deze inhoud is::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t[0]= 'change'</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Vanwege deze onveranderlijkheid kunnen tuples niet groeien. Als een tuple eenmaal is gemaakt, kunnen we er niets meer aan toevoegen.</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t.append('nope')</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Wanneer tuples gebruiken?</a:t>
            </a:r>
          </a:p>
          <a:p/>
          <a:p>
            <a:r>
              <a:t>Je vraagt â€‹â€‹je misschien af: "Waarom zou je tuples gebruiken als ze minder beschikbare methoden hebben?" Om eerlijk te zijn, tuples worden niet zo vaak gebruikt als lijsten bij het programmeren, maar worden gebruikt wanneer onveranderlijkheid noodzakelijk is. </a:t>
            </a:r>
          </a:p>
          <a:p>
            <a:r>
              <a:t>Als u in uw programma een object doorgeeft en ervoor moet zorgen dat het niet wordt gewijzigd, wordt een tuple uw oplossing. </a:t>
            </a:r>
          </a:p>
          <a:p>
            <a:r>
              <a:t>Het biedt een handige bron van gegevensintegriteit (data integrity).</a:t>
            </a:r>
          </a:p>
          <a:p/>
          <a:p>
            <a:r>
              <a:t>Je zou nu in staat moeten zijn om tuples in je programmering te maken en te gebruiken, evenals hun immutability (onveranderlijkheid) goed genoeg te begrijpen.</a:t>
            </a:r>
          </a:p>
          <a:p/>
          <a:p>
            <a:r>
              <a:t>Veel success met programmeren!</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Tuples</a:t>
            </a:r>
          </a:p>
          <a:p/>
          <a:p>
            <a:r>
              <a:t>In Python lijken tuples erg op lijsten, maar in tegenstelling tot lijsten zijn ze *immutable (onveranderlijk)*, wat betekent dat ze niet kunnen worden gewijzigd. </a:t>
            </a:r>
          </a:p>
          <a:p>
            <a:r>
              <a:t>Je zou tuples gebruiken om dingen te presenteren die niet mogen veranderd worden, zoals **dagen van de week** of **datums op een kalender**.</a:t>
            </a:r>
          </a:p>
          <a:p/>
          <a:p>
            <a:r>
              <a:t>In deze sectie krijgen we een kort overzicht van het volgende:</a:t>
            </a:r>
          </a:p>
          <a:p/>
          <a:p>
            <a:r>
              <a:t>     1.) Tuples construeren (bouwen)</a:t>
            </a:r>
          </a:p>
          <a:p>
            <a:r>
              <a:t>     2.) Basis Tuple-methoden</a:t>
            </a:r>
          </a:p>
          <a:p>
            <a:r>
              <a:t>     3.) Onveranderlijkheid (Immutability)</a:t>
            </a:r>
          </a:p>
          <a:p>
            <a:r>
              <a:t>     4.) Wanneer worden tuples gebruikt?</a:t>
            </a:r>
          </a:p>
          <a:p/>
          <a:p>
            <a:r>
              <a:t>Je hebt een intuÃ¯tie voor het gebruik van tuples op basis van wat je hebt geleerd over lijsten. We kunnen ze op dezelfde manier behandelen, met als belangrijkste onderscheid (distinction) dat tuples onveranderlijk zijn.</a:t>
            </a:r>
          </a:p>
          <a:p/>
          <a:p>
            <a:r>
              <a:t>## Tuples construeren</a:t>
            </a:r>
          </a:p>
          <a:p/>
          <a:p>
            <a:r>
              <a:t>De constructie van een tuple gebruikt () met elementen gescheiden/gesplit door komma's. Bijvoorbeeld:</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tuple aan</a:t>
            </a:r>
          </a:p>
          <a:p>
            <a:r>
              <a:t>t = (1,2,3)</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Controleer het lengthe (len) net als een lijst</a:t>
            </a:r>
          </a:p>
          <a:p>
            <a:r>
              <a:t>len(t)</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Tuples</a:t>
            </a:r>
          </a:p>
          <a:p/>
          <a:p>
            <a:r>
              <a:t>In Python lijken tuples erg op lijsten, maar in tegenstelling tot lijsten zijn ze *immutable (onveranderlijk)*, wat betekent dat ze niet kunnen worden gewijzigd. </a:t>
            </a:r>
          </a:p>
          <a:p>
            <a:r>
              <a:t>Je zou tuples gebruiken om dingen te presenteren die niet mogen veranderd worden, zoals **dagen van de week** of **datums op een kalender**.</a:t>
            </a:r>
          </a:p>
          <a:p/>
          <a:p>
            <a:r>
              <a:t>In deze sectie krijgen we een kort overzicht van het volgende:</a:t>
            </a:r>
          </a:p>
          <a:p/>
          <a:p>
            <a:r>
              <a:t>     1.) Tuples construeren (bouwen)</a:t>
            </a:r>
          </a:p>
          <a:p>
            <a:r>
              <a:t>     2.) Basis Tuple-methoden</a:t>
            </a:r>
          </a:p>
          <a:p>
            <a:r>
              <a:t>     3.) Onveranderlijkheid (Immutability)</a:t>
            </a:r>
          </a:p>
          <a:p>
            <a:r>
              <a:t>     4.) Wanneer worden tuples gebruikt?</a:t>
            </a:r>
          </a:p>
          <a:p/>
          <a:p>
            <a:r>
              <a:t>Je hebt een intuÃ¯tie voor het gebruik van tuples op basis van wat je hebt geleerd over lijsten. We kunnen ze op dezelfde manier behandelen, met als belangrijkste onderscheid (distinction) dat tuples onveranderlijk zijn.</a:t>
            </a:r>
          </a:p>
          <a:p/>
          <a:p>
            <a:r>
              <a:t>## Tuples construeren</a:t>
            </a:r>
          </a:p>
          <a:p/>
          <a:p>
            <a:r>
              <a:t>De constructie van een tuple gebruikt () met elementen gescheiden/gesplit door komma's. Bijvoorbeeld:</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ook objecttypen combineren</a:t>
            </a:r>
          </a:p>
          <a:p>
            <a:r>
              <a:t>t = ('one',2)</a:t>
            </a:r>
          </a:p>
          <a:p/>
          <a:p>
            <a:r>
              <a:t># Tonen</a:t>
            </a:r>
          </a:p>
          <a:p>
            <a:r>
              <a:t>t</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indexering net zoals we hadden met de lijsten gecodeerd</a:t>
            </a:r>
          </a:p>
          <a:p>
            <a:r>
              <a:t>t[0]</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Snijden/Sliceren net zoals een lijst</a:t>
            </a:r>
          </a:p>
          <a:p>
            <a:r>
              <a:t>t[-1]</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Tuple-methoden</a:t>
            </a:r>
          </a:p>
          <a:p/>
          <a:p>
            <a:r>
              <a:t>Tuples hebben ingebouwde methoden, maar niet zoveel als lijsten. Laten we er twee bekijken:</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.index om een waarde in te voeren en de index terug te geven</a:t>
            </a:r>
          </a:p>
          <a:p>
            <a:r>
              <a:t>t.index('one')</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.count om het aantal keren te tellen dat een waarde verschijnt</a:t>
            </a:r>
          </a:p>
          <a:p>
            <a:r>
              <a:t>t.count('one')</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Onveranderlijkheid/Immutability</a:t>
            </a:r>
          </a:p>
          <a:p/>
          <a:p>
            <a:r>
              <a:t>Het kan niet genoeg benadrukt worden dat tuples immutable (onveranderlijk) zijn. Laten we eens testen hoe belangrijk deze inhoud is::</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t[0]= 'change'</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Vanwege deze onveranderlijkheid kunnen tuples niet groeien. Als een tuple eenmaal is gemaakt, kunnen we er niets meer aan toevoegen.</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t.append('nope')</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tuple aan</a:t>
            </a:r>
          </a:p>
          <a:p>
            <a:r>
              <a:t>t = (1,2,3)</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Wanneer tuples gebruiken?</a:t>
            </a:r>
          </a:p>
          <a:p/>
          <a:p>
            <a:r>
              <a:t>Je vraagt â€‹â€‹je misschien af: "Waarom zou je tuples gebruiken als ze minder beschikbare methoden hebben?" Om eerlijk te zijn, tuples worden niet zo vaak gebruikt als lijsten bij het programmeren, maar worden gebruikt wanneer onveranderlijkheid noodzakelijk is. </a:t>
            </a:r>
          </a:p>
          <a:p>
            <a:r>
              <a:t>Als u in uw programma een object doorgeeft en ervoor moet zorgen dat het niet wordt gewijzigd, wordt een tuple uw oplossing. </a:t>
            </a:r>
          </a:p>
          <a:p>
            <a:r>
              <a:t>Het biedt een handige bron van gegevensintegriteit (data integrity).</a:t>
            </a:r>
          </a:p>
          <a:p/>
          <a:p>
            <a:r>
              <a:t>Je zou nu in staat moeten zijn om tuples in je programmering te maken en te gebruiken, evenals hun immutability (onveranderlijkheid) goed genoeg te begrijpen.</a:t>
            </a:r>
          </a:p>
          <a:p/>
          <a:p>
            <a:r>
              <a:t>Veel success met programmeren!</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a:p>
            <a:pPr>
              <a:defRPr sz="1200"/>
            </a:pPr>
            <a:br/>
          </a:p>
          <a:p>
            <a:pPr>
              <a:defRPr sz="1200"/>
            </a:pPr>
            <a:r>
              <a:t>In Python lijken tuples erg op lijsten, maar in tegenstelling tot lijsten zijn ze *immutable (onveranderlijk)*, wat betekent dat ze niet kunnen worden gewijzigd. </a:t>
            </a:r>
            <a:br/>
          </a:p>
          <a:p>
            <a:pPr>
              <a:defRPr sz="1200"/>
            </a:pPr>
            <a:r>
              <a:t>Je zou tuples gebruiken om dingen te presenteren die niet mogen veranderd worden, zoals **dagen van de week** of **datums op een kalender**.</a:t>
            </a:r>
            <a:br/>
          </a:p>
          <a:p>
            <a:pPr>
              <a:defRPr sz="1200"/>
            </a:pPr>
            <a:br/>
          </a:p>
          <a:p>
            <a:pPr>
              <a:defRPr sz="1200"/>
            </a:pPr>
            <a:r>
              <a:t>In deze sectie krijgen we een kort overzicht van het volgende:</a:t>
            </a:r>
            <a:br/>
          </a:p>
          <a:p>
            <a:pPr>
              <a:defRPr sz="1200"/>
            </a:pPr>
            <a:br/>
          </a:p>
          <a:p>
            <a:pPr>
              <a:defRPr sz="1200"/>
            </a:pPr>
            <a:r>
              <a:t>     1.) Tuples construeren (bouwen)</a:t>
            </a:r>
            <a:br/>
          </a:p>
          <a:p>
            <a:pPr>
              <a:defRPr sz="1200"/>
            </a:pPr>
            <a:r>
              <a:t>     2.) Basis Tuple-methoden</a:t>
            </a:r>
            <a:br/>
          </a:p>
          <a:p>
            <a:pPr>
              <a:defRPr sz="1200"/>
            </a:pPr>
            <a:r>
              <a:t>     3.) Onveranderlijkheid (Immutability)</a:t>
            </a:r>
            <a:br/>
          </a:p>
          <a:p>
            <a:pPr>
              <a:defRPr sz="1200"/>
            </a:pPr>
            <a:r>
              <a:t>     4.) Wanneer worden tuples gebruikt?</a:t>
            </a:r>
            <a:br/>
          </a:p>
          <a:p>
            <a:pPr>
              <a:defRPr sz="1200"/>
            </a:pPr>
            <a:br/>
          </a:p>
          <a:p>
            <a:pPr>
              <a:defRPr sz="1200"/>
            </a:pPr>
            <a:r>
              <a:t>Je hebt een intuÃ¯tie voor het gebruik van tuples op basis van wat je hebt geleerd over lijsten. We kunnen ze op dezelfde manier behandelen, met als belangrijkste onderscheid (distinction) dat tuples onveranderlijk zijn.</a:t>
            </a:r>
            <a:br/>
          </a:p>
          <a:p>
            <a:pPr>
              <a:defRPr sz="1200"/>
            </a:pPr>
            <a:br/>
          </a:p>
          <a:p>
            <a:pPr>
              <a:defRPr sz="1200"/>
            </a:pPr>
            <a:r>
              <a:t>## Tuples construeren</a:t>
            </a:r>
            <a:br/>
          </a:p>
          <a:p>
            <a:pPr>
              <a:defRPr sz="1200"/>
            </a:pPr>
            <a:br/>
          </a:p>
          <a:p>
            <a:pPr>
              <a:defRPr sz="1200"/>
            </a:pPr>
            <a:r>
              <a:t>De constructie van een tuple gebruikt () met elementen gescheiden/gesplit door komma's. Bijvoorbeeld:</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tuple aan</a:t>
            </a:r>
            <a:br/>
            <a:r>
              <a:t> ```</a:t>
            </a:r>
          </a:p>
          <a:p>
            <a:pPr>
              <a:defRPr sz="1200"/>
            </a:pPr>
            <a:r>
              <a:t>``` t = (1,2,3) ```</a:t>
            </a:r>
            <a:b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Controleer het lengthe (len) net als een lijst</a:t>
            </a:r>
            <a:br/>
            <a:r>
              <a:t> ```</a:t>
            </a:r>
          </a:p>
          <a:p>
            <a:pPr>
              <a:defRPr sz="1200"/>
            </a:pPr>
            <a:r>
              <a:t>``` len(t) ```</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ook objecttypen combineren</a:t>
            </a:r>
            <a:br/>
            <a:r>
              <a:t> ```</a:t>
            </a:r>
          </a:p>
          <a:p>
            <a:pPr>
              <a:defRPr sz="1200"/>
            </a:pPr>
            <a:r>
              <a:t>``` t = ('one',2)</a:t>
            </a:r>
            <a:br/>
            <a:r>
              <a:t> ```</a:t>
            </a:r>
          </a:p>
          <a:p>
            <a:pPr>
              <a:defRPr sz="1200"/>
            </a:pPr>
            <a:r>
              <a:t>``` </a:t>
            </a:r>
            <a:br/>
            <a:r>
              <a:t> ```</a:t>
            </a:r>
          </a:p>
          <a:p>
            <a:pPr>
              <a:defRPr sz="1200"/>
            </a:pPr>
            <a:r>
              <a:t>``` # Tonen</a:t>
            </a:r>
            <a:br/>
            <a:r>
              <a:t> ```</a:t>
            </a:r>
          </a:p>
          <a:p>
            <a:pPr>
              <a:defRPr sz="1200"/>
            </a:pPr>
            <a:r>
              <a:t>``` t ```</a:t>
            </a:r>
            <a:b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indexering net zoals we hadden met de lijsten gecodeerd</a:t>
            </a:r>
            <a:br/>
            <a:r>
              <a:t> ```</a:t>
            </a:r>
          </a:p>
          <a:p>
            <a:pPr>
              <a:defRPr sz="1200"/>
            </a:pPr>
            <a:r>
              <a:t>``` t[0] ```</a:t>
            </a:r>
            <a:b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Snijden/Sliceren net zoals een lijst</a:t>
            </a:r>
            <a:br/>
            <a:r>
              <a:t> ```</a:t>
            </a:r>
          </a:p>
          <a:p>
            <a:pPr>
              <a:defRPr sz="1200"/>
            </a:pPr>
            <a:r>
              <a:t>``` t[-1] ```</a:t>
            </a:r>
            <a:b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Tuple-methoden</a:t>
            </a:r>
            <a:br/>
          </a:p>
          <a:p>
            <a:pPr>
              <a:defRPr sz="1200"/>
            </a:pPr>
            <a:br/>
          </a:p>
          <a:p>
            <a:pPr>
              <a:defRPr sz="1200"/>
            </a:pPr>
            <a:r>
              <a:t>Tuples hebben ingebouwde methoden, maar niet zoveel als lijsten. Laten we er twee bekijken:</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Controleer het lengthe (len) net als een lijst</a:t>
            </a:r>
          </a:p>
          <a:p>
            <a:r>
              <a:t>len(t)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.index om een waarde in te voeren en de index terug te geven</a:t>
            </a:r>
            <a:br/>
            <a:r>
              <a:t> ```</a:t>
            </a:r>
          </a:p>
          <a:p>
            <a:pPr>
              <a:defRPr sz="1200"/>
            </a:pPr>
            <a:r>
              <a:t>``` t.index('one') ```</a:t>
            </a:r>
            <a:b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.count om het aantal keren te tellen dat een waarde verschijnt</a:t>
            </a:r>
            <a:br/>
            <a:r>
              <a:t> ```</a:t>
            </a:r>
          </a:p>
          <a:p>
            <a:pPr>
              <a:defRPr sz="1200"/>
            </a:pPr>
            <a:r>
              <a:t>``` t.count('one') ```</a:t>
            </a:r>
            <a:b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Onveranderlijkheid/Immutability</a:t>
            </a:r>
            <a:br/>
          </a:p>
          <a:p>
            <a:pPr>
              <a:defRPr sz="1200"/>
            </a:pPr>
            <a:br/>
          </a:p>
          <a:p>
            <a:pPr>
              <a:defRPr sz="1200"/>
            </a:pPr>
            <a:r>
              <a:t>Het kan niet genoeg benadrukt worden dat tuples immutable (onveranderlijk) zijn. Laten we eens testen hoe belangrijk deze inhoud is::</a:t>
            </a:r>
            <a:b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t[0]= 'change' ```</a:t>
            </a:r>
            <a:b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Vanwege deze onveranderlijkheid kunnen tuples niet groeien. Als een tuple eenmaal is gemaakt, kunnen we er niets meer aan toevoegen.</a:t>
            </a:r>
            <a:b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t.append('nope') ```</a:t>
            </a:r>
            <a:b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Wanneer tuples gebruiken?</a:t>
            </a:r>
            <a:br/>
          </a:p>
          <a:p>
            <a:pPr>
              <a:defRPr sz="1200"/>
            </a:pPr>
            <a:br/>
          </a:p>
          <a:p>
            <a:pPr>
              <a:defRPr sz="1200"/>
            </a:pPr>
            <a:r>
              <a:t>Je vraagt â€‹â€‹je misschien af: "Waarom zou je tuples gebruiken als ze minder beschikbare methoden hebben?" Om eerlijk te zijn, tuples worden niet zo vaak gebruikt als lijsten bij het programmeren, maar worden gebruikt wanneer onveranderlijkheid noodzakelijk is. </a:t>
            </a:r>
            <a:br/>
          </a:p>
          <a:p>
            <a:pPr>
              <a:defRPr sz="1200"/>
            </a:pPr>
            <a:r>
              <a:t>Als u in uw programma een object doorgeeft en ervoor moet zorgen dat het niet wordt gewijzigd, wordt een tuple uw oplossing. </a:t>
            </a:r>
            <a:br/>
          </a:p>
          <a:p>
            <a:pPr>
              <a:defRPr sz="1200"/>
            </a:pPr>
            <a:r>
              <a:t>Het biedt een handige bron van gegevensintegriteit (data integrity).</a:t>
            </a:r>
            <a:br/>
          </a:p>
          <a:p>
            <a:pPr>
              <a:defRPr sz="1200"/>
            </a:pPr>
            <a:br/>
          </a:p>
          <a:p>
            <a:pPr>
              <a:defRPr sz="1200"/>
            </a:pPr>
            <a:r>
              <a:t>Je zou nu in staat moeten zijn om tuples in je programmering te maken en te gebruiken, evenals hun immutability (onveranderlijkheid) goed genoeg te begrijpen.</a:t>
            </a:r>
            <a:br/>
          </a:p>
          <a:p>
            <a:pPr>
              <a:defRPr sz="1200"/>
            </a:pPr>
            <a:br/>
          </a:p>
          <a:p>
            <a:pPr>
              <a:defRPr sz="1200"/>
            </a:pPr>
            <a:r>
              <a:t>Veel success met programmeren!</a:t>
            </a:r>
            <a:b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br/>
            <a:r>
              <a:t>In Python lijken tuples erg op lijsten, maar in tegenstelling tot lijsten zijn ze *immutable (onveranderlijk)*, wat betekent dat ze niet kunnen worden gewijzigd. </a:t>
            </a:r>
            <a:br/>
            <a:r>
              <a:t>Je zou tuples gebruiken om dingen te presenteren die niet mogen veranderd worden, zoals **dagen van de week** of **datums op een kalender**.</a:t>
            </a:r>
            <a:br/>
            <a:br/>
            <a:r>
              <a:t>In deze sectie krijgen we een kort overzicht van het volgende:</a:t>
            </a:r>
            <a:br/>
            <a:br/>
            <a:r>
              <a:t>     1.) Tuples construeren (bouwen)</a:t>
            </a:r>
            <a:br/>
            <a:r>
              <a:t>     2.) Basis Tuple-methoden</a:t>
            </a:r>
            <a:br/>
            <a:r>
              <a:t>     3.) Onveranderlijkheid (Immutability)</a:t>
            </a:r>
            <a:br/>
            <a:r>
              <a:t>     4.) Wanneer worden tuples gebruikt?</a:t>
            </a:r>
            <a:br/>
            <a:br/>
            <a:r>
              <a:t>Je hebt een intuÃ¯tie voor het gebruik van tuples op basis van wat je hebt geleerd over lijsten. We kunnen ze op dezelfde manier behandelen, met als belangrijkste onderscheid (distinction) dat tuples onveranderlijk zijn.</a:t>
            </a:r>
            <a:br/>
            <a:br/>
            <a:r>
              <a:t>## Tuples construeren</a:t>
            </a:r>
            <a:br/>
            <a:br/>
            <a:r>
              <a:t>De constructie van een tuple gebruikt () met elementen gescheiden/gesplit door komma's. Bijvoorbeeld:</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ook objecttypen combineren</a:t>
            </a:r>
          </a:p>
          <a:p>
            <a:r>
              <a:t>t = ('one',2)</a:t>
            </a:r>
          </a:p>
          <a:p/>
          <a:p>
            <a:r>
              <a:t># Tonen</a:t>
            </a:r>
          </a:p>
          <a:p>
            <a:r>
              <a:t>t</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tuple aan</a:t>
            </a:r>
            <a:br/>
            <a:r>
              <a:t> `````` t = (1,2,3) ```</a:t>
            </a:r>
            <a:b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Controleer het lengthe (len) net als een lijst</a:t>
            </a:r>
            <a:br/>
            <a:r>
              <a:t> `````` len(t) ```</a:t>
            </a:r>
            <a:b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ook objecttypen combineren</a:t>
            </a:r>
            <a:br/>
            <a:r>
              <a:t> `````` t = ('one',2)</a:t>
            </a:r>
            <a:br/>
            <a:r>
              <a:t> `````` </a:t>
            </a:r>
            <a:br/>
            <a:r>
              <a:t> `````` # Tonen</a:t>
            </a:r>
            <a:br/>
            <a:r>
              <a:t> `````` t ```</a:t>
            </a:r>
            <a:b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indexering net zoals we hadden met de lijsten gecodeerd</a:t>
            </a:r>
            <a:br/>
            <a:r>
              <a:t> `````` t[0] ```</a:t>
            </a:r>
            <a:b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Snijden/Sliceren net zoals een lijst</a:t>
            </a:r>
            <a:br/>
            <a:r>
              <a:t> `````` t[-1] ```</a:t>
            </a:r>
            <a:b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Tuple-methoden</a:t>
            </a:r>
            <a:br/>
            <a:br/>
            <a:r>
              <a:t>Tuples hebben ingebouwde methoden, maar niet zoveel als lijsten. Laten we er twee bekijken:</a:t>
            </a:r>
            <a:b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.index om een waarde in te voeren en de index terug te geven</a:t>
            </a:r>
            <a:br/>
            <a:r>
              <a:t> `````` t.index('one') ```</a:t>
            </a:r>
            <a:b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.count om het aantal keren te tellen dat een waarde verschijnt</a:t>
            </a:r>
            <a:br/>
            <a:r>
              <a:t> `````` t.count('one') ```</a:t>
            </a:r>
            <a:b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Onveranderlijkheid/Immutability</a:t>
            </a:r>
            <a:br/>
            <a:br/>
            <a:r>
              <a:t>Het kan niet genoeg benadrukt worden dat tuples immutable (onveranderlijk) zijn. Laten we eens testen hoe belangrijk deze inhoud is::</a:t>
            </a:r>
            <a:b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t[0]= 'change' ```</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indexering net zoals we hadden met de lijsten gecodeerd</a:t>
            </a:r>
          </a:p>
          <a:p>
            <a:r>
              <a:t>t[0]</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Vanwege deze onveranderlijkheid kunnen tuples niet groeien. Als een tuple eenmaal is gemaakt, kunnen we er niets meer aan toevoegen.</a:t>
            </a:r>
            <a:b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t.append('nope') ```</a:t>
            </a:r>
            <a:b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Wanneer tuples gebruiken?</a:t>
            </a:r>
            <a:br/>
            <a:br/>
            <a:r>
              <a:t>Je vraagt â€‹â€‹je misschien af: "Waarom zou je tuples gebruiken als ze minder beschikbare methoden hebben?" Om eerlijk te zijn, tuples worden niet zo vaak gebruikt als lijsten bij het programmeren, maar worden gebruikt wanneer onveranderlijkheid noodzakelijk is. </a:t>
            </a:r>
            <a:br/>
            <a:r>
              <a:t>Als u in uw programma een object doorgeeft en ervoor moet zorgen dat het niet wordt gewijzigd, wordt een tuple uw oplossing. </a:t>
            </a:r>
            <a:br/>
            <a:r>
              <a:t>Het biedt een handige bron van gegevensintegriteit (data integrity).</a:t>
            </a:r>
            <a:br/>
            <a:br/>
            <a:r>
              <a:t>Je zou nu in staat moeten zijn om tuples in je programmering te maken en te gebruiken, evenals hun immutability (onveranderlijkheid) goed genoeg te begrijpen.</a:t>
            </a:r>
            <a:br/>
            <a:br/>
            <a:r>
              <a:t>Veel success met programmeren!</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Snijden/Sliceren net zoals een lijst</a:t>
            </a:r>
          </a:p>
          <a:p>
            <a:r>
              <a:t>t[-1]</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Tuple-methoden</a:t>
            </a:r>
          </a:p>
          <a:p/>
          <a:p>
            <a:r>
              <a:t>Tuples hebben ingebouwde methoden, maar niet zoveel als lijsten. Laten we er twee bekijken:</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.index om een waarde in te voeren en de index terug te geven</a:t>
            </a:r>
          </a:p>
          <a:p>
            <a:r>
              <a:t>t.index('one')</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