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Booleans zijn niet te complex maar super-handig om met conditionelle statements te bouwen.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Booleans (Logisch datatype)</a:t>
            </a:r>
          </a:p>
          <a:p/>
          <a:p>
            <a:r>
              <a:t>Python wordt geleverd met Booleans (met vooraf gedefinieerde True en False representaties die alleen de gehele getallen 1 en 0 zijn). Het heeft ook een tijdelijke aanduiding voor het object None. </a:t>
            </a:r>
          </a:p>
          <a:p>
            <a:r>
              <a:t>Laten we een paar snelle voorbeelden van Booleans doornemen (we zullen er later in deze cursus dieper op ingaan).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CreÃ«er object in als een boolean</a:t>
            </a:r>
          </a:p>
          <a:p>
            <a:r>
              <a:t>a = True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#Tonen</a:t>
            </a:r>
          </a:p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kunnen ook vergelijkingsoperatoren (comparison-operators) gebruiken om Booleans te maken. We zullen later in de cursus alle vergelijkingsoperatoren bespreken.</a:t>
            </a:r>
          </a:p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Het uitvoer is boolean</a:t>
            </a:r>
          </a:p>
          <a:p>
            <a:r>
              <a:t>1 &gt; 2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kunnen 'None' gebruiken als tijdelijke aanduiding voor een object dat we nog niet opnieuw willen toewijzen/instantieren: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None placeholder</a:t>
            </a:r>
          </a:p>
          <a:p>
            <a:r>
              <a:t>b = None</a:t>
            </a: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Tonen</a:t>
            </a:r>
          </a:p>
          <a:p>
            <a:r>
              <a:t>print(b)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Booleans (Logisch datatype)</a:t>
            </a:r>
          </a:p>
          <a:p/>
          <a:p>
            <a:r>
              <a:t>Python wordt geleverd met Booleans (met vooraf gedefinieerde True en False representaties die alleen de gehele getallen 1 en 0 zijn). Het heeft ook een tijdelijke aanduiding voor het object None. </a:t>
            </a:r>
          </a:p>
          <a:p>
            <a:r>
              <a:t>Laten we een paar snelle voorbeelden van Booleans doornemen (we zullen er later in deze cursus dieper op ingaan).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Booleans zijn niet te complex maar super-handig om met conditionelle statements te bouwen.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tec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Booleans (Logisch datatype)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Python wordt geleverd met Booleans (met vooraf gedefinieerde True en False representaties die alleen de gehele getallen 1 en 0 zijn). Het heeft ook een tijdelijke aanduiding voor het object None. </a:t>
            </a:r>
            <a:br/>
          </a:p>
          <a:p>
            <a:pPr>
              <a:defRPr sz="1200"/>
            </a:pPr>
            <a:r>
              <a:t>Laten we een paar snelle voorbeelden van Booleans doornemen (we zullen er later in deze cursus dieper op ingaan).</a:t>
            </a:r>
            <a:b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CreÃ«er object in als een boolean</a:t>
            </a:r>
            <a:br/>
            <a:r>
              <a:t> ```</a:t>
            </a:r>
          </a:p>
          <a:p>
            <a:pPr>
              <a:defRPr sz="1200"/>
            </a:pPr>
            <a:r>
              <a:t>``` a = True ```</a:t>
            </a:r>
            <a:b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#Tonen</a:t>
            </a:r>
            <a:br/>
            <a:r>
              <a:t> ```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We kunnen ook vergelijkingsoperatoren (comparison-operators) gebruiken om Booleans te maken. We zullen later in de cursus alle vergelijkingsoperatoren bespreken.</a:t>
            </a:r>
            <a:b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Het uitvoer is boolean</a:t>
            </a:r>
            <a:br/>
            <a:r>
              <a:t> ```</a:t>
            </a:r>
          </a:p>
          <a:p>
            <a:pPr>
              <a:defRPr sz="1200"/>
            </a:pPr>
            <a:r>
              <a:t>``` 1 &gt; 2 ```</a:t>
            </a:r>
            <a:b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We kunnen 'None' gebruiken als tijdelijke aanduiding voor een object dat we nog niet opnieuw willen toewijzen/instantieren:</a:t>
            </a:r>
            <a:b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None placeholder</a:t>
            </a:r>
            <a:br/>
            <a:r>
              <a:t> ```</a:t>
            </a:r>
          </a:p>
          <a:p>
            <a:pPr>
              <a:defRPr sz="1200"/>
            </a:pPr>
            <a:r>
              <a:t>``` b = None ```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CreÃ«er object in als een boolean</a:t>
            </a:r>
          </a:p>
          <a:p>
            <a:r>
              <a:t>a = True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Tonen</a:t>
            </a:r>
            <a:br/>
            <a:r>
              <a:t> ```</a:t>
            </a:r>
          </a:p>
          <a:p>
            <a:pPr>
              <a:defRPr sz="1200"/>
            </a:pPr>
            <a:r>
              <a:t>``` print(b) ```</a:t>
            </a:r>
            <a:b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Booleans zijn niet te complex maar super-handig om met conditionelle statements te bouwen.</a:t>
            </a:r>
            <a:b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  <a:r>
              <a:t>    &lt;img src='https://intecbrussel.be/img/logo3.png' width='400px' height='auto'/&gt;</a:t>
            </a:r>
            <a:br/>
            <a:r>
              <a:t>    &lt;br/&gt;</a:t>
            </a:r>
            <a:br/>
            <a:r>
              <a:t>    &lt;em&gt;Python les-materialen&lt;/em&gt;</a:t>
            </a:r>
            <a:br/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Booleans (Logisch datatype)</a:t>
            </a:r>
            <a:br/>
            <a:br/>
            <a:r>
              <a:t>Python wordt geleverd met Booleans (met vooraf gedefinieerde True en False representaties die alleen de gehele getallen 1 en 0 zijn). Het heeft ook een tijdelijke aanduiding voor het object None. </a:t>
            </a:r>
            <a:br/>
            <a:r>
              <a:t>Laten we een paar snelle voorbeelden van Booleans doornemen (we zullen er later in deze cursus dieper op ingaan).</a:t>
            </a:r>
            <a:b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CreÃ«er object in als een boolean</a:t>
            </a:r>
            <a:br/>
            <a:r>
              <a:t> `````` a = True ```</a:t>
            </a:r>
            <a:b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#Tonen</a:t>
            </a:r>
            <a:br/>
            <a:r>
              <a:t> `````` a ```</a:t>
            </a:r>
            <a:b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We kunnen ook vergelijkingsoperatoren (comparison-operators) gebruiken om Booleans te maken. We zullen later in de cursus alle vergelijkingsoperatoren bespreken.</a:t>
            </a:r>
            <a:b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Het uitvoer is boolean</a:t>
            </a:r>
            <a:br/>
            <a:r>
              <a:t> `````` 1 &gt; 2 ```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We kunnen 'None' gebruiken als tijdelijke aanduiding voor een object dat we nog niet opnieuw willen toewijzen/instantieren: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#Tonen</a:t>
            </a:r>
          </a:p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None placeholder</a:t>
            </a:r>
            <a:br/>
            <a:r>
              <a:t> `````` b = None ```</a:t>
            </a:r>
            <a:b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# Tonen</a:t>
            </a:r>
            <a:br/>
            <a:r>
              <a:t> `````` print(b) ```</a:t>
            </a:r>
            <a:b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Booleans zijn niet te complex maar super-handig om met conditionelle statements te bouwen.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 kunnen ook vergelijkingsoperatoren (comparison-operators) gebruiken om Booleans te maken. We zullen later in de cursus alle vergelijkingsoperatoren bespreken.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Het uitvoer is boolean</a:t>
            </a:r>
          </a:p>
          <a:p>
            <a:r>
              <a:t>1 &gt; 2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 kunnen 'None' gebruiken als tijdelijke aanduiding voor een object dat we nog niet opnieuw willen toewijzen/instantieren: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None placeholder</a:t>
            </a:r>
          </a:p>
          <a:p>
            <a:r>
              <a:t>b = None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Tonen</a:t>
            </a:r>
          </a:p>
          <a:p>
            <a:r>
              <a:t>print(b)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