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 Type="http://schemas.openxmlformats.org/officeDocument/2006/relationships/slide" Target="slides/slide9.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 Type="http://schemas.openxmlformats.org/officeDocument/2006/relationships/slide" Target="slides/slide10.xml"/><Relationship Id="rId160" Type="http://schemas.openxmlformats.org/officeDocument/2006/relationships/slide" Target="slides/slide154.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We kunnen het bestand nu lezen</a:t>
            </a:r>
          </a:p>
          <a:p>
            <a:r>
              <a:t>my_file.read()</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Lees het bestand</a:t>
            </a:r>
            <a:br/>
            <a:r>
              <a:t> ```</a:t>
            </a:r>
          </a:p>
          <a:p>
            <a:pPr>
              <a:defRPr sz="1200"/>
            </a:pPr>
            <a:r>
              <a:t>``` my_file.seek(0)</a:t>
            </a:r>
            <a:br/>
            <a:r>
              <a:t> ```</a:t>
            </a:r>
          </a:p>
          <a:p>
            <a:pPr>
              <a:defRPr sz="1200"/>
            </a:pPr>
            <a:r>
              <a:t>``` my_file.read() ```</a:t>
            </a:r>
            <a:b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my_file.close()  # doe dit altijd als je klaar bent met een bestand ```</a:t>
            </a:r>
            <a:b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Toevoegen aan een bestand</a:t>
            </a:r>
            <a:br/>
          </a:p>
          <a:p>
            <a:pPr>
              <a:defRPr sz="1200"/>
            </a:pPr>
            <a:r>
              <a:t>Als u het argument ''a'' doorgeeft, wordt het bestand geopend en wordt de aanwijzer (pointer) aan het einde geplaatst, zodat alles wat is geschreven, wordt toegevoegd. Net zoals ''w+'', laat ''a+'' ons lezen en schrijven naar een bestand. Als het bestand niet bestaat, wordt er een gemaakt.</a:t>
            </a:r>
            <a:b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my_file = open('test.txt','a+')</a:t>
            </a:r>
            <a:br/>
            <a:r>
              <a:t> ```</a:t>
            </a:r>
          </a:p>
          <a:p>
            <a:pPr>
              <a:defRPr sz="1200"/>
            </a:pPr>
            <a:r>
              <a:t>``` my_file.write('\nThis is text being appended to test.txt')</a:t>
            </a:r>
            <a:br/>
            <a:r>
              <a:t> ```</a:t>
            </a:r>
          </a:p>
          <a:p>
            <a:pPr>
              <a:defRPr sz="1200"/>
            </a:pPr>
            <a:r>
              <a:t>``` my_file.write('\nAnd another line here.') ```</a:t>
            </a:r>
            <a:b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my_file.seek(0)</a:t>
            </a:r>
            <a:br/>
            <a:r>
              <a:t> ```</a:t>
            </a:r>
          </a:p>
          <a:p>
            <a:pPr>
              <a:defRPr sz="1200"/>
            </a:pPr>
            <a:r>
              <a:t>``` print(my_file.read()) ```</a:t>
            </a:r>
            <a:b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my_file.close() ```</a:t>
            </a:r>
            <a:b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Toevoegen (Appending) met `%%writefile`</a:t>
            </a:r>
            <a:br/>
          </a:p>
          <a:p>
            <a:pPr>
              <a:defRPr sz="1200"/>
            </a:pPr>
            <a:r>
              <a:t>We kunnen hetzelfde doen met behulp van IPython-celmagie:</a:t>
            </a:r>
            <a:b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%%writefile -a test.txt</a:t>
            </a:r>
            <a:br/>
            <a:r>
              <a:t> ```</a:t>
            </a:r>
          </a:p>
          <a:p>
            <a:pPr>
              <a:defRPr sz="1200"/>
            </a:pPr>
            <a:r>
              <a:t>``` </a:t>
            </a:r>
            <a:br/>
            <a:r>
              <a:t> ```</a:t>
            </a:r>
          </a:p>
          <a:p>
            <a:pPr>
              <a:defRPr sz="1200"/>
            </a:pPr>
            <a:r>
              <a:t>``` This is text being appended to test.txt</a:t>
            </a:r>
            <a:br/>
            <a:r>
              <a:t> ```</a:t>
            </a:r>
          </a:p>
          <a:p>
            <a:pPr>
              <a:defRPr sz="1200"/>
            </a:pPr>
            <a:r>
              <a:t>``` And another line here. ```</a:t>
            </a:r>
            <a:b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Voeg een spatie toe als u wilt dat de eerste regel op een eigen regel begint, aangezien Jupyter escape-reeksen zoals `\n` niet herkent</a:t>
            </a:r>
            <a:b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Een bestand doorlopen</a:t>
            </a:r>
            <a:br/>
          </a:p>
          <a:p>
            <a:pPr>
              <a:defRPr sz="1200"/>
            </a:pPr>
            <a:br/>
          </a:p>
          <a:p>
            <a:pPr>
              <a:defRPr sz="1200"/>
            </a:pPr>
            <a:r>
              <a:t>Laten we een snel voorbeeld van een for-lus krijgen door een tekstbestand te herhalen. Laten we eerst een nieuw tekstbestand maken met wat IPython Magic:</a:t>
            </a: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Maar wat gebeurt er als we het opnieuw proberen te lezen?</a:t>
            </a:r>
          </a:p>
          <a:p>
            <a:r>
              <a:t>my_file.read()</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%%writefile test.txt</a:t>
            </a:r>
            <a:br/>
            <a:r>
              <a:t> ```</a:t>
            </a:r>
          </a:p>
          <a:p>
            <a:pPr>
              <a:defRPr sz="1200"/>
            </a:pPr>
            <a:r>
              <a:t>``` First Line</a:t>
            </a:r>
            <a:br/>
            <a:r>
              <a:t> ```</a:t>
            </a:r>
          </a:p>
          <a:p>
            <a:pPr>
              <a:defRPr sz="1200"/>
            </a:pPr>
            <a:r>
              <a:t>``` Second Line ```</a:t>
            </a:r>
            <a:b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Nu kunnen we een klein beetje flow (stroom) gebruiken om het programma door elke lijn van het bestand te vertellen en iets te doen:</a:t>
            </a:r>
            <a:b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for line in open('test.txt'):</a:t>
            </a:r>
            <a:br/>
            <a:r>
              <a:t> ```</a:t>
            </a:r>
          </a:p>
          <a:p>
            <a:pPr>
              <a:defRPr sz="1200"/>
            </a:pPr>
            <a:r>
              <a:t>```     print(line) ```</a:t>
            </a:r>
            <a:b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Maak je geen zorgen dat je dit nog volledig begrijpt, want er komen binnenkort lussen aan. Maar we zullen afbreken wat we hierboven hebben gedaan. We zeiden dat voor elke regel in dit tekstbestand, ga je gang en druk die regel af. Het is belangrijk om hier een paar dingen op te merken:</a:t>
            </a:r>
            <a:br/>
          </a:p>
          <a:p>
            <a:pPr>
              <a:defRPr sz="1200"/>
            </a:pPr>
            <a:br/>
          </a:p>
          <a:p>
            <a:pPr>
              <a:defRPr sz="1200"/>
            </a:pPr>
            <a:r>
              <a:t>1. We hadden het "line" -object alles kunnen noemen (zie voorbeeld hieronder).</a:t>
            </a:r>
            <a:br/>
          </a:p>
          <a:p>
            <a:pPr>
              <a:defRPr sz="1200"/>
            </a:pPr>
            <a:r>
              <a:t>2. Door `.read()` niet aan te roepen op het bestand, werd het hele tekstbestand niet in het geheugen opgeslagen.</a:t>
            </a:r>
            <a:br/>
          </a:p>
          <a:p>
            <a:pPr>
              <a:defRPr sz="1200"/>
            </a:pPr>
            <a:r>
              <a:t>3. Let op de inspringing (indent) op de tweede lijn om af te drukken. Deze spatie is vereist in Python.</a:t>
            </a:r>
            <a:b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 betrekking tot het eerste punt hierboven</a:t>
            </a:r>
            <a:br/>
            <a:r>
              <a:t> ```</a:t>
            </a:r>
          </a:p>
          <a:p>
            <a:pPr>
              <a:defRPr sz="1200"/>
            </a:pPr>
            <a:r>
              <a:t>``` for asdf in open('test.txt'):</a:t>
            </a:r>
            <a:br/>
            <a:r>
              <a:t> ```</a:t>
            </a:r>
          </a:p>
          <a:p>
            <a:pPr>
              <a:defRPr sz="1200"/>
            </a:pPr>
            <a:r>
              <a:t>```     print(asdf) ```</a:t>
            </a:r>
            <a:b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zullen hier later veel meer over leren, aangezien het meeste applicaties vereisten om bestanden-data te manipuleren.</a:t>
            </a:r>
            <a:b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les-materialen&lt;/em&gt;</a:t>
            </a:r>
            <a:br/>
            <a:r>
              <a:t>&lt;/center&gt;</a:t>
            </a:r>
            <a:b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Files (Bestanden)</a:t>
            </a:r>
            <a:br/>
            <a:br/>
            <a:r>
              <a:t>Python gebruikt file-objecten (bestandsobjecten) om te communiceren met externe bestanden op uw computer. Deze bestandsobjecten kunnen elk soort bestand zijn dat u op uw computer heeft, of het nu een audiobestand, een tekstbestand, e-mails, Excel-documenten, enz. is. </a:t>
            </a:r>
            <a:br/>
            <a:r>
              <a:t>Opmerking: u zult waarschijnlijk bepaalde bibliotheken of modules moeten installeren om met die verschillende bestandstypen, maar ze zijn gemakkelijk beschikbaar. (Later in de cursus zullen we het downloaden van modules behandelen).</a:t>
            </a:r>
            <a:br/>
            <a:br/>
            <a:r>
              <a:t>Python heeft een ingebouwde open-functie waarmee we basisbestandstypen kunnen openen en ermee kunnen spelen. Eerst hebben we echter een bestand nodig. We gaan wat IPython-magie gebruiken om een tekstbestand te maken!</a:t>
            </a:r>
            <a:br/>
            <a:br/>
            <a:r>
              <a:t>## IPython Een bestand schrijven</a:t>
            </a:r>
            <a:br/>
            <a:r>
              <a:t>#### Deze functie is specifiek voor jupyter-notitieboeken! U kunt ook snel een eenvoudig .txt-bestand maken met een sublieme teksteditor.</a:t>
            </a:r>
            <a:b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%%writefile test.txt</a:t>
            </a:r>
            <a:br/>
            <a:r>
              <a:t> `````` Hello, this is a quick test file. ```</a:t>
            </a:r>
            <a:b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Dit gebeurt hier omdat je kunt voorstellen dat de lezende "cursor" aan het einde van het bestand staat nadat je het hebt gelezen. Er valt dus niets meer te lezen. We kunnen de "cursor" als volgt resetten:</a:t>
            </a:r>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Python Een bestand openen</a:t>
            </a:r>
            <a:br/>
            <a:br/>
            <a:r>
              <a:t>Laten we dat doen door het bestand test.txt te openen dat zich in dezelfde map als dit notitieblok bevindt. Voor nu zullen we werken met bestanden die zich in dezelfde map bevinden als het notebook- of .py-script dat u gebruikt.</a:t>
            </a:r>
            <a:br/>
            <a:br/>
            <a:r>
              <a:t>Het is heel gemakkelijk om een foutmelding te krijgen bij deze stap:</a:t>
            </a:r>
            <a:b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myfile = open('whoops.txt') ```</a:t>
            </a:r>
            <a:b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Om deze fout te voorkomen, moet u ervoor zorgen dat uw .txt-bestand op dezelfde locatie als uw notebook is opgeslagen. Gebruik **pwd** om de locatie van uw notebook te controleren:</a:t>
            </a:r>
            <a:b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pwd ```</a:t>
            </a:r>
            <a:b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**Als alternatief, om bestanden van elke locatie op uw computer te pakken, geeft u gewoon het volledige bestand-pad door. **</a:t>
            </a:r>
            <a:br/>
            <a:br/>
            <a:r>
              <a:t>Voor Windows moet je dubbel \ (back slash) gebruiken zodat python de tweede \ niet als een escape-teken behandelt, een bestand-pad heeft de vorm:</a:t>
            </a:r>
            <a:br/>
            <a:br/>
            <a:r>
              <a:t>    myfile = open("C:\\Users\\YourUserName\\Home\\Folder\\myfile.txt")</a:t>
            </a:r>
            <a:br/>
            <a:br/>
            <a:r>
              <a:t>Voor MacOS en Linux gebruik je schuine strepen (forward slash) in de tegenovergestelde richting:</a:t>
            </a:r>
            <a:br/>
            <a:br/>
            <a:r>
              <a:t>    myfile = open("/Users/YouUserName/Folder/myfile.txt")</a:t>
            </a:r>
            <a:b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Open de text.txt die we eerder hebben gemaakt</a:t>
            </a:r>
            <a:br/>
            <a:r>
              <a:t> `````` my_file = open('test.txt') ```</a:t>
            </a:r>
            <a:b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het bestand nu lezen</a:t>
            </a:r>
            <a:br/>
            <a:r>
              <a:t> `````` my_file.read() ```</a:t>
            </a:r>
            <a:b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Maar wat gebeurt er als we het opnieuw proberen te lezen?</a:t>
            </a:r>
            <a:br/>
            <a:r>
              <a:t> `````` my_file.read() ```</a:t>
            </a:r>
            <a:b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Dit gebeurt hier omdat je kunt voorstellen dat de lezende "cursor" aan het einde van het bestand staat nadat je het hebt gelezen. Er valt dus niets meer te lezen. We kunnen de "cursor" als volgt resetten:</a:t>
            </a:r>
            <a:b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Zoek naar het begin van het bestand (index 0)</a:t>
            </a:r>
            <a:br/>
            <a:r>
              <a:t> `````` my_file.seek(0) ```</a:t>
            </a:r>
            <a:b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Zoek naar het begin van het bestand (index 0)</a:t>
            </a:r>
          </a:p>
          <a:p>
            <a:r>
              <a:t>my_file.seek(0)</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Lees nu nog eens</a:t>
            </a:r>
            <a:br/>
            <a:r>
              <a:t> `````` my_file.read() ```</a:t>
            </a:r>
            <a:b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U kunt een bestand lijn voor lijn lezen met behulp van de readlines-methode. Wees voorzichtig met grote bestanden, aangezien alles in het geheugen wordt bewaard. We zullen later in de cursus leren hoe we grote bestanden kunnen herhalen.</a:t>
            </a:r>
            <a:b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Readlines retourneert een lijst van de regels in het bestand</a:t>
            </a:r>
            <a:br/>
            <a:r>
              <a:t> `````` my_file.seek(0)</a:t>
            </a:r>
            <a:br/>
            <a:r>
              <a:t> `````` my_file.readlines() ```</a:t>
            </a:r>
            <a:b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Wanneer u klaar bent met het gebruik van een bestand, is het altijd een goede praktijk om het te sluiten.</a:t>
            </a:r>
            <a:b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my_file.close() ```</a:t>
            </a:r>
            <a:b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Schrijven naar een bestand</a:t>
            </a:r>
            <a:br/>
            <a:br/>
            <a:r>
              <a:t>Standaard staat de functie `open()` ons alleen toe om het bestand te lezen. We moeten het argument ''w'' doorgeven om over het bestand te schrijven. Bijvoorbeeld:</a:t>
            </a:r>
            <a:b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Voeg een tweede argument toe aan de functie, 'w' wat staat voor schrijven.</a:t>
            </a:r>
            <a:br/>
            <a:r>
              <a:t> `````` # Door 'w+' door te geven, kunnen we het bestand lezen en erin schrijven</a:t>
            </a:r>
            <a:br/>
            <a:r>
              <a:t> `````` </a:t>
            </a:r>
            <a:br/>
            <a:r>
              <a:t> `````` my_file = open('test.txt','w+') ```</a:t>
            </a:r>
            <a:b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&lt;strong&gt;&lt;font color='red'&gt;Wees voorzichtig!&lt;/font&gt;&lt;/strong&gt;</a:t>
            </a:r>
            <a:br/>
            <a:r>
              <a:t>Het openen van een bestand met `'w'` of `'w+'` kapt het origineel af, wat inhoudt dat alles wat in het originele bestand stond **wordt verwijderd**!</a:t>
            </a:r>
            <a:b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Schrijf naar het bestand</a:t>
            </a:r>
            <a:br/>
            <a:r>
              <a:t> `````` my_file.write('This is a new line') ```</a:t>
            </a:r>
            <a:b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Lees het bestand</a:t>
            </a:r>
            <a:br/>
            <a:r>
              <a:t> `````` my_file.seek(0)</a:t>
            </a:r>
            <a:br/>
            <a:r>
              <a:t> `````` my_file.read() ```</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Lees nu nog eens</a:t>
            </a:r>
          </a:p>
          <a:p>
            <a:r>
              <a:t>my_file.read()</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my_file.close()  # doe dit altijd als je klaar bent met een bestand ```</a:t>
            </a:r>
            <a:b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Toevoegen aan een bestand</a:t>
            </a:r>
            <a:br/>
            <a:r>
              <a:t>Als u het argument ''a'' doorgeeft, wordt het bestand geopend en wordt de aanwijzer (pointer) aan het einde geplaatst, zodat alles wat is geschreven, wordt toegevoegd. Net zoals ''w+'', laat ''a+'' ons lezen en schrijven naar een bestand. Als het bestand niet bestaat, wordt er een gemaakt.</a:t>
            </a:r>
            <a:b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my_file = open('test.txt','a+')</a:t>
            </a:r>
            <a:br/>
            <a:r>
              <a:t> `````` my_file.write('\nThis is text being appended to test.txt')</a:t>
            </a:r>
            <a:br/>
            <a:r>
              <a:t> `````` my_file.write('\nAnd another line here.') ```</a:t>
            </a:r>
            <a:b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my_file.seek(0)</a:t>
            </a:r>
            <a:br/>
            <a:r>
              <a:t> `````` print(my_file.read()) ```</a:t>
            </a:r>
            <a:b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my_file.close() ```</a:t>
            </a:r>
            <a:b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Toevoegen (Appending) met `%%writefile`</a:t>
            </a:r>
            <a:br/>
            <a:r>
              <a:t>We kunnen hetzelfde doen met behulp van IPython-celmagie:</a:t>
            </a:r>
            <a:b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%%writefile -a test.txt</a:t>
            </a:r>
            <a:br/>
            <a:r>
              <a:t> `````` </a:t>
            </a:r>
            <a:br/>
            <a:r>
              <a:t> `````` This is text being appended to test.txt</a:t>
            </a:r>
            <a:br/>
            <a:r>
              <a:t> `````` And another line here. ```</a:t>
            </a:r>
            <a:b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Voeg een spatie toe als u wilt dat de eerste regel op een eigen regel begint, aangezien Jupyter escape-reeksen zoals `\n` niet herkent</a:t>
            </a:r>
            <a:b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Een bestand doorlopen</a:t>
            </a:r>
            <a:br/>
            <a:br/>
            <a:r>
              <a:t>Laten we een snel voorbeeld van een for-lus krijgen door een tekstbestand te herhalen. Laten we eerst een nieuw tekstbestand maken met wat IPython Magic:</a:t>
            </a:r>
            <a:b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%%writefile test.txt</a:t>
            </a:r>
            <a:br/>
            <a:r>
              <a:t> `````` First Line</a:t>
            </a:r>
            <a:br/>
            <a:r>
              <a:t> `````` Second Line ```</a:t>
            </a:r>
            <a:b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U kunt een bestand lijn voor lijn lezen met behulp van de readlines-methode. Wees voorzichtig met grote bestanden, aangezien alles in het geheugen wordt bewaard. We zullen later in de cursus leren hoe we grote bestanden kunnen herhalen.</a:t>
            </a:r>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Nu kunnen we een klein beetje flow (stroom) gebruiken om het programma door elke lijn van het bestand te vertellen en iets te doen:</a:t>
            </a:r>
            <a:b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for line in open('test.txt'):</a:t>
            </a:r>
            <a:br/>
            <a:r>
              <a:t> ``````     print(line) ```</a:t>
            </a:r>
            <a:b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Maak je geen zorgen dat je dit nog volledig begrijpt, want er komen binnenkort lussen aan. Maar we zullen afbreken wat we hierboven hebben gedaan. We zeiden dat voor elke regel in dit tekstbestand, ga je gang en druk die regel af. Het is belangrijk om hier een paar dingen op te merken:</a:t>
            </a:r>
            <a:br/>
            <a:br/>
            <a:r>
              <a:t>1. We hadden het "line" -object alles kunnen noemen (zie voorbeeld hieronder).</a:t>
            </a:r>
            <a:br/>
            <a:r>
              <a:t>2. Door `.read()` niet aan te roepen op het bestand, werd het hele tekstbestand niet in het geheugen opgeslagen.</a:t>
            </a:r>
            <a:br/>
            <a:r>
              <a:t>3. Let op de inspringing (indent) op de tweede lijn om af te drukken. Deze spatie is vereist in Python.</a:t>
            </a:r>
            <a:b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 betrekking tot het eerste punt hierboven</a:t>
            </a:r>
            <a:br/>
            <a:r>
              <a:t> `````` for asdf in open('test.txt'):</a:t>
            </a:r>
            <a:br/>
            <a:r>
              <a:t> ``````     print(asdf) ```</a:t>
            </a:r>
            <a:b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zullen hier later veel meer over leren, aangezien het meeste applicaties vereisten om bestanden-data te manipuleren.</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Readlines retourneert een lijst van de regels in het bestand</a:t>
            </a:r>
          </a:p>
          <a:p>
            <a:r>
              <a:t>my_file.seek(0)</a:t>
            </a:r>
          </a:p>
          <a:p>
            <a:r>
              <a:t>my_file.readlines()</a:t>
            </a:r>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Wanneer u klaar bent met het gebruik van een bestand, is het altijd een goede praktijk om het te sluiten.</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my_file.close()</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Schrijven naar een bestand</a:t>
            </a:r>
          </a:p>
          <a:p/>
          <a:p>
            <a:r>
              <a:t>Standaard staat de functie `open()` ons alleen toe om het bestand te lezen. We moeten het argument ''w'' doorgeven om over het bestand te schrijven. Bijvoorbeeld:</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Files (Bestanden)</a:t>
            </a:r>
          </a:p>
          <a:p/>
          <a:p>
            <a:r>
              <a:t>Python gebruikt file-objecten (bestandsobjecten) om te communiceren met externe bestanden op uw computer. Deze bestandsobjecten kunnen elk soort bestand zijn dat u op uw computer heeft, of het nu een audiobestand, een tekstbestand, e-mails, Excel-documenten, enz. is. </a:t>
            </a:r>
          </a:p>
          <a:p>
            <a:r>
              <a:t>Opmerking: u zult waarschijnlijk bepaalde bibliotheken of modules moeten installeren om met die verschillende bestandstypen, maar ze zijn gemakkelijk beschikbaar. (Later in de cursus zullen we het downloaden van modules behandelen).</a:t>
            </a:r>
          </a:p>
          <a:p/>
          <a:p>
            <a:r>
              <a:t>Python heeft een ingebouwde open-functie waarmee we basisbestandstypen kunnen openen en ermee kunnen spelen. Eerst hebben we echter een bestand nodig. We gaan wat IPython-magie gebruiken om een tekstbestand te maken!</a:t>
            </a:r>
          </a:p>
          <a:p/>
          <a:p>
            <a:r>
              <a:t>## IPython Een bestand schrijven</a:t>
            </a:r>
          </a:p>
          <a:p>
            <a:r>
              <a:t>#### Deze functie is specifiek voor jupyter-notitieboeken! U kunt ook snel een eenvoudig .txt-bestand maken met een sublieme teksteditor.</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Voeg een tweede argument toe aan de functie, 'w' wat staat voor schrijven.</a:t>
            </a:r>
          </a:p>
          <a:p>
            <a:r>
              <a:t># Door 'w+' door te geven, kunnen we het bestand lezen en erin schrijven</a:t>
            </a:r>
          </a:p>
          <a:p/>
          <a:p>
            <a:r>
              <a:t>my_file = open('test.txt','w+')</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&lt;strong&gt;&lt;font color='red'&gt;Wees voorzichtig!&lt;/font&gt;&lt;/strong&gt;</a:t>
            </a:r>
          </a:p>
          <a:p>
            <a:r>
              <a:t>Het openen van een bestand met `'w'` of `'w+'` kapt het origineel af, wat inhoudt dat alles wat in het originele bestand stond **wordt verwijderd**!</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Schrijf naar het bestand</a:t>
            </a:r>
          </a:p>
          <a:p>
            <a:r>
              <a:t>my_file.write('This is a new line')</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Lees het bestand</a:t>
            </a:r>
          </a:p>
          <a:p>
            <a:r>
              <a:t>my_file.seek(0)</a:t>
            </a:r>
          </a:p>
          <a:p>
            <a:r>
              <a:t>my_file.read()</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my_file.close()  # doe dit altijd als je klaar bent met een bestand</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Toevoegen aan een bestand</a:t>
            </a:r>
          </a:p>
          <a:p>
            <a:r>
              <a:t>Als u het argument ''a'' doorgeeft, wordt het bestand geopend en wordt de aanwijzer (pointer) aan het einde geplaatst, zodat alles wat is geschreven, wordt toegevoegd. Net zoals ''w+'', laat ''a+'' ons lezen en schrijven naar een bestand. Als het bestand niet bestaat, wordt er een gemaakt.</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my_file = open('test.txt','a+')</a:t>
            </a:r>
          </a:p>
          <a:p>
            <a:r>
              <a:t>my_file.write('\nThis is text being appended to test.txt')</a:t>
            </a:r>
          </a:p>
          <a:p>
            <a:r>
              <a:t>my_file.write('\nAnd another line here.')</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my_file.seek(0)</a:t>
            </a:r>
          </a:p>
          <a:p>
            <a:r>
              <a:t>print(my_file.read())</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my_file.close()</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Toevoegen (Appending) met `%%writefile`</a:t>
            </a:r>
          </a:p>
          <a:p>
            <a:r>
              <a:t>We kunnen hetzelfde doen met behulp van IPython-celmagie:</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%%writefile test.txt</a:t>
            </a:r>
          </a:p>
          <a:p>
            <a:r>
              <a:t>Hello, this is a quick test file.</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%%writefile -a test.txt</a:t>
            </a:r>
          </a:p>
          <a:p/>
          <a:p>
            <a:r>
              <a:t>This is text being appended to test.txt</a:t>
            </a:r>
          </a:p>
          <a:p>
            <a:r>
              <a:t>And another line here.</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Voeg een spatie toe als u wilt dat de eerste regel op een eigen regel begint, aangezien Jupyter escape-reeksen zoals `\n` niet herkent</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Een bestand doorlopen</a:t>
            </a:r>
          </a:p>
          <a:p/>
          <a:p>
            <a:r>
              <a:t>Laten we een snel voorbeeld van een for-lus krijgen door een tekstbestand te herhalen. Laten we eerst een nieuw tekstbestand maken met wat IPython Magic:</a:t>
            </a:r>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%%writefile test.txt</a:t>
            </a:r>
          </a:p>
          <a:p>
            <a:r>
              <a:t>First Line</a:t>
            </a:r>
          </a:p>
          <a:p>
            <a:r>
              <a:t>Second Line</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Nu kunnen we een klein beetje flow (stroom) gebruiken om het programma door elke lijn van het bestand te vertellen en iets te doen:</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for line in open('test.txt'):</a:t>
            </a:r>
          </a:p>
          <a:p>
            <a:r>
              <a:t>    print(line)</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Maak je geen zorgen dat je dit nog volledig begrijpt, want er komen binnenkort lussen aan. Maar we zullen afbreken wat we hierboven hebben gedaan. We zeiden dat voor elke regel in dit tekstbestand, ga je gang en druk die regel af. Het is belangrijk om hier een paar dingen op te merken:</a:t>
            </a:r>
          </a:p>
          <a:p/>
          <a:p>
            <a:r>
              <a:t>1. We hadden het "line" -object alles kunnen noemen (zie voorbeeld hieronder).</a:t>
            </a:r>
          </a:p>
          <a:p>
            <a:r>
              <a:t>2. Door `.read()` niet aan te roepen op het bestand, werd het hele tekstbestand niet in het geheugen opgeslagen.</a:t>
            </a:r>
          </a:p>
          <a:p>
            <a:r>
              <a:t>3. Let op de inspringing (indent) op de tweede lijn om af te drukken. Deze spatie is vereist in Python.</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Met betrekking tot het eerste punt hierboven</a:t>
            </a:r>
          </a:p>
          <a:p>
            <a:r>
              <a:t>for asdf in open('test.txt'):</a:t>
            </a:r>
          </a:p>
          <a:p>
            <a:r>
              <a:t>    print(asdf)</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zullen hier later veel meer over leren, aangezien het meeste applicaties vereisten om bestanden-data te manipuleren.</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Python Een bestand openen</a:t>
            </a:r>
          </a:p>
          <a:p/>
          <a:p>
            <a:r>
              <a:t>Laten we dat doen door het bestand test.txt te openen dat zich in dezelfde map als dit notitieblok bevindt. Voor nu zullen we werken met bestanden die zich in dezelfde map bevinden als het notebook- of .py-script dat u gebruikt.</a:t>
            </a:r>
          </a:p>
          <a:p/>
          <a:p>
            <a:r>
              <a:t>Het is heel gemakkelijk om een foutmelding te krijgen bij deze stap:</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Files (Bestanden)</a:t>
            </a:r>
          </a:p>
          <a:p/>
          <a:p>
            <a:r>
              <a:t>Python gebruikt file-objecten (bestandsobjecten) om te communiceren met externe bestanden op uw computer. Deze bestandsobjecten kunnen elk soort bestand zijn dat u op uw computer heeft, of het nu een audiobestand, een tekstbestand, e-mails, Excel-documenten, enz. is. </a:t>
            </a:r>
          </a:p>
          <a:p>
            <a:r>
              <a:t>Opmerking: u zult waarschijnlijk bepaalde bibliotheken of modules moeten installeren om met die verschillende bestandstypen, maar ze zijn gemakkelijk beschikbaar. (Later in de cursus zullen we het downloaden van modules behandelen).</a:t>
            </a:r>
          </a:p>
          <a:p/>
          <a:p>
            <a:r>
              <a:t>Python heeft een ingebouwde open-functie waarmee we basisbestandstypen kunnen openen en ermee kunnen spelen. Eerst hebben we echter een bestand nodig. We gaan wat IPython-magie gebruiken om een tekstbestand te maken!</a:t>
            </a:r>
          </a:p>
          <a:p/>
          <a:p>
            <a:r>
              <a:t>## IPython Een bestand schrijven</a:t>
            </a:r>
          </a:p>
          <a:p>
            <a:r>
              <a:t>#### Deze functie is specifiek voor jupyter-notitieboeken! U kunt ook snel een eenvoudig .txt-bestand maken met een sublieme teksteditor.</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%%writefile test.txt</a:t>
            </a:r>
          </a:p>
          <a:p>
            <a:r>
              <a:t>Hello, this is a quick test file.</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Python Een bestand openen</a:t>
            </a:r>
          </a:p>
          <a:p/>
          <a:p>
            <a:r>
              <a:t>Laten we dat doen door het bestand test.txt te openen dat zich in dezelfde map als dit notitieblok bevindt. Voor nu zullen we werken met bestanden die zich in dezelfde map bevinden als het notebook- of .py-script dat u gebruikt.</a:t>
            </a:r>
          </a:p>
          <a:p/>
          <a:p>
            <a:r>
              <a:t>Het is heel gemakkelijk om een foutmelding te krijgen bij deze stap:</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myfile = open('whoops.txt')</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Om deze fout te voorkomen, moet u ervoor zorgen dat uw .txt-bestand op dezelfde locatie als uw notebook is opgeslagen. Gebruik **pwd** om de locatie van uw notebook te controleren:</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pwd</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**Als alternatief, om bestanden van elke locatie op uw computer te pakken, geeft u gewoon het volledige bestand-pad door. **</a:t>
            </a:r>
          </a:p>
          <a:p/>
          <a:p>
            <a:r>
              <a:t>Voor Windows moet je dubbel \ (back slash) gebruiken zodat python de tweede \ niet als een escape-teken behandelt, een bestand-pad heeft de vorm:</a:t>
            </a:r>
          </a:p>
          <a:p/>
          <a:p>
            <a:r>
              <a:t>    myfile = open("C:\\Users\\YourUserName\\Home\\Folder\\myfile.txt")</a:t>
            </a:r>
          </a:p>
          <a:p/>
          <a:p>
            <a:r>
              <a:t>Voor MacOS en Linux gebruik je schuine strepen (forward slash) in de tegenovergestelde richting:</a:t>
            </a:r>
          </a:p>
          <a:p/>
          <a:p>
            <a:r>
              <a:t>    myfile = open("/Users/YouUserName/Folder/myfile.txt")</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Open de text.txt die we eerder hebben gemaakt</a:t>
            </a:r>
          </a:p>
          <a:p>
            <a:r>
              <a:t>my_file = open('test.txt')</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We kunnen het bestand nu lezen</a:t>
            </a:r>
          </a:p>
          <a:p>
            <a:r>
              <a:t>my_file.read()</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Maar wat gebeurt er als we het opnieuw proberen te lezen?</a:t>
            </a:r>
          </a:p>
          <a:p>
            <a:r>
              <a:t>my_file.read()</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myfile = open('whoops.txt')</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Dit gebeurt hier omdat je kunt voorstellen dat de lezende "cursor" aan het einde van het bestand staat nadat je het hebt gelezen. Er valt dus niets meer te lezen. We kunnen de "cursor" als volgt resetten:</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Zoek naar het begin van het bestand (index 0)</a:t>
            </a:r>
          </a:p>
          <a:p>
            <a:r>
              <a:t>my_file.seek(0)</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Lees nu nog eens</a:t>
            </a:r>
          </a:p>
          <a:p>
            <a:r>
              <a:t>my_file.read()</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U kunt een bestand lijn voor lijn lezen met behulp van de readlines-methode. Wees voorzichtig met grote bestanden, aangezien alles in het geheugen wordt bewaard. We zullen later in de cursus leren hoe we grote bestanden kunnen herhalen.</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Readlines retourneert een lijst van de regels in het bestand</a:t>
            </a:r>
          </a:p>
          <a:p>
            <a:r>
              <a:t>my_file.seek(0)</a:t>
            </a:r>
          </a:p>
          <a:p>
            <a:r>
              <a:t>my_file.readlines()</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Wanneer u klaar bent met het gebruik van een bestand, is het altijd een goede praktijk om het te sluiten.</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my_file.close()</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Schrijven naar een bestand</a:t>
            </a:r>
          </a:p>
          <a:p/>
          <a:p>
            <a:r>
              <a:t>Standaard staat de functie `open()` ons alleen toe om het bestand te lezen. We moeten het argument ''w'' doorgeven om over het bestand te schrijven. Bijvoorbeeld:</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Voeg een tweede argument toe aan de functie, 'w' wat staat voor schrijven.</a:t>
            </a:r>
          </a:p>
          <a:p>
            <a:r>
              <a:t># Door 'w+' door te geven, kunnen we het bestand lezen en erin schrijven</a:t>
            </a:r>
          </a:p>
          <a:p/>
          <a:p>
            <a:r>
              <a:t>my_file = open('test.txt','w+')</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&lt;strong&gt;&lt;font color='red'&gt;Wees voorzichtig!&lt;/font&gt;&lt;/strong&gt;</a:t>
            </a:r>
          </a:p>
          <a:p>
            <a:r>
              <a:t>Het openen van een bestand met `'w'` of `'w+'` kapt het origineel af, wat inhoudt dat alles wat in het originele bestand stond **wordt verwijderd**!</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Om deze fout te voorkomen, moet u ervoor zorgen dat uw .txt-bestand op dezelfde locatie als uw notebook is opgeslagen. Gebruik **pwd** om de locatie van uw notebook te controleren:</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Schrijf naar het bestand</a:t>
            </a:r>
          </a:p>
          <a:p>
            <a:r>
              <a:t>my_file.write('This is a new line')</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Lees het bestand</a:t>
            </a:r>
          </a:p>
          <a:p>
            <a:r>
              <a:t>my_file.seek(0)</a:t>
            </a:r>
          </a:p>
          <a:p>
            <a:r>
              <a:t>my_file.read()</a:t>
            </a:r>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my_file.close()  # doe dit altijd als je klaar bent met een bestand</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Toevoegen aan een bestand</a:t>
            </a:r>
          </a:p>
          <a:p>
            <a:r>
              <a:t>Als u het argument ''a'' doorgeeft, wordt het bestand geopend en wordt de aanwijzer (pointer) aan het einde geplaatst, zodat alles wat is geschreven, wordt toegevoegd. Net zoals ''w+'', laat ''a+'' ons lezen en schrijven naar een bestand. Als het bestand niet bestaat, wordt er een gemaakt.</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my_file = open('test.txt','a+')</a:t>
            </a:r>
          </a:p>
          <a:p>
            <a:r>
              <a:t>my_file.write('\nThis is text being appended to test.txt')</a:t>
            </a:r>
          </a:p>
          <a:p>
            <a:r>
              <a:t>my_file.write('\nAnd another line here.')</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my_file.seek(0)</a:t>
            </a:r>
          </a:p>
          <a:p>
            <a:r>
              <a:t>print(my_file.read())</a:t>
            </a:r>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my_file.close()</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Toevoegen (Appending) met `%%writefile`</a:t>
            </a:r>
          </a:p>
          <a:p>
            <a:r>
              <a:t>We kunnen hetzelfde doen met behulp van IPython-celmagie:</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%%writefile -a test.txt</a:t>
            </a:r>
          </a:p>
          <a:p/>
          <a:p>
            <a:r>
              <a:t>This is text being appended to test.txt</a:t>
            </a:r>
          </a:p>
          <a:p>
            <a:r>
              <a:t>And another line here.</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Voeg een spatie toe als u wilt dat de eerste regel op een eigen regel begint, aangezien Jupyter escape-reeksen zoals `\n` niet herkent</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pwd</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Een bestand doorlopen</a:t>
            </a:r>
          </a:p>
          <a:p/>
          <a:p>
            <a:r>
              <a:t>Laten we een snel voorbeeld van een for-lus krijgen door een tekstbestand te herhalen. Laten we eerst een nieuw tekstbestand maken met wat IPython Magic:</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%%writefile test.txt</a:t>
            </a:r>
          </a:p>
          <a:p>
            <a:r>
              <a:t>First Line</a:t>
            </a:r>
          </a:p>
          <a:p>
            <a:r>
              <a:t>Second Line</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Nu kunnen we een klein beetje flow (stroom) gebruiken om het programma door elke lijn van het bestand te vertellen en iets te doen:</a:t>
            </a:r>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for line in open('test.txt'):</a:t>
            </a:r>
          </a:p>
          <a:p>
            <a:r>
              <a:t>    print(line)</a:t>
            </a:r>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Maak je geen zorgen dat je dit nog volledig begrijpt, want er komen binnenkort lussen aan. Maar we zullen afbreken wat we hierboven hebben gedaan. We zeiden dat voor elke regel in dit tekstbestand, ga je gang en druk die regel af. Het is belangrijk om hier een paar dingen op te merken:</a:t>
            </a:r>
          </a:p>
          <a:p/>
          <a:p>
            <a:r>
              <a:t>1. We hadden het "line" -object alles kunnen noemen (zie voorbeeld hieronder).</a:t>
            </a:r>
          </a:p>
          <a:p>
            <a:r>
              <a:t>2. Door `.read()` niet aan te roepen op het bestand, werd het hele tekstbestand niet in het geheugen opgeslagen.</a:t>
            </a:r>
          </a:p>
          <a:p>
            <a:r>
              <a:t>3. Let op de inspringing (indent) op de tweede lijn om af te drukken. Deze spatie is vereist in Python.</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Met betrekking tot het eerste punt hierboven</a:t>
            </a:r>
          </a:p>
          <a:p>
            <a:r>
              <a:t>for asdf in open('test.txt'):</a:t>
            </a:r>
          </a:p>
          <a:p>
            <a:r>
              <a:t>    print(asdf)</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zullen hier later veel meer over leren, aangezien het meeste applicaties vereisten om bestanden-data te manipuleren.</a:t>
            </a:r>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tecHeader.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Files (Bestanden)</a:t>
            </a:r>
            <a:br/>
          </a:p>
          <a:p>
            <a:pPr>
              <a:defRPr sz="1200"/>
            </a:pPr>
            <a:br/>
          </a:p>
          <a:p>
            <a:pPr>
              <a:defRPr sz="1200"/>
            </a:pPr>
            <a:r>
              <a:t>Python gebruikt file-objecten (bestandsobjecten) om te communiceren met externe bestanden op uw computer. Deze bestandsobjecten kunnen elk soort bestand zijn dat u op uw computer heeft, of het nu een audiobestand, een tekstbestand, e-mails, Excel-documenten, enz. is. </a:t>
            </a:r>
            <a:br/>
          </a:p>
          <a:p>
            <a:pPr>
              <a:defRPr sz="1200"/>
            </a:pPr>
            <a:r>
              <a:t>Opmerking: u zult waarschijnlijk bepaalde bibliotheken of modules moeten installeren om met die verschillende bestandstypen, maar ze zijn gemakkelijk beschikbaar. (Later in de cursus zullen we het downloaden van modules behandelen).</a:t>
            </a:r>
            <a:br/>
          </a:p>
          <a:p>
            <a:pPr>
              <a:defRPr sz="1200"/>
            </a:pPr>
            <a:br/>
          </a:p>
          <a:p>
            <a:pPr>
              <a:defRPr sz="1200"/>
            </a:pPr>
            <a:r>
              <a:t>Python heeft een ingebouwde open-functie waarmee we basisbestandstypen kunnen openen en ermee kunnen spelen. Eerst hebben we echter een bestand nodig. We gaan wat IPython-magie gebruiken om een tekstbestand te maken!</a:t>
            </a:r>
            <a:br/>
          </a:p>
          <a:p>
            <a:pPr>
              <a:defRPr sz="1200"/>
            </a:pPr>
            <a:br/>
          </a:p>
          <a:p>
            <a:pPr>
              <a:defRPr sz="1200"/>
            </a:pPr>
            <a:r>
              <a:t>## IPython Een bestand schrijven</a:t>
            </a:r>
            <a:br/>
          </a:p>
          <a:p>
            <a:pPr>
              <a:defRPr sz="1200"/>
            </a:pPr>
            <a:r>
              <a:t>#### Deze functie is specifiek voor jupyter-notitieboeken! U kunt ook snel een eenvoudig .txt-bestand maken met een sublieme teksteditor.</a:t>
            </a: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**Als alternatief, om bestanden van elke locatie op uw computer te pakken, geeft u gewoon het volledige bestand-pad door. **</a:t>
            </a:r>
          </a:p>
          <a:p/>
          <a:p>
            <a:r>
              <a:t>Voor Windows moet je dubbel \ (back slash) gebruiken zodat python de tweede \ niet als een escape-teken behandelt, een bestand-pad heeft de vorm:</a:t>
            </a:r>
          </a:p>
          <a:p/>
          <a:p>
            <a:r>
              <a:t>    myfile = open("C:\\Users\\YourUserName\\Home\\Folder\\myfile.txt")</a:t>
            </a:r>
          </a:p>
          <a:p/>
          <a:p>
            <a:r>
              <a:t>Voor MacOS en Linux gebruik je schuine strepen (forward slash) in de tegenovergestelde richting:</a:t>
            </a:r>
          </a:p>
          <a:p/>
          <a:p>
            <a:r>
              <a:t>    myfile = open("/Users/YouUserName/Folder/myfile.txt")</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%%writefile test.txt</a:t>
            </a:r>
            <a:br/>
            <a:r>
              <a:t> ```</a:t>
            </a:r>
          </a:p>
          <a:p>
            <a:pPr>
              <a:defRPr sz="1200"/>
            </a:pPr>
            <a:r>
              <a:t>``` Hello, this is a quick test file. ```</a:t>
            </a:r>
            <a:b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Python Een bestand openen</a:t>
            </a:r>
            <a:br/>
          </a:p>
          <a:p>
            <a:pPr>
              <a:defRPr sz="1200"/>
            </a:pPr>
            <a:br/>
          </a:p>
          <a:p>
            <a:pPr>
              <a:defRPr sz="1200"/>
            </a:pPr>
            <a:r>
              <a:t>Laten we dat doen door het bestand test.txt te openen dat zich in dezelfde map als dit notitieblok bevindt. Voor nu zullen we werken met bestanden die zich in dezelfde map bevinden als het notebook- of .py-script dat u gebruikt.</a:t>
            </a:r>
            <a:br/>
          </a:p>
          <a:p>
            <a:pPr>
              <a:defRPr sz="1200"/>
            </a:pPr>
            <a:br/>
          </a:p>
          <a:p>
            <a:pPr>
              <a:defRPr sz="1200"/>
            </a:pPr>
            <a:r>
              <a:t>Het is heel gemakkelijk om een foutmelding te krijgen bij deze stap:</a:t>
            </a:r>
            <a:b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myfile = open('whoops.txt') ```</a:t>
            </a:r>
            <a:b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Om deze fout te voorkomen, moet u ervoor zorgen dat uw .txt-bestand op dezelfde locatie als uw notebook is opgeslagen. Gebruik **pwd** om de locatie van uw notebook te controleren:</a:t>
            </a:r>
            <a:b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pwd ```</a:t>
            </a:r>
            <a:b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**Als alternatief, om bestanden van elke locatie op uw computer te pakken, geeft u gewoon het volledige bestand-pad door. **</a:t>
            </a:r>
            <a:br/>
          </a:p>
          <a:p>
            <a:pPr>
              <a:defRPr sz="1200"/>
            </a:pPr>
            <a:br/>
          </a:p>
          <a:p>
            <a:pPr>
              <a:defRPr sz="1200"/>
            </a:pPr>
            <a:r>
              <a:t>Voor Windows moet je dubbel \ (back slash) gebruiken zodat python de tweede \ niet als een escape-teken behandelt, een bestand-pad heeft de vorm:</a:t>
            </a:r>
            <a:br/>
          </a:p>
          <a:p>
            <a:pPr>
              <a:defRPr sz="1200"/>
            </a:pPr>
            <a:br/>
          </a:p>
          <a:p>
            <a:pPr>
              <a:defRPr sz="1200"/>
            </a:pPr>
            <a:r>
              <a:t>    myfile = open("C:\\Users\\YourUserName\\Home\\Folder\\myfile.txt")</a:t>
            </a:r>
            <a:br/>
          </a:p>
          <a:p>
            <a:pPr>
              <a:defRPr sz="1200"/>
            </a:pPr>
            <a:br/>
          </a:p>
          <a:p>
            <a:pPr>
              <a:defRPr sz="1200"/>
            </a:pPr>
            <a:r>
              <a:t>Voor MacOS en Linux gebruik je schuine strepen (forward slash) in de tegenovergestelde richting:</a:t>
            </a:r>
            <a:br/>
          </a:p>
          <a:p>
            <a:pPr>
              <a:defRPr sz="1200"/>
            </a:pPr>
            <a:br/>
          </a:p>
          <a:p>
            <a:pPr>
              <a:defRPr sz="1200"/>
            </a:pPr>
            <a:r>
              <a:t>    myfile = open("/Users/YouUserName/Folder/myfile.txt")</a:t>
            </a:r>
            <a:b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Open de text.txt die we eerder hebben gemaakt</a:t>
            </a:r>
            <a:br/>
            <a:r>
              <a:t> ```</a:t>
            </a:r>
          </a:p>
          <a:p>
            <a:pPr>
              <a:defRPr sz="1200"/>
            </a:pPr>
            <a:r>
              <a:t>``` my_file = open('test.txt') ```</a:t>
            </a:r>
            <a:b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het bestand nu lezen</a:t>
            </a:r>
            <a:br/>
            <a:r>
              <a:t> ```</a:t>
            </a:r>
          </a:p>
          <a:p>
            <a:pPr>
              <a:defRPr sz="1200"/>
            </a:pPr>
            <a:r>
              <a:t>``` my_file.read() ```</a:t>
            </a:r>
            <a:b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Maar wat gebeurt er als we het opnieuw proberen te lezen?</a:t>
            </a:r>
            <a:br/>
            <a:r>
              <a:t> ```</a:t>
            </a:r>
          </a:p>
          <a:p>
            <a:pPr>
              <a:defRPr sz="1200"/>
            </a:pPr>
            <a:r>
              <a:t>``` my_file.read() ```</a:t>
            </a:r>
            <a:b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Dit gebeurt hier omdat je kunt voorstellen dat de lezende "cursor" aan het einde van het bestand staat nadat je het hebt gelezen. Er valt dus niets meer te lezen. We kunnen de "cursor" als volgt resetten:</a:t>
            </a: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Open de text.txt die we eerder hebben gemaakt</a:t>
            </a:r>
          </a:p>
          <a:p>
            <a:r>
              <a:t>my_file = open('test.txt')</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Zoek naar het begin van het bestand (index 0)</a:t>
            </a:r>
            <a:br/>
            <a:r>
              <a:t> ```</a:t>
            </a:r>
          </a:p>
          <a:p>
            <a:pPr>
              <a:defRPr sz="1200"/>
            </a:pPr>
            <a:r>
              <a:t>``` my_file.seek(0) ```</a:t>
            </a:r>
            <a:b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Lees nu nog eens</a:t>
            </a:r>
            <a:br/>
            <a:r>
              <a:t> ```</a:t>
            </a:r>
          </a:p>
          <a:p>
            <a:pPr>
              <a:defRPr sz="1200"/>
            </a:pPr>
            <a:r>
              <a:t>``` my_file.read() ```</a:t>
            </a:r>
            <a:b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U kunt een bestand lijn voor lijn lezen met behulp van de readlines-methode. Wees voorzichtig met grote bestanden, aangezien alles in het geheugen wordt bewaard. We zullen later in de cursus leren hoe we grote bestanden kunnen herhalen.</a:t>
            </a:r>
            <a:b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Readlines retourneert een lijst van de regels in het bestand</a:t>
            </a:r>
            <a:br/>
            <a:r>
              <a:t> ```</a:t>
            </a:r>
          </a:p>
          <a:p>
            <a:pPr>
              <a:defRPr sz="1200"/>
            </a:pPr>
            <a:r>
              <a:t>``` my_file.seek(0)</a:t>
            </a:r>
            <a:br/>
            <a:r>
              <a:t> ```</a:t>
            </a:r>
          </a:p>
          <a:p>
            <a:pPr>
              <a:defRPr sz="1200"/>
            </a:pPr>
            <a:r>
              <a:t>``` my_file.readlines() ```</a:t>
            </a:r>
            <a:b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Wanneer u klaar bent met het gebruik van een bestand, is het altijd een goede praktijk om het te sluiten.</a:t>
            </a:r>
            <a:b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my_file.close() ```</a:t>
            </a:r>
            <a:b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Schrijven naar een bestand</a:t>
            </a:r>
            <a:br/>
          </a:p>
          <a:p>
            <a:pPr>
              <a:defRPr sz="1200"/>
            </a:pPr>
            <a:br/>
          </a:p>
          <a:p>
            <a:pPr>
              <a:defRPr sz="1200"/>
            </a:pPr>
            <a:r>
              <a:t>Standaard staat de functie `open()` ons alleen toe om het bestand te lezen. We moeten het argument ''w'' doorgeven om over het bestand te schrijven. Bijvoorbeeld:</a:t>
            </a:r>
            <a:b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Voeg een tweede argument toe aan de functie, 'w' wat staat voor schrijven.</a:t>
            </a:r>
            <a:br/>
            <a:r>
              <a:t> ```</a:t>
            </a:r>
          </a:p>
          <a:p>
            <a:pPr>
              <a:defRPr sz="1200"/>
            </a:pPr>
            <a:r>
              <a:t>``` # Door 'w+' door te geven, kunnen we het bestand lezen en erin schrijven</a:t>
            </a:r>
            <a:br/>
            <a:r>
              <a:t> ```</a:t>
            </a:r>
          </a:p>
          <a:p>
            <a:pPr>
              <a:defRPr sz="1200"/>
            </a:pPr>
            <a:r>
              <a:t>``` </a:t>
            </a:r>
            <a:br/>
            <a:r>
              <a:t> ```</a:t>
            </a:r>
          </a:p>
          <a:p>
            <a:pPr>
              <a:defRPr sz="1200"/>
            </a:pPr>
            <a:r>
              <a:t>``` my_file = open('test.txt','w+') ```</a:t>
            </a:r>
            <a:b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&lt;strong&gt;&lt;font color='red'&gt;Wees voorzichtig!&lt;/font&gt;&lt;/strong&gt;</a:t>
            </a:r>
            <a:br/>
          </a:p>
          <a:p>
            <a:pPr>
              <a:defRPr sz="1200"/>
            </a:pPr>
            <a:r>
              <a:t>Het openen van een bestand met `'w'` of `'w+'` kapt het origineel af, wat inhoudt dat alles wat in het originele bestand stond **wordt verwijderd**!</a:t>
            </a:r>
            <a:b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Schrijf naar het bestand</a:t>
            </a:r>
            <a:br/>
            <a:r>
              <a:t> ```</a:t>
            </a:r>
          </a:p>
          <a:p>
            <a:pPr>
              <a:defRPr sz="1200"/>
            </a:pPr>
            <a:r>
              <a:t>``` my_file.write('This is a new line') ```</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