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Groter dan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 1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 4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Kleiner dan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 4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 1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Groter dan of gelijk aan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&gt;= 2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&gt;= 1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Kleiner dan of gelijk aan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Vergelijkingsoperatoren</a:t>
            </a:r>
          </a:p>
          <a:p/>
          <a:p>
            <a:r>
              <a:t>In deze lezing zullen we leren over de vergelijkingsoperatoren (Comparison Operators) in Python. Met deze operatoren kunnen we variabelen vergelijken en een Booleaanse waarde (True of False) uitvoeren.</a:t>
            </a:r>
          </a:p>
          <a:p/>
          <a:p>
            <a:r>
              <a:t>Als je enige achtergrond in wiskunde hebt, zouden deze operators heel eenvoudig moeten zijn.</a:t>
            </a:r>
          </a:p>
          <a:p/>
          <a:p>
            <a:r>
              <a:t>We zullen eerst een tabel met vergelijkingsoperatoren presenteren en daarna enkele voorbeelden doornemen:</a:t>
            </a:r>
          </a:p>
          <a:p/>
          <a:p>
            <a:r>
              <a:t>&lt;h2&gt; Tabel met vergelijkingsoperatoren &lt;/h2&gt;&lt;p&gt; In de onderstaande tabel, a=3 en b=4.&lt;/p&gt;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style="width:45%"&gt;Beschrijving&lt;/th&gt;&lt;th&gt;Voorbeeld&lt;/th&gt;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&lt;td&gt;Als de waarden van twee operanden gelijk zijn, wordt de voorwaarde waar.&lt;/td&gt;</a:t>
            </a:r>
          </a:p>
          <a:p>
            <a:r>
              <a:t>&lt;td&gt; (a ==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&lt;td&gt;Als de waarden van twee operanden niet gelijk zijn, wordt de voorwaarde waar.&lt;/td&gt;</a:t>
            </a:r>
          </a:p>
          <a:p>
            <a:r>
              <a:t>&lt;td&gt;(a != b) is waar&lt;/td&gt;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&lt;td&gt;Als de waarde van de linker operand groter is dan de waarde van de rechter operand, wordt de voorwaarde waar.&lt;/td&gt;</a:t>
            </a:r>
          </a:p>
          <a:p>
            <a:r>
              <a:t>&lt;td&gt; (a &amp;gt;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&lt;td&gt;Als de waarde van de linker operand kleiner is dan de waarde van de rechter operand, wordt de voorwaarde waar.&lt;/td&gt;</a:t>
            </a:r>
          </a:p>
          <a:p>
            <a:r>
              <a:t>&lt;td&gt; (a &amp;lt; b) is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&lt;td&gt;Als de waarde van de linker operand groter is dan of gelijk is aan de waarde van de rechter operand, wordt de voorwaarde waar.&lt;/td&gt;</a:t>
            </a:r>
          </a:p>
          <a:p>
            <a:r>
              <a:t>&lt;td&gt; (a &amp;gt;= b) is niet waar.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&lt;td&gt;Als de waarde van de linker operand kleiner is dan of gelijk is aan de waarde van de rechter operand, wordt de voorwaarde waar.&lt;/td&gt;</a:t>
            </a:r>
          </a:p>
          <a:p>
            <a:r>
              <a:t>&lt;td&gt; (a &amp;lt;= b) is waar.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&lt;= 2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&lt;= 4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**Geweldig! Overloop elke vergelijkingsoperator om er zeker van te zijn dat u begrijpt wat elke operator zegt. Maar hopelijk was dit duidelijk voor u.**</a:t>
            </a:r>
          </a:p>
          <a:p/>
          <a:p>
            <a:r>
              <a:t>Vervolgens behandelen we geketende (chained) vergelijkingsoperatoren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Vergelijkingsoperatoren</a:t>
            </a:r>
          </a:p>
          <a:p/>
          <a:p>
            <a:r>
              <a:t>In deze lezing zullen we leren over de vergelijkingsoperatoren (Comparison Operators) in Python. Met deze operatoren kunnen we variabelen vergelijken en een Booleaanse waarde (True of False) uitvoeren.</a:t>
            </a:r>
          </a:p>
          <a:p/>
          <a:p>
            <a:r>
              <a:t>Als je enige achtergrond in wiskunde hebt, zouden deze operators heel eenvoudig moeten zijn.</a:t>
            </a:r>
          </a:p>
          <a:p/>
          <a:p>
            <a:r>
              <a:t>We zullen eerst een tabel met vergelijkingsoperatoren presenteren en daarna enkele voorbeelden doornemen:</a:t>
            </a:r>
          </a:p>
          <a:p/>
          <a:p>
            <a:r>
              <a:t>&lt;h2&gt; Tabel met vergelijkingsoperatoren &lt;/h2&gt;&lt;p&gt; In de onderstaande tabel, a=3 en b=4.&lt;/p&gt;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style="width:45%"&gt;Beschrijving&lt;/th&gt;&lt;th&gt;Voorbeeld&lt;/th&gt;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&lt;td&gt;Als de waarden van twee operanden gelijk zijn, wordt de voorwaarde waar.&lt;/td&gt;</a:t>
            </a:r>
          </a:p>
          <a:p>
            <a:r>
              <a:t>&lt;td&gt; (a ==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&lt;td&gt;Als de waarden van twee operanden niet gelijk zijn, wordt de voorwaarde waar.&lt;/td&gt;</a:t>
            </a:r>
          </a:p>
          <a:p>
            <a:r>
              <a:t>&lt;td&gt;(a != b) is waar&lt;/td&gt;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&lt;td&gt;Als de waarde van de linker operand groter is dan de waarde van de rechter operand, wordt de voorwaarde waar.&lt;/td&gt;</a:t>
            </a:r>
          </a:p>
          <a:p>
            <a:r>
              <a:t>&lt;td&gt; (a &amp;gt;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&lt;td&gt;Als de waarde van de linker operand kleiner is dan de waarde van de rechter operand, wordt de voorwaarde waar.&lt;/td&gt;</a:t>
            </a:r>
          </a:p>
          <a:p>
            <a:r>
              <a:t>&lt;td&gt; (a &amp;lt; b) is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&lt;td&gt;Als de waarde van de linker operand groter is dan of gelijk is aan de waarde van de rechter operand, wordt de voorwaarde waar.&lt;/td&gt;</a:t>
            </a:r>
          </a:p>
          <a:p>
            <a:r>
              <a:t>&lt;td&gt; (a &amp;gt;= b) is niet waar.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&lt;td&gt;Als de waarde van de linker operand kleiner is dan of gelijk is aan de waarde van de rechter operand, wordt de voorwaarde waar.&lt;/td&gt;</a:t>
            </a:r>
          </a:p>
          <a:p>
            <a:r>
              <a:t>&lt;td&gt; (a &amp;lt;= b) is waar.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Laten we nu snelle voorbeelden van elk van deze doornemen.</a:t>
            </a:r>
          </a:p>
          <a:p/>
          <a:p>
            <a:r>
              <a:t>#### Gelijk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== 2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== 0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Niet gelijk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Laten we nu snelle voorbeelden van elk van deze doornemen.</a:t>
            </a:r>
          </a:p>
          <a:p/>
          <a:p>
            <a:r>
              <a:t>#### Gelijk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!= 1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!= 2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Groter dan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 1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 4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Kleiner dan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 4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 1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Groter dan of gelijk aan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&gt;= 2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== 2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&gt;= 1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Kleiner dan of gelijk aan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&lt;= 2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&lt;= 4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**Geweldig! Overloop elke vergelijkingsoperator om er zeker van te zijn dat u begrijpt wat elke operator zegt. Maar hopelijk was dit duidelijk voor u.**</a:t>
            </a:r>
          </a:p>
          <a:p/>
          <a:p>
            <a:r>
              <a:t>Vervolgens behandelen we geketende (chained) vergelijkingsoperatoren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Vergelijkingsoperatoren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In deze lezing zullen we leren over de vergelijkingsoperatoren (Comparison Operators) in Python. Met deze operatoren kunnen we variabelen vergelijken en een Booleaanse waarde (True of False) uitvoeren.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Als je enige achtergrond in wiskunde hebt, zouden deze operators heel eenvoudig moeten zijn.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We zullen eerst een tabel met vergelijkingsoperatoren presenteren en daarna enkele voorbeelden doornemen: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&lt;h2&gt; Tabel met vergelijkingsoperatoren &lt;/h2&gt;&lt;p&gt; In de onderstaande tabel, a=3 en b=4.&lt;/p&gt;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&lt;table class="table table-bordered"&gt;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&lt;th style="width:10%"&gt;Operator&lt;/th&gt;&lt;th style="width:45%"&gt;Beschrijving&lt;/th&gt;&lt;th&gt;Voorbeeld&lt;/th&gt;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&lt;td&gt;==&lt;/td&gt;</a:t>
            </a:r>
            <a:br/>
          </a:p>
          <a:p>
            <a:pPr>
              <a:defRPr sz="1200"/>
            </a:pPr>
            <a:r>
              <a:t>&lt;td&gt;Als de waarden van twee operanden gelijk zijn, wordt de voorwaarde waar.&lt;/td&gt;</a:t>
            </a:r>
            <a:br/>
          </a:p>
          <a:p>
            <a:pPr>
              <a:defRPr sz="1200"/>
            </a:pPr>
            <a:r>
              <a:t>&lt;td&gt; (a == b) is niet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&lt;td&gt;!=&lt;/td&gt;</a:t>
            </a:r>
            <a:br/>
          </a:p>
          <a:p>
            <a:pPr>
              <a:defRPr sz="1200"/>
            </a:pPr>
            <a:r>
              <a:t>&lt;td&gt;Als de waarden van twee operanden niet gelijk zijn, wordt de voorwaarde waar.&lt;/td&gt;</a:t>
            </a:r>
            <a:br/>
          </a:p>
          <a:p>
            <a:pPr>
              <a:defRPr sz="1200"/>
            </a:pPr>
            <a:r>
              <a:t>&lt;td&gt;(a != b) is waar&lt;/td&gt;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&lt;td&gt;&amp;gt;&lt;/td&gt;</a:t>
            </a:r>
            <a:br/>
          </a:p>
          <a:p>
            <a:pPr>
              <a:defRPr sz="1200"/>
            </a:pPr>
            <a:r>
              <a:t>&lt;td&gt;Als de waarde van de linker operand groter is dan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&amp;gt; b) is niet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&lt;td&gt;&amp;lt;&lt;/td&gt;</a:t>
            </a:r>
            <a:br/>
          </a:p>
          <a:p>
            <a:pPr>
              <a:defRPr sz="1200"/>
            </a:pPr>
            <a:r>
              <a:t>&lt;td&gt;Als de waarde van de linker operand kleiner is dan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&amp;lt; b) is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&lt;td&gt;&amp;gt;=&lt;/td&gt;</a:t>
            </a:r>
            <a:br/>
          </a:p>
          <a:p>
            <a:pPr>
              <a:defRPr sz="1200"/>
            </a:pPr>
            <a:r>
              <a:t>&lt;td&gt;Als de waarde van de linker operand groter is dan of gelijk is aan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&amp;gt;= b) is niet waar.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&lt;td&gt;&amp;lt;=&lt;/td&gt;</a:t>
            </a:r>
            <a:br/>
          </a:p>
          <a:p>
            <a:pPr>
              <a:defRPr sz="1200"/>
            </a:pPr>
            <a:r>
              <a:t>&lt;td&gt;Als de waarde van de linker operand kleiner is dan of gelijk is aan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&amp;lt;= b) is waar.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Laten we nu snelle voorbeelden van elk van deze doornemen.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Gelijk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== 2 ```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== 0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== 0 ```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Niet gelijk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1 ```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2 ```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1 ```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4 ```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4 ```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1 ```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 of gelijk aan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2 ```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1 ```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 of gelijk aan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2 ```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4 ```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**Geweldig! Overloop elke vergelijkingsoperator om er zeker van te zijn dat u begrijpt wat elke operator zegt. Maar hopelijk was dit duidelijk voor u.**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Vervolgens behandelen we geketende (chained) vergelijkingsoperatoren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Niet gelijk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Vergelijkingsoperatoren</a:t>
            </a:r>
            <a:br/>
            <a:br/>
            <a:r>
              <a:t>In deze lezing zullen we leren over de vergelijkingsoperatoren (Comparison Operators) in Python. Met deze operatoren kunnen we variabelen vergelijken en een Booleaanse waarde (True of False) uitvoeren.</a:t>
            </a:r>
            <a:br/>
            <a:br/>
            <a:r>
              <a:t>Als je enige achtergrond in wiskunde hebt, zouden deze operators heel eenvoudig moeten zijn.</a:t>
            </a:r>
            <a:br/>
            <a:br/>
            <a:r>
              <a:t>We zullen eerst een tabel met vergelijkingsoperatoren presenteren en daarna enkele voorbeelden doornemen:</a:t>
            </a:r>
            <a:br/>
            <a:br/>
            <a:r>
              <a:t>&lt;h2&gt; Tabel met vergelijkingsoperatoren &lt;/h2&gt;&lt;p&gt; In de onderstaande tabel, a=3 en b=4.&lt;/p&gt;</a:t>
            </a:r>
            <a:br/>
            <a:br/>
            <a:r>
              <a:t>&lt;table class="table table-bordered"&gt;</a:t>
            </a:r>
            <a:br/>
            <a:r>
              <a:t>&lt;tr&gt;</a:t>
            </a:r>
            <a:br/>
            <a:r>
              <a:t>&lt;th style="width:10%"&gt;Operator&lt;/th&gt;&lt;th style="width:45%"&gt;Beschrijving&lt;/th&gt;&lt;th&gt;Voorbeeld&lt;/th&gt;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&lt;td&gt;==&lt;/td&gt;</a:t>
            </a:r>
            <a:br/>
            <a:r>
              <a:t>&lt;td&gt;Als de waarden van twee operanden gelijk zijn, wordt de voorwaarde waar.&lt;/td&gt;</a:t>
            </a:r>
            <a:br/>
            <a:r>
              <a:t>&lt;td&gt; (a == b) is niet waar.&lt;/td&gt;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&lt;td&gt;!=&lt;/td&gt;</a:t>
            </a:r>
            <a:br/>
            <a:r>
              <a:t>&lt;td&gt;Als de waarden van twee operanden niet gelijk zijn, wordt de voorwaarde waar.&lt;/td&gt;</a:t>
            </a:r>
            <a:br/>
            <a:r>
              <a:t>&lt;td&gt;(a != b) is waar&lt;/td&gt;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&lt;td&gt;&amp;gt;&lt;/td&gt;</a:t>
            </a:r>
            <a:br/>
            <a:r>
              <a:t>&lt;td&gt;Als de waarde van de linker operand groter is dan de waarde van de rechter operand, wordt de voorwaarde waar.&lt;/td&gt;</a:t>
            </a:r>
            <a:br/>
            <a:r>
              <a:t>&lt;td&gt; (a &amp;gt; b) is niet waar.&lt;/td&gt;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&lt;td&gt;&amp;lt;&lt;/td&gt;</a:t>
            </a:r>
            <a:br/>
            <a:r>
              <a:t>&lt;td&gt;Als de waarde van de linker operand kleiner is dan de waarde van de rechter operand, wordt de voorwaarde waar.&lt;/td&gt;</a:t>
            </a:r>
            <a:br/>
            <a:r>
              <a:t>&lt;td&gt; (a &amp;lt; b) is waar.&lt;/td&gt;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&lt;td&gt;&amp;gt;=&lt;/td&gt;</a:t>
            </a:r>
            <a:br/>
            <a:r>
              <a:t>&lt;td&gt;Als de waarde van de linker operand groter is dan of gelijk is aan de waarde van de rechter operand, wordt de voorwaarde waar.&lt;/td&gt;</a:t>
            </a:r>
            <a:br/>
            <a:r>
              <a:t>&lt;td&gt; (a &amp;gt;= b) is niet waar. &lt;/td&gt;</a:t>
            </a:r>
            <a:br/>
            <a:r>
              <a:t>&lt;/tr&gt;</a:t>
            </a:r>
            <a:br/>
            <a:r>
              <a:t>&lt;tr&gt;</a:t>
            </a:r>
            <a:br/>
            <a:r>
              <a:t>&lt;td&gt;&amp;lt;=&lt;/td&gt;</a:t>
            </a:r>
            <a:br/>
            <a:r>
              <a:t>&lt;td&gt;Als de waarde van de linker operand kleiner is dan of gelijk is aan de waarde van de rechter operand, wordt de voorwaarde waar.&lt;/td&gt;</a:t>
            </a:r>
            <a:br/>
            <a:r>
              <a:t>&lt;td&gt; (a &amp;lt;= b) is waar. &lt;/td&gt;</a:t>
            </a:r>
            <a:br/>
            <a:r>
              <a:t>&lt;/tr&gt;</a:t>
            </a:r>
            <a:br/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Laten we nu snelle voorbeelden van elk van deze doornemen.</a:t>
            </a:r>
            <a:br/>
            <a:br/>
            <a:r>
              <a:t>#### Gelijk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== 2 ```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== 0 ```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Niet gelijk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1 ```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2 ```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1 ```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!= 1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4 ```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4 ```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1 ```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 of gelijk aan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2 ```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1 ```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 of gelijk aan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2 ```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4 ```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!= 2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**Geweldig! Overloop elke vergelijkingsoperator om er zeker van te zijn dat u begrijpt wat elke operator zegt. Maar hopelijk was dit duidelijk voor u.**</a:t>
            </a:r>
            <a:br/>
            <a:br/>
            <a:r>
              <a:t>Vervolgens behandelen we geketende (chained) vergelijkingsoperatoren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