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Het is belangrijk op te merken dat Python beide instanties van de vergelijkingen controleert. We kunnen ook **or** gebruiken om vergelijkingen te schrijven in Python. Bijvoorbeeld: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1==2 or 2&lt;3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Merk op hoe het **True** was; dit komt omdat we met de operator **or** alleen de ene **of** de andere nodig hebben om True te zijn. Laten we nog een voorbeeld bekijken om dit beter te begrijpen:</a:t>
            </a: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1==1 or 100==1</a:t>
            </a:r>
          </a:p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Geweldig! Voor een overzicht van deze korte les: U zou een goed begrip moeten hebben van het gebruik van **and** en **or** verklaringen en het lezen van geketende vergelijkingscode.</a:t>
            </a:r>
          </a:p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Geketende (chained) vergelijkingsoperators</a:t>
            </a:r>
          </a:p>
          <a:p/>
          <a:p>
            <a:r>
              <a:t>Een interessant kenmerk van Python is de mogelijkheid om meerdere vergelijkingen *aaneen te koppelen* om een complexere test/condities uit te voeren. </a:t>
            </a:r>
          </a:p>
          <a:p>
            <a:r>
              <a:t>U kunt deze geketende vergelijkingen gebruiken als afkorting voor grotere Booleaanse expressies.</a:t>
            </a:r>
          </a:p>
          <a:p/>
          <a:p>
            <a:r>
              <a:t>In deze lezing zullen we leren hoe we vergelijkingsoperatoren kunnen ketenen en we zullen ook twee andere belangrijke operatoren in Python introduceren: </a:t>
            </a:r>
          </a:p>
          <a:p>
            <a:r>
              <a:t>&lt;br/&gt;  **and** en **or**.</a:t>
            </a:r>
          </a:p>
          <a:p/>
          <a:p>
            <a:r>
              <a:t>Laten we eens kijken naar een paar voorbeelden van het gebruik van kettingen:</a:t>
            </a:r>
          </a:p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 &lt; 2 &lt; 3</a:t>
            </a:r>
          </a:p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Het bovenstaande statement controleert of 1 kleiner is dan 2 **en** 2 kleiner is dan 3. We hadden dit kunnen schrijven met een **and**-statement in Python:</a:t>
            </a:r>
          </a:p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1&lt;2 and 2&lt;3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Geketende (chained) vergelijkingsoperators</a:t>
            </a:r>
          </a:p>
          <a:p/>
          <a:p>
            <a:r>
              <a:t>Een interessant kenmerk van Python is de mogelijkheid om meerdere vergelijkingen *aaneen te koppelen* om een complexere test/condities uit te voeren. </a:t>
            </a:r>
          </a:p>
          <a:p>
            <a:r>
              <a:t>U kunt deze geketende vergelijkingen gebruiken als afkorting voor grotere Booleaanse expressies.</a:t>
            </a:r>
          </a:p>
          <a:p/>
          <a:p>
            <a:r>
              <a:t>In deze lezing zullen we leren hoe we vergelijkingsoperatoren kunnen ketenen en we zullen ook twee andere belangrijke operatoren in Python introduceren: </a:t>
            </a:r>
          </a:p>
          <a:p>
            <a:r>
              <a:t>&lt;br/&gt;  **and** en **or**.</a:t>
            </a:r>
          </a:p>
          <a:p/>
          <a:p>
            <a:r>
              <a:t>Laten we eens kijken naar een paar voorbeelden van het gebruik van kettingen:</a:t>
            </a:r>
          </a:p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 **and** wordt gebruikt om ervoor te zorgen dat twee controles **True** moeten zijn om de totale controle waar te maken. Laten we nog een voorbeeld bekijken:</a:t>
            </a:r>
          </a:p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 &lt; 3 &gt; 2</a:t>
            </a:r>
          </a:p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Het bovenstaande controleert of 3 groter is dan de andere getallen, dus je zou **and** kunnen gebruiken om het te herschrijven als:</a:t>
            </a:r>
          </a:p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1&lt;3 and 3&gt;2</a:t>
            </a:r>
          </a:p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Het is belangrijk op te merken dat Python beide instanties van de vergelijkingen controleert. We kunnen ook **or** gebruiken om vergelijkingen te schrijven in Python. Bijvoorbeeld:</a:t>
            </a:r>
          </a:p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1==2 or 2&lt;3</a:t>
            </a:r>
          </a:p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Merk op hoe het **True** was; dit komt omdat we met de operator **or** alleen de ene **of** de andere nodig hebben om True te zijn. Laten we nog een voorbeeld bekijken om dit beter te begrijpen:</a:t>
            </a:r>
          </a:p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1==1 or 100==1</a:t>
            </a:r>
          </a:p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Geweldig! Voor een overzicht van deze korte les: U zou een goed begrip moeten hebben van het gebruik van **and** en **or** verklaringen en het lezen van geketende vergelijkingscode.</a:t>
            </a:r>
          </a:p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ntec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1054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 &lt; 2 &lt; 3</a:t>
            </a:r>
          </a:p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&lt;center&gt;</a:t>
            </a:r>
            <a:br/>
          </a:p>
          <a:p>
            <a:pPr>
              <a:defRPr sz="1200"/>
            </a:pPr>
            <a:r>
              <a:t>    &lt;img src='https://intecbrussel.be/img/logo3.png' width='400px' height='auto'/&gt;</a:t>
            </a:r>
            <a:br/>
          </a:p>
          <a:p>
            <a:pPr>
              <a:defRPr sz="1200"/>
            </a:pPr>
            <a:r>
              <a:t>    &lt;br/&gt;</a:t>
            </a:r>
            <a:br/>
          </a:p>
          <a:p>
            <a:pPr>
              <a:defRPr sz="1200"/>
            </a:pPr>
            <a:r>
              <a:t>    &lt;em&gt;Python les-materialen&lt;/em&gt;</a:t>
            </a:r>
            <a:br/>
          </a:p>
          <a:p>
            <a:pPr>
              <a:defRPr sz="1200"/>
            </a:pPr>
            <a:r>
              <a:t>&lt;/center&gt;</a:t>
            </a:r>
            <a:b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 Geketende (chained) vergelijkingsoperators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Een interessant kenmerk van Python is de mogelijkheid om meerdere vergelijkingen *aaneen te koppelen* om een complexere test/condities uit te voeren. </a:t>
            </a:r>
            <a:br/>
          </a:p>
          <a:p>
            <a:pPr>
              <a:defRPr sz="1200"/>
            </a:pPr>
            <a:r>
              <a:t>U kunt deze geketende vergelijkingen gebruiken als afkorting voor grotere Booleaanse expressies.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In deze lezing zullen we leren hoe we vergelijkingsoperatoren kunnen ketenen en we zullen ook twee andere belangrijke operatoren in Python introduceren: </a:t>
            </a:r>
            <a:br/>
          </a:p>
          <a:p>
            <a:pPr>
              <a:defRPr sz="1200"/>
            </a:pPr>
            <a:r>
              <a:t>&lt;br/&gt;  **and** en **or**.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Laten we eens kijken naar een paar voorbeelden van het gebruik van kettingen:</a:t>
            </a:r>
            <a:b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1 &lt; 2 &lt; 3 ```</a:t>
            </a:r>
            <a:b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Het bovenstaande statement controleert of 1 kleiner is dan 2 **en** 2 kleiner is dan 3. We hadden dit kunnen schrijven met een **and**-statement in Python:</a:t>
            </a:r>
            <a:b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1&lt;2 and 2&lt;3 ```</a:t>
            </a:r>
            <a:b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De **and** wordt gebruikt om ervoor te zorgen dat twee controles **True** moeten zijn om de totale controle waar te maken. Laten we nog een voorbeeld bekijken:</a:t>
            </a:r>
            <a:b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1 &lt; 3 &gt; 2 ```</a:t>
            </a:r>
            <a:b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Het bovenstaande controleert of 3 groter is dan de andere getallen, dus je zou **and** kunnen gebruiken om het te herschrijven als:</a:t>
            </a:r>
            <a:b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1&lt;3 and 3&gt;2 ```</a:t>
            </a:r>
            <a:b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Het is belangrijk op te merken dat Python beide instanties van de vergelijkingen controleert. We kunnen ook **or** gebruiken om vergelijkingen te schrijven in Python. Bijvoorbeeld: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Het bovenstaande statement controleert of 1 kleiner is dan 2 **en** 2 kleiner is dan 3. We hadden dit kunnen schrijven met een **and**-statement in Python:</a:t>
            </a:r>
          </a:p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1==2 or 2&lt;3 ```</a:t>
            </a:r>
            <a:b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Merk op hoe het **True** was; dit komt omdat we met de operator **or** alleen de ene **of** de andere nodig hebben om True te zijn. Laten we nog een voorbeeld bekijken om dit beter te begrijpen:</a:t>
            </a:r>
            <a:b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1==1 or 100==1 ```</a:t>
            </a:r>
            <a:b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Geweldig! Voor een overzicht van deze korte les: U zou een goed begrip moeten hebben van het gebruik van **and** en **or** verklaringen en het lezen van geketende vergelijkingscode.</a:t>
            </a:r>
            <a:b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1054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&lt;center&gt;</a:t>
            </a:r>
            <a:br/>
            <a:r>
              <a:t>    &lt;img src='https://intecbrussel.be/img/logo3.png' width='400px' height='auto'/&gt;</a:t>
            </a:r>
            <a:br/>
            <a:r>
              <a:t>    &lt;br/&gt;</a:t>
            </a:r>
            <a:br/>
            <a:r>
              <a:t>    &lt;em&gt;Python les-materialen&lt;/em&gt;</a:t>
            </a:r>
            <a:br/>
            <a:r>
              <a:t>&lt;/center&gt;</a:t>
            </a:r>
            <a:b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 Geketende (chained) vergelijkingsoperators</a:t>
            </a:r>
            <a:br/>
            <a:br/>
            <a:r>
              <a:t>Een interessant kenmerk van Python is de mogelijkheid om meerdere vergelijkingen *aaneen te koppelen* om een complexere test/condities uit te voeren. </a:t>
            </a:r>
            <a:br/>
            <a:r>
              <a:t>U kunt deze geketende vergelijkingen gebruiken als afkorting voor grotere Booleaanse expressies.</a:t>
            </a:r>
            <a:br/>
            <a:br/>
            <a:r>
              <a:t>In deze lezing zullen we leren hoe we vergelijkingsoperatoren kunnen ketenen en we zullen ook twee andere belangrijke operatoren in Python introduceren: </a:t>
            </a:r>
            <a:br/>
            <a:r>
              <a:t>&lt;br/&gt;  **and** en **or**.</a:t>
            </a:r>
            <a:br/>
            <a:br/>
            <a:r>
              <a:t>Laten we eens kijken naar een paar voorbeelden van het gebruik van kettingen:</a:t>
            </a:r>
            <a:b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1 &lt; 2 &lt; 3 ```</a:t>
            </a:r>
            <a:b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Het bovenstaande statement controleert of 1 kleiner is dan 2 **en** 2 kleiner is dan 3. We hadden dit kunnen schrijven met een **and**-statement in Python:</a:t>
            </a:r>
            <a:b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1&lt;2 and 2&lt;3 ```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1&lt;2 and 2&lt;3</a:t>
            </a:r>
          </a:p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De **and** wordt gebruikt om ervoor te zorgen dat twee controles **True** moeten zijn om de totale controle waar te maken. Laten we nog een voorbeeld bekijken:</a:t>
            </a:r>
            <a:b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1 &lt; 3 &gt; 2 ```</a:t>
            </a:r>
            <a:b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Het bovenstaande controleert of 3 groter is dan de andere getallen, dus je zou **and** kunnen gebruiken om het te herschrijven als:</a:t>
            </a:r>
            <a:b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1&lt;3 and 3&gt;2 ```</a:t>
            </a:r>
            <a:b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Het is belangrijk op te merken dat Python beide instanties van de vergelijkingen controleert. We kunnen ook **or** gebruiken om vergelijkingen te schrijven in Python. Bijvoorbeeld:</a:t>
            </a:r>
            <a:b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1==2 or 2&lt;3 ```</a:t>
            </a:r>
            <a:b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Merk op hoe het **True** was; dit komt omdat we met de operator **or** alleen de ene **of** de andere nodig hebben om True te zijn. Laten we nog een voorbeeld bekijken om dit beter te begrijpen:</a:t>
            </a:r>
            <a:b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1==1 or 100==1 ```</a:t>
            </a:r>
            <a:b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Geweldig! Voor een overzicht van deze korte les: U zou een goed begrip moeten hebben van het gebruik van **and** en **or** verklaringen en het lezen van geketende vergelijkingscode.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 **and** wordt gebruikt om ervoor te zorgen dat twee controles **True** moeten zijn om de totale controle waar te maken. Laten we nog een voorbeeld bekijken: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 &lt; 3 &gt; 2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Het bovenstaande controleert of 3 groter is dan de andere getallen, dus je zou **and** kunnen gebruiken om het te herschrijven als: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1&lt;3 and 3&gt;2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