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" Type="http://schemas.openxmlformats.org/officeDocument/2006/relationships/slide" Target="slides/slide11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" Type="http://schemas.openxmlformats.org/officeDocument/2006/relationships/slide" Target="slides/slide12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" Type="http://schemas.openxmlformats.org/officeDocument/2006/relationships/slide" Target="slides/slide1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" Type="http://schemas.openxmlformats.org/officeDocument/2006/relationships/slide" Target="slides/slide15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" Type="http://schemas.openxmlformats.org/officeDocument/2006/relationships/slide" Target="slides/slide16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" Type="http://schemas.openxmlformats.org/officeDocument/2006/relationships/slide" Target="slides/slide17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" Type="http://schemas.openxmlformats.org/officeDocument/2006/relationships/slide" Target="slides/slide18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" Type="http://schemas.openxmlformats.org/officeDocument/2006/relationships/slide" Target="slides/slide19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" Type="http://schemas.openxmlformats.org/officeDocument/2006/relationships/slide" Target="slides/slide20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" Type="http://schemas.openxmlformats.org/officeDocument/2006/relationships/slide" Target="slides/slide21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the *type* of the result of the expression 3 + 1.5 + 4?</a:t>
            </a:r>
          </a:p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Method 2:</a:t>
            </a:r>
          </a:p>
          <a:p>
            <a:r>
              <a:t>list4.sort()</a:t>
            </a:r>
          </a:p>
          <a:p>
            <a:r>
              <a:t>list4</a:t>
            </a:r>
          </a:p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Dictionaries</a:t>
            </a:r>
          </a:p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keys and indexing, grab the 'hello' from the following dictionaries:</a:t>
            </a:r>
          </a:p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 = {'simple_key':'hello'}</a:t>
            </a:r>
          </a:p>
          <a:p>
            <a:r>
              <a:t># Grab 'hello'</a:t>
            </a:r>
          </a:p>
          <a:p/>
          <a:p>
            <a:r>
              <a:t>d['simple_key']</a:t>
            </a:r>
          </a:p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 = {'k1':{'k2':'hello'}}</a:t>
            </a:r>
          </a:p>
          <a:p>
            <a:r>
              <a:t># Grab 'hello'</a:t>
            </a:r>
          </a:p>
          <a:p/>
          <a:p>
            <a:r>
              <a:t>d['k1']['k2']</a:t>
            </a:r>
          </a:p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Getting a little tricker</a:t>
            </a:r>
          </a:p>
          <a:p>
            <a:r>
              <a:t>d = {'k1':[{'nest_key':['this is deep',['hello']]}]}</a:t>
            </a:r>
          </a:p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This was harder than I expected...</a:t>
            </a:r>
          </a:p>
          <a:p>
            <a:r>
              <a:t>d['k1'][0]['nest_key'][1][0]</a:t>
            </a:r>
          </a:p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This will be hard and annoying!</a:t>
            </a:r>
          </a:p>
          <a:p>
            <a:r>
              <a:t>d = {'k1':[1,2,{'k2':['this is tricky',{'tough':[1,2,['hello']]}]}]}</a:t>
            </a:r>
          </a:p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Phew!</a:t>
            </a:r>
          </a:p>
          <a:p>
            <a:r>
              <a:t>d['k1'][2]['k2'][1]['tough'][2][0]</a:t>
            </a:r>
          </a:p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 you sort a dictionary? Why or why not?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**Answer: Floating Point Number**</a:t>
            </a:r>
          </a:p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**Answer: No! Because normal dictionaries are *mappings* not a sequence. **</a:t>
            </a:r>
          </a:p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Tuples</a:t>
            </a:r>
          </a:p>
          <a:p/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the major difference between tuples and lists?</a:t>
            </a:r>
          </a:p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**Tuples are immutable!**</a:t>
            </a:r>
          </a:p>
          <a:p/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do you create a tuple?</a:t>
            </a:r>
          </a:p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 = (1,2,3)</a:t>
            </a:r>
          </a:p>
          <a:p/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Sets </a:t>
            </a:r>
          </a:p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unique about a set?</a:t>
            </a:r>
          </a:p>
          <a:p/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**Answer: They don't allow for duplicate items!**</a:t>
            </a:r>
          </a:p>
          <a:p/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a set to find the unique values of the list below: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would you use to find a numberâ€™s square root, as well as its square? </a:t>
            </a:r>
          </a:p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list5 = [1,2,2,33,4,4,11,22,3,3,2]</a:t>
            </a:r>
          </a:p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set(list5)</a:t>
            </a:r>
          </a:p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Booleans</a:t>
            </a:r>
          </a:p>
          <a:p/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the following quiz questions, we will get a preview of comparison operators. In the table below, a=3 and b=4.</a:t>
            </a:r>
          </a:p>
          <a:p/>
          <a:p>
            <a:r>
              <a:t>&lt;table class="table table-bordered"&gt;</a:t>
            </a:r>
          </a:p>
          <a:p>
            <a:r>
              <a:t>&lt;tr&gt;</a:t>
            </a:r>
          </a:p>
          <a:p>
            <a:r>
              <a:t>&lt;th style="width:10%"&gt;Operator&lt;/th&gt;&lt;th style="width:45%"&gt;Description&lt;/th&gt;&lt;th&gt;Example&lt;/th&gt;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&lt;td&gt;==&lt;/td&gt;</a:t>
            </a:r>
          </a:p>
          <a:p>
            <a:r>
              <a:t>&lt;td&gt;If the values of two operands are equal, then the condition becomes true.&lt;/td&gt;</a:t>
            </a:r>
          </a:p>
          <a:p>
            <a:r>
              <a:t>&lt;td&gt; (a == b) is not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&lt;td&gt;!=&lt;/td&gt;</a:t>
            </a:r>
          </a:p>
          <a:p>
            <a:r>
              <a:t>&lt;td&gt;If values of two operands are not equal, then condition becomes true.&lt;/td&gt;</a:t>
            </a:r>
          </a:p>
          <a:p>
            <a:r>
              <a:t>&lt;td&gt; (a != b) is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&lt;td&gt;&amp;gt;&lt;/td&gt;</a:t>
            </a:r>
          </a:p>
          <a:p>
            <a:r>
              <a:t>&lt;td&gt;If the value of left operand is greater than the value of right operand, then condition becomes true.&lt;/td&gt;</a:t>
            </a:r>
          </a:p>
          <a:p>
            <a:r>
              <a:t>&lt;td&gt; (a &amp;gt; b) is not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&lt;td&gt;&amp;lt;&lt;/td&gt;</a:t>
            </a:r>
          </a:p>
          <a:p>
            <a:r>
              <a:t>&lt;td&gt;If the value of left operand is less than the value of right operand, then condition becomes true.&lt;/td&gt;</a:t>
            </a:r>
          </a:p>
          <a:p>
            <a:r>
              <a:t>&lt;td&gt; (a &amp;lt; b) is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&lt;td&gt;&amp;gt;=&lt;/td&gt;</a:t>
            </a:r>
          </a:p>
          <a:p>
            <a:r>
              <a:t>&lt;td&gt;If the value of left operand is greater than or equal to the value of right operand, then condition becomes true.&lt;/td&gt;</a:t>
            </a:r>
          </a:p>
          <a:p>
            <a:r>
              <a:t>&lt;td&gt; (a &amp;gt;= b) is not true. 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&lt;td&gt;&amp;lt;=&lt;/td&gt;</a:t>
            </a:r>
          </a:p>
          <a:p>
            <a:r>
              <a:t>&lt;td&gt;If the value of left operand is less than or equal to the value of right operand, then condition becomes true.&lt;/td&gt;</a:t>
            </a:r>
          </a:p>
          <a:p>
            <a:r>
              <a:t>&lt;td&gt; (a &amp;lt;= b) is true. &lt;/td&gt;</a:t>
            </a:r>
          </a:p>
          <a:p>
            <a:r>
              <a:t>&lt;/tr&gt;</a:t>
            </a:r>
          </a:p>
          <a:p>
            <a:r>
              <a:t>&lt;/table&gt;</a:t>
            </a:r>
          </a:p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will be the resulting Boolean of the following pieces of code (answer fist then check by typing it in!)</a:t>
            </a:r>
          </a:p>
          <a:p/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2 &gt; 3</a:t>
            </a:r>
          </a:p>
          <a:p/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3 &lt;= 2</a:t>
            </a:r>
          </a:p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3 == 2.0</a:t>
            </a:r>
          </a:p>
          <a:p/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3.0 == 3</a:t>
            </a:r>
          </a:p>
          <a:p/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4**0.5 != 2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Square root:</a:t>
            </a:r>
          </a:p>
          <a:p>
            <a:r>
              <a:t>100 ** 0.5</a:t>
            </a:r>
          </a:p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Question: What is the boolean output of the cell block below?</a:t>
            </a:r>
          </a:p>
          <a:p/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two nested lists</a:t>
            </a:r>
          </a:p>
          <a:p>
            <a:r>
              <a:t>l_one = [1,2,[3,4]]</a:t>
            </a:r>
          </a:p>
          <a:p>
            <a:r>
              <a:t>l_two = [1,2,{'k1':4}]</a:t>
            </a:r>
          </a:p>
          <a:p/>
          <a:p>
            <a:r>
              <a:t># True or False?</a:t>
            </a:r>
          </a:p>
          <a:p>
            <a:r>
              <a:t>l_one[2][0] &gt;= l_two[2]['k1']</a:t>
            </a:r>
          </a:p>
          <a:p/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Great Job on your first assessment! </a:t>
            </a:r>
          </a:p>
          <a:p/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tec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Opdrachten datastructuren met oplossingen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## Test je eigen kennis.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** Beantwoord de volgende vragen **</a:t>
            </a:r>
            <a:b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Write a brief description of all the following Object Types and Data Structures we've learned about: </a:t>
            </a:r>
            <a:b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Numbers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Write an equation that uses multiplication, division, an exponent, addition, and subtraction that is equal to 100.25.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Hint: This is just to test your memory of the basic arithmetic commands, work backwards from 100.25</a:t>
            </a:r>
            <a:b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Your answer is probably different</a:t>
            </a:r>
            <a:br/>
            <a:r>
              <a:t> ```</a:t>
            </a:r>
          </a:p>
          <a:p>
            <a:pPr>
              <a:defRPr sz="1200"/>
            </a:pPr>
            <a:r>
              <a:t>``` (60 + (10 ** 2) / 4 * 7) - 134.75 ```</a:t>
            </a:r>
            <a:b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Answer these 3 questions without typing code. Then type code to check your answer.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    What is the value of the expression 4 * (6 + 5)</a:t>
            </a:r>
            <a:br/>
          </a:p>
          <a:p>
            <a:pPr>
              <a:defRPr sz="1200"/>
            </a:pPr>
            <a:r>
              <a:t>    </a:t>
            </a:r>
            <a:br/>
          </a:p>
          <a:p>
            <a:pPr>
              <a:defRPr sz="1200"/>
            </a:pPr>
            <a:r>
              <a:t>    What is the value of the expression 4 * 6 + 5 </a:t>
            </a:r>
            <a:br/>
          </a:p>
          <a:p>
            <a:pPr>
              <a:defRPr sz="1200"/>
            </a:pPr>
            <a:r>
              <a:t>    </a:t>
            </a:r>
            <a:br/>
          </a:p>
          <a:p>
            <a:pPr>
              <a:defRPr sz="1200"/>
            </a:pPr>
            <a:r>
              <a:t>    What is the value of the expression 4 + 6 * 5 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Square:</a:t>
            </a:r>
          </a:p>
          <a:p>
            <a:r>
              <a:t>10 ** 2</a:t>
            </a:r>
          </a:p>
          <a:p/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4 * (6 + 5) ```</a:t>
            </a:r>
            <a:b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4 * 6 + 5  ```</a:t>
            </a:r>
            <a:b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4 + 6 * 5  ```</a:t>
            </a:r>
            <a:b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is the *type* of the result of the expression 3 + 1.5 + 4?</a:t>
            </a:r>
            <a:b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**Answer: Floating Point Number**</a:t>
            </a:r>
            <a:b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would you use to find a numberâ€™s square root, as well as its square? </a:t>
            </a:r>
            <a:b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Square root:</a:t>
            </a:r>
            <a:br/>
            <a:r>
              <a:t> ```</a:t>
            </a:r>
          </a:p>
          <a:p>
            <a:pPr>
              <a:defRPr sz="1200"/>
            </a:pPr>
            <a:r>
              <a:t>``` 100 ** 0.5 ```</a:t>
            </a:r>
            <a:b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Square:</a:t>
            </a:r>
            <a:br/>
            <a:r>
              <a:t> ```</a:t>
            </a:r>
          </a:p>
          <a:p>
            <a:pPr>
              <a:defRPr sz="1200"/>
            </a:pPr>
            <a:r>
              <a:t>``` 10 ** 2 ```</a:t>
            </a:r>
            <a:b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Strings</a:t>
            </a:r>
            <a:b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Given the string 'hello' give an index command that returns 'e'. Enter your code in the cell below: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Strings</a:t>
            </a:r>
          </a:p>
          <a:p/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s = 'hello'</a:t>
            </a:r>
            <a:br/>
            <a:r>
              <a:t> ```</a:t>
            </a:r>
          </a:p>
          <a:p>
            <a:pPr>
              <a:defRPr sz="1200"/>
            </a:pPr>
            <a:r>
              <a:t>``` # Print out 'e' using indexing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s[1] ```</a:t>
            </a:r>
            <a:b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Reverse the string 'hello' using slicing:</a:t>
            </a:r>
            <a:b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s ='hello'</a:t>
            </a:r>
            <a:br/>
            <a:r>
              <a:t> ```</a:t>
            </a:r>
          </a:p>
          <a:p>
            <a:pPr>
              <a:defRPr sz="1200"/>
            </a:pPr>
            <a:r>
              <a:t>``` # Reverse the string using slicing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s[::-1] ```</a:t>
            </a:r>
            <a:b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Given the string 'hello', give two methods of producing the letter 'o' using indexing.</a:t>
            </a:r>
            <a:b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s ='hello'</a:t>
            </a:r>
            <a:br/>
            <a:r>
              <a:t> ```</a:t>
            </a:r>
          </a:p>
          <a:p>
            <a:pPr>
              <a:defRPr sz="1200"/>
            </a:pPr>
            <a:r>
              <a:t>``` # Print out the 'o'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# Method 1: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s[-1] ```</a:t>
            </a:r>
            <a:b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2: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s[4] ```</a:t>
            </a:r>
            <a:b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Lists</a:t>
            </a:r>
            <a:b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Build this list [0,0,0] two separate ways.</a:t>
            </a:r>
            <a:b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1:</a:t>
            </a:r>
            <a:br/>
            <a:r>
              <a:t> ```</a:t>
            </a:r>
          </a:p>
          <a:p>
            <a:pPr>
              <a:defRPr sz="1200"/>
            </a:pPr>
            <a:r>
              <a:t>``` [0]*3 ```</a:t>
            </a:r>
            <a:b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2:</a:t>
            </a:r>
            <a:br/>
            <a:r>
              <a:t> ```</a:t>
            </a:r>
          </a:p>
          <a:p>
            <a:pPr>
              <a:defRPr sz="1200"/>
            </a:pPr>
            <a:r>
              <a:t>``` list2 = [0,0,0]</a:t>
            </a:r>
            <a:br/>
            <a:r>
              <a:t> ```</a:t>
            </a:r>
          </a:p>
          <a:p>
            <a:pPr>
              <a:defRPr sz="1200"/>
            </a:pPr>
            <a:r>
              <a:t>``` list2 ```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Given the string 'hello' give an index command that returns 'e'. Enter your code in the cell below:</a:t>
            </a:r>
          </a:p>
          <a:p/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Reassign 'hello' in this nested list to say 'goodbye' instead:</a:t>
            </a:r>
            <a:b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list3 = [1,2,[3,4,'hello']] ```</a:t>
            </a:r>
            <a:b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list3[2][2] = 'goodbye' ```</a:t>
            </a:r>
            <a:b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list3 ```</a:t>
            </a:r>
            <a:b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Sort the list below:</a:t>
            </a:r>
            <a:b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list4 = [5,3,4,6,1] ```</a:t>
            </a:r>
            <a:b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1:</a:t>
            </a:r>
            <a:br/>
            <a:r>
              <a:t> ```</a:t>
            </a:r>
          </a:p>
          <a:p>
            <a:pPr>
              <a:defRPr sz="1200"/>
            </a:pPr>
            <a:r>
              <a:t>``` sorted(list4) ```</a:t>
            </a:r>
            <a:b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2:</a:t>
            </a:r>
            <a:br/>
            <a:r>
              <a:t> ```</a:t>
            </a:r>
          </a:p>
          <a:p>
            <a:pPr>
              <a:defRPr sz="1200"/>
            </a:pPr>
            <a:r>
              <a:t>``` list4.sort()</a:t>
            </a:r>
            <a:br/>
            <a:r>
              <a:t> ```</a:t>
            </a:r>
          </a:p>
          <a:p>
            <a:pPr>
              <a:defRPr sz="1200"/>
            </a:pPr>
            <a:r>
              <a:t>``` list4 ```</a:t>
            </a:r>
            <a:b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Dictionaries</a:t>
            </a:r>
            <a:b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Using keys and indexing, grab the 'hello' from the following dictionaries: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 = 'hello'</a:t>
            </a:r>
          </a:p>
          <a:p>
            <a:r>
              <a:t># Print out 'e' using indexing</a:t>
            </a:r>
          </a:p>
          <a:p/>
          <a:p>
            <a:r>
              <a:t>s[1]</a:t>
            </a:r>
          </a:p>
          <a:p/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d = {'simple_key':'hello'}</a:t>
            </a:r>
            <a:br/>
            <a:r>
              <a:t> ```</a:t>
            </a:r>
          </a:p>
          <a:p>
            <a:pPr>
              <a:defRPr sz="1200"/>
            </a:pPr>
            <a:r>
              <a:t>``` # Grab 'hello'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d['simple_key'] ```</a:t>
            </a:r>
            <a:b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d = {'k1':{'k2':'hello'}}</a:t>
            </a:r>
            <a:br/>
            <a:r>
              <a:t> ```</a:t>
            </a:r>
          </a:p>
          <a:p>
            <a:pPr>
              <a:defRPr sz="1200"/>
            </a:pPr>
            <a:r>
              <a:t>``` # Grab 'hello'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d['k1']['k2'] ```</a:t>
            </a:r>
            <a:b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Getting a little tricker</a:t>
            </a:r>
            <a:br/>
            <a:r>
              <a:t> ```</a:t>
            </a:r>
          </a:p>
          <a:p>
            <a:pPr>
              <a:defRPr sz="1200"/>
            </a:pPr>
            <a:r>
              <a:t>``` d = {'k1':[{'nest_key':['this is deep',['hello']]}]} ```</a:t>
            </a:r>
            <a:b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This was harder than I expected...</a:t>
            </a:r>
            <a:br/>
            <a:r>
              <a:t> ```</a:t>
            </a:r>
          </a:p>
          <a:p>
            <a:pPr>
              <a:defRPr sz="1200"/>
            </a:pPr>
            <a:r>
              <a:t>``` d['k1'][0]['nest_key'][1][0] ```</a:t>
            </a:r>
            <a:b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This will be hard and annoying!</a:t>
            </a:r>
            <a:br/>
            <a:r>
              <a:t> ```</a:t>
            </a:r>
          </a:p>
          <a:p>
            <a:pPr>
              <a:defRPr sz="1200"/>
            </a:pPr>
            <a:r>
              <a:t>``` d = {'k1':[1,2,{'k2':['this is tricky',{'tough':[1,2,['hello']]}]}]} ```</a:t>
            </a:r>
            <a:b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Phew!</a:t>
            </a:r>
            <a:br/>
            <a:r>
              <a:t> ```</a:t>
            </a:r>
          </a:p>
          <a:p>
            <a:pPr>
              <a:defRPr sz="1200"/>
            </a:pPr>
            <a:r>
              <a:t>``` d['k1'][2]['k2'][1]['tough'][2][0] ```</a:t>
            </a:r>
            <a:b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Can you sort a dictionary? Why or why not?</a:t>
            </a:r>
            <a:b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**Answer: No! Because normal dictionaries are *mappings* not a sequence. **</a:t>
            </a:r>
            <a:b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Tuples</a:t>
            </a:r>
            <a:b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is the major difference between tuples and lists?</a:t>
            </a:r>
            <a:b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Reverse the string 'hello' using slicing:</a:t>
            </a:r>
          </a:p>
          <a:p/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**Tuples are immutable!**</a:t>
            </a:r>
            <a:b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How do you create a tuple?</a:t>
            </a:r>
            <a:b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 = (1,2,3) ```</a:t>
            </a:r>
            <a:b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Sets </a:t>
            </a:r>
            <a:b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is unique about a set?</a:t>
            </a:r>
            <a:b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**Answer: They don't allow for duplicate items!**</a:t>
            </a:r>
            <a:b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Use a set to find the unique values of the list below:</a:t>
            </a:r>
            <a:b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list5 = [1,2,2,33,4,4,11,22,3,3,2] ```</a:t>
            </a:r>
            <a:b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set(list5) ```</a:t>
            </a:r>
            <a:b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Booleans</a:t>
            </a:r>
            <a:b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 ='hello'</a:t>
            </a:r>
          </a:p>
          <a:p>
            <a:r>
              <a:t># Reverse the string using slicing</a:t>
            </a:r>
          </a:p>
          <a:p/>
          <a:p>
            <a:r>
              <a:t>s[::-1]</a:t>
            </a:r>
          </a:p>
          <a:p/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For the following quiz questions, we will get a preview of comparison operators. In the table below, a=3 and b=4.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&lt;table class="table table-bordered"&gt;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&lt;th style="width:10%"&gt;Operator&lt;/th&gt;&lt;th style="width:45%"&gt;Description&lt;/th&gt;&lt;th&gt;Example&lt;/th&gt;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&lt;td&gt;==&lt;/td&gt;</a:t>
            </a:r>
            <a:br/>
          </a:p>
          <a:p>
            <a:pPr>
              <a:defRPr sz="1200"/>
            </a:pPr>
            <a:r>
              <a:t>&lt;td&gt;If the values of two operands are equal, then the condition becomes true.&lt;/td&gt;</a:t>
            </a:r>
            <a:br/>
          </a:p>
          <a:p>
            <a:pPr>
              <a:defRPr sz="1200"/>
            </a:pPr>
            <a:r>
              <a:t>&lt;td&gt; (a == b) is not true.&lt;/td&gt;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&lt;td&gt;!=&lt;/td&gt;</a:t>
            </a:r>
            <a:br/>
          </a:p>
          <a:p>
            <a:pPr>
              <a:defRPr sz="1200"/>
            </a:pPr>
            <a:r>
              <a:t>&lt;td&gt;If values of two operands are not equal, then condition becomes true.&lt;/td&gt;</a:t>
            </a:r>
            <a:br/>
          </a:p>
          <a:p>
            <a:pPr>
              <a:defRPr sz="1200"/>
            </a:pPr>
            <a:r>
              <a:t>&lt;td&gt; (a != b) is true.&lt;/td&gt;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&lt;td&gt;&amp;gt;&lt;/td&gt;</a:t>
            </a:r>
            <a:br/>
          </a:p>
          <a:p>
            <a:pPr>
              <a:defRPr sz="1200"/>
            </a:pPr>
            <a:r>
              <a:t>&lt;td&gt;If the value of left operand is greater than the value of right operand, then condition becomes true.&lt;/td&gt;</a:t>
            </a:r>
            <a:br/>
          </a:p>
          <a:p>
            <a:pPr>
              <a:defRPr sz="1200"/>
            </a:pPr>
            <a:r>
              <a:t>&lt;td&gt; (a &amp;gt; b) is not true.&lt;/td&gt;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&lt;td&gt;&amp;lt;&lt;/td&gt;</a:t>
            </a:r>
            <a:br/>
          </a:p>
          <a:p>
            <a:pPr>
              <a:defRPr sz="1200"/>
            </a:pPr>
            <a:r>
              <a:t>&lt;td&gt;If the value of left operand is less than the value of right operand, then condition becomes true.&lt;/td&gt;</a:t>
            </a:r>
            <a:br/>
          </a:p>
          <a:p>
            <a:pPr>
              <a:defRPr sz="1200"/>
            </a:pPr>
            <a:r>
              <a:t>&lt;td&gt; (a &amp;lt; b) is true.&lt;/td&gt;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&lt;td&gt;&amp;gt;=&lt;/td&gt;</a:t>
            </a:r>
            <a:br/>
          </a:p>
          <a:p>
            <a:pPr>
              <a:defRPr sz="1200"/>
            </a:pPr>
            <a:r>
              <a:t>&lt;td&gt;If the value of left operand is greater than or equal to the value of right operand, then condition becomes true.&lt;/td&gt;</a:t>
            </a:r>
            <a:br/>
          </a:p>
          <a:p>
            <a:pPr>
              <a:defRPr sz="1200"/>
            </a:pPr>
            <a:r>
              <a:t>&lt;td&gt; (a &amp;gt;= b) is not true. 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&lt;td&gt;&amp;lt;=&lt;/td&gt;</a:t>
            </a:r>
            <a:br/>
          </a:p>
          <a:p>
            <a:pPr>
              <a:defRPr sz="1200"/>
            </a:pPr>
            <a:r>
              <a:t>&lt;td&gt;If the value of left operand is less than or equal to the value of right operand, then condition becomes true.&lt;/td&gt;</a:t>
            </a:r>
            <a:br/>
          </a:p>
          <a:p>
            <a:pPr>
              <a:defRPr sz="1200"/>
            </a:pPr>
            <a:r>
              <a:t>&lt;td&gt; (a &amp;lt;= b) is true. 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&lt;/table&gt;</a:t>
            </a:r>
            <a:b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will be the resulting Boolean of the following pieces of code (answer fist then check by typing it in!)</a:t>
            </a:r>
            <a:b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</a:t>
            </a:r>
          </a:p>
          <a:p>
            <a:pPr>
              <a:defRPr sz="1200"/>
            </a:pPr>
            <a:r>
              <a:t>``` 2 &gt; 3 ```</a:t>
            </a:r>
            <a:b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</a:t>
            </a:r>
          </a:p>
          <a:p>
            <a:pPr>
              <a:defRPr sz="1200"/>
            </a:pPr>
            <a:r>
              <a:t>``` 3 &lt;= 2 ```</a:t>
            </a:r>
            <a:b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</a:t>
            </a:r>
          </a:p>
          <a:p>
            <a:pPr>
              <a:defRPr sz="1200"/>
            </a:pPr>
            <a:r>
              <a:t>``` 3 == 2.0 ```</a:t>
            </a:r>
            <a:b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</a:t>
            </a:r>
          </a:p>
          <a:p>
            <a:pPr>
              <a:defRPr sz="1200"/>
            </a:pPr>
            <a:r>
              <a:t>``` 3.0 == 3 ```</a:t>
            </a:r>
            <a:b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</a:t>
            </a:r>
          </a:p>
          <a:p>
            <a:pPr>
              <a:defRPr sz="1200"/>
            </a:pPr>
            <a:r>
              <a:t>``` 4**0.5 != 2 ```</a:t>
            </a:r>
            <a:b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Final Question: What is the boolean output of the cell block below?</a:t>
            </a:r>
            <a:b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two nested lists</a:t>
            </a:r>
            <a:br/>
            <a:r>
              <a:t> ```</a:t>
            </a:r>
          </a:p>
          <a:p>
            <a:pPr>
              <a:defRPr sz="1200"/>
            </a:pPr>
            <a:r>
              <a:t>``` l_one = [1,2,[3,4]]</a:t>
            </a:r>
            <a:br/>
            <a:r>
              <a:t> ```</a:t>
            </a:r>
          </a:p>
          <a:p>
            <a:pPr>
              <a:defRPr sz="1200"/>
            </a:pPr>
            <a:r>
              <a:t>``` l_two = [1,2,{'k1':4}]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# True or False?</a:t>
            </a:r>
            <a:br/>
            <a:r>
              <a:t> ```</a:t>
            </a:r>
          </a:p>
          <a:p>
            <a:pPr>
              <a:defRPr sz="1200"/>
            </a:pPr>
            <a:r>
              <a:t>``` l_one[2][0] &gt;= l_two[2]['k1'] ```</a:t>
            </a:r>
            <a:b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Great Job on your first assessment! 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Opdrachten datastructuren met oplossingen</a:t>
            </a:r>
          </a:p>
          <a:p/>
          <a:p>
            <a:r>
              <a:t>## Test je eigen kennis.</a:t>
            </a:r>
          </a:p>
          <a:p/>
          <a:p>
            <a:r>
              <a:t>** Beantwoord de volgende vragen **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Given the string 'hello', give two methods of producing the letter 'o' using indexing.</a:t>
            </a:r>
          </a:p>
          <a:p/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  <a:r>
              <a:t>    &lt;img src='https://intecbrussel.be/img/logo3.png' width='400px' height='auto'/&gt;</a:t>
            </a:r>
            <a:br/>
            <a:r>
              <a:t>    &lt;br/&gt;</a:t>
            </a:r>
            <a:br/>
            <a:r>
              <a:t>    &lt;em&gt;Python les-materialen&lt;/em&gt;</a:t>
            </a:r>
            <a:br/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Opdrachten datastructuren met oplossingen</a:t>
            </a:r>
            <a:br/>
            <a:br/>
            <a:r>
              <a:t>## Test je eigen kennis.</a:t>
            </a:r>
            <a:br/>
            <a:br/>
            <a:r>
              <a:t>** Beantwoord de volgende vragen **</a:t>
            </a:r>
            <a:b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Write a brief description of all the following Object Types and Data Structures we've learned about: </a:t>
            </a:r>
            <a:b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Numbers</a:t>
            </a:r>
            <a:br/>
            <a:br/>
            <a:r>
              <a:t>Write an equation that uses multiplication, division, an exponent, addition, and subtraction that is equal to 100.25.</a:t>
            </a:r>
            <a:br/>
            <a:br/>
            <a:r>
              <a:t>Hint: This is just to test your memory of the basic arithmetic commands, work backwards from 100.25</a:t>
            </a:r>
            <a:b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Your answer is probably different</a:t>
            </a:r>
            <a:br/>
            <a:r>
              <a:t> `````` (60 + (10 ** 2) / 4 * 7) - 134.75 ```</a:t>
            </a:r>
            <a:b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Answer these 3 questions without typing code. Then type code to check your answer.</a:t>
            </a:r>
            <a:br/>
            <a:br/>
            <a:r>
              <a:t>    What is the value of the expression 4 * (6 + 5)</a:t>
            </a:r>
            <a:br/>
            <a:r>
              <a:t>    </a:t>
            </a:r>
            <a:br/>
            <a:r>
              <a:t>    What is the value of the expression 4 * 6 + 5 </a:t>
            </a:r>
            <a:br/>
            <a:r>
              <a:t>    </a:t>
            </a:r>
            <a:br/>
            <a:r>
              <a:t>    What is the value of the expression 4 + 6 * 5 </a:t>
            </a:r>
            <a:b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4 * (6 + 5) ```</a:t>
            </a:r>
            <a:b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4 * 6 + 5  ```</a:t>
            </a:r>
            <a:b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4 + 6 * 5  ```</a:t>
            </a:r>
            <a:b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 ='hello'</a:t>
            </a:r>
          </a:p>
          <a:p>
            <a:r>
              <a:t># Print out the 'o'</a:t>
            </a:r>
          </a:p>
          <a:p/>
          <a:p>
            <a:r>
              <a:t># Method 1:</a:t>
            </a:r>
          </a:p>
          <a:p/>
          <a:p>
            <a:r>
              <a:t>s[-1]</a:t>
            </a:r>
          </a:p>
          <a:p/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is the *type* of the result of the expression 3 + 1.5 + 4?</a:t>
            </a:r>
            <a:b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**Answer: Floating Point Number**</a:t>
            </a:r>
            <a:b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would you use to find a numberâ€™s square root, as well as its square? </a:t>
            </a:r>
            <a:b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Square root:</a:t>
            </a:r>
            <a:br/>
            <a:r>
              <a:t> `````` 100 ** 0.5 ```</a:t>
            </a:r>
            <a:br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Square:</a:t>
            </a:r>
            <a:br/>
            <a:r>
              <a:t> `````` 10 ** 2 ```</a:t>
            </a:r>
            <a:br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Strings</a:t>
            </a:r>
            <a:br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Given the string 'hello' give an index command that returns 'e'. Enter your code in the cell below:</a:t>
            </a:r>
            <a:br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s = 'hello'</a:t>
            </a:r>
            <a:br/>
            <a:r>
              <a:t> `````` # Print out 'e' using indexing</a:t>
            </a:r>
            <a:br/>
            <a:r>
              <a:t> `````` </a:t>
            </a:r>
            <a:br/>
            <a:r>
              <a:t> `````` s[1] ```</a:t>
            </a:r>
            <a:b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Reverse the string 'hello' using slicing:</a:t>
            </a:r>
            <a:b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s ='hello'</a:t>
            </a:r>
            <a:br/>
            <a:r>
              <a:t> `````` # Reverse the string using slicing</a:t>
            </a:r>
            <a:br/>
            <a:r>
              <a:t> `````` </a:t>
            </a:r>
            <a:br/>
            <a:r>
              <a:t> `````` s[::-1] ```</a:t>
            </a:r>
            <a:b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Method 2:</a:t>
            </a:r>
          </a:p>
          <a:p/>
          <a:p>
            <a:r>
              <a:t>s[4]</a:t>
            </a:r>
          </a:p>
          <a:p/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Given the string 'hello', give two methods of producing the letter 'o' using indexing.</a:t>
            </a:r>
            <a:br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s ='hello'</a:t>
            </a:r>
            <a:br/>
            <a:r>
              <a:t> `````` # Print out the 'o'</a:t>
            </a:r>
            <a:br/>
            <a:r>
              <a:t> `````` </a:t>
            </a:r>
            <a:br/>
            <a:r>
              <a:t> `````` # Method 1:</a:t>
            </a:r>
            <a:br/>
            <a:r>
              <a:t> `````` </a:t>
            </a:r>
            <a:br/>
            <a:r>
              <a:t> `````` s[-1] ```</a:t>
            </a:r>
            <a:br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2:</a:t>
            </a:r>
            <a:br/>
            <a:r>
              <a:t> `````` </a:t>
            </a:r>
            <a:br/>
            <a:r>
              <a:t> `````` s[4] ```</a:t>
            </a:r>
            <a:br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Lists</a:t>
            </a:r>
            <a:br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Build this list [0,0,0] two separate ways.</a:t>
            </a:r>
            <a:br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1:</a:t>
            </a:r>
            <a:br/>
            <a:r>
              <a:t> `````` [0]*3 ```</a:t>
            </a:r>
            <a:br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2:</a:t>
            </a:r>
            <a:br/>
            <a:r>
              <a:t> `````` list2 = [0,0,0]</a:t>
            </a:r>
            <a:br/>
            <a:r>
              <a:t> `````` list2 ```</a:t>
            </a:r>
            <a:br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Reassign 'hello' in this nested list to say 'goodbye' instead:</a:t>
            </a:r>
            <a:br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list3 = [1,2,[3,4,'hello']] ```</a:t>
            </a:r>
            <a:br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list3[2][2] = 'goodbye' ```</a:t>
            </a:r>
            <a:b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Lists</a:t>
            </a:r>
          </a:p>
          <a:p/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list3 ```</a:t>
            </a:r>
            <a:br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Sort the list below:</a:t>
            </a:r>
            <a:br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list4 = [5,3,4,6,1] ```</a:t>
            </a:r>
            <a:br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1:</a:t>
            </a:r>
            <a:br/>
            <a:r>
              <a:t> `````` sorted(list4) ```</a:t>
            </a:r>
            <a:br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2:</a:t>
            </a:r>
            <a:br/>
            <a:r>
              <a:t> `````` list4.sort()</a:t>
            </a:r>
            <a:br/>
            <a:r>
              <a:t> `````` list4 ```</a:t>
            </a:r>
            <a:br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Dictionaries</a:t>
            </a:r>
            <a:br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Using keys and indexing, grab the 'hello' from the following dictionaries:</a:t>
            </a:r>
            <a:br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d = {'simple_key':'hello'}</a:t>
            </a:r>
            <a:br/>
            <a:r>
              <a:t> `````` # Grab 'hello'</a:t>
            </a:r>
            <a:br/>
            <a:r>
              <a:t> `````` </a:t>
            </a:r>
            <a:br/>
            <a:r>
              <a:t> `````` d['simple_key'] ```</a:t>
            </a:r>
            <a:br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d = {'k1':{'k2':'hello'}}</a:t>
            </a:r>
            <a:br/>
            <a:r>
              <a:t> `````` # Grab 'hello'</a:t>
            </a:r>
            <a:br/>
            <a:r>
              <a:t> `````` </a:t>
            </a:r>
            <a:br/>
            <a:r>
              <a:t> `````` d['k1']['k2'] ```</a:t>
            </a:r>
            <a:br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Getting a little tricker</a:t>
            </a:r>
            <a:br/>
            <a:r>
              <a:t> `````` d = {'k1':[{'nest_key':['this is deep',['hello']]}]} ```</a:t>
            </a:r>
            <a:b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Build this list [0,0,0] two separate ways.</a:t>
            </a:r>
          </a:p>
          <a:p/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This was harder than I expected...</a:t>
            </a:r>
            <a:br/>
            <a:r>
              <a:t> `````` d['k1'][0]['nest_key'][1][0] ```</a:t>
            </a:r>
            <a:br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This will be hard and annoying!</a:t>
            </a:r>
            <a:br/>
            <a:r>
              <a:t> `````` d = {'k1':[1,2,{'k2':['this is tricky',{'tough':[1,2,['hello']]}]}]} ```</a:t>
            </a:r>
            <a:br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Phew!</a:t>
            </a:r>
            <a:br/>
            <a:r>
              <a:t> `````` d['k1'][2]['k2'][1]['tough'][2][0] ```</a:t>
            </a:r>
            <a:br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Can you sort a dictionary? Why or why not?</a:t>
            </a:r>
            <a:br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**Answer: No! Because normal dictionaries are *mappings* not a sequence. **</a:t>
            </a:r>
            <a:br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Tuples</a:t>
            </a:r>
            <a:br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is the major difference between tuples and lists?</a:t>
            </a:r>
            <a:br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**Tuples are immutable!**</a:t>
            </a:r>
            <a:br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How do you create a tuple?</a:t>
            </a:r>
            <a:br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 = (1,2,3) ```</a:t>
            </a:r>
            <a:b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Method 1:</a:t>
            </a:r>
          </a:p>
          <a:p>
            <a:r>
              <a:t>[0]*3</a:t>
            </a:r>
          </a:p>
          <a:p/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Sets </a:t>
            </a:r>
            <a:br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is unique about a set?</a:t>
            </a:r>
            <a:br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**Answer: They don't allow for duplicate items!**</a:t>
            </a:r>
            <a:br/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Use a set to find the unique values of the list below:</a:t>
            </a:r>
            <a:br/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list5 = [1,2,2,33,4,4,11,22,3,3,2] ```</a:t>
            </a:r>
            <a:br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set(list5) ```</a:t>
            </a:r>
            <a:br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Booleans</a:t>
            </a:r>
            <a:br/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For the following quiz questions, we will get a preview of comparison operators. In the table below, a=3 and b=4.</a:t>
            </a:r>
            <a:br/>
            <a:br/>
            <a:r>
              <a:t>&lt;table class="table table-bordered"&gt;</a:t>
            </a:r>
            <a:br/>
            <a:r>
              <a:t>&lt;tr&gt;</a:t>
            </a:r>
            <a:br/>
            <a:r>
              <a:t>&lt;th style="width:10%"&gt;Operator&lt;/th&gt;&lt;th style="width:45%"&gt;Description&lt;/th&gt;&lt;th&gt;Example&lt;/th&gt;</a:t>
            </a:r>
            <a:br/>
            <a:r>
              <a:t>&lt;/tr&gt;</a:t>
            </a:r>
            <a:br/>
            <a:r>
              <a:t>&lt;tr&gt;</a:t>
            </a:r>
            <a:br/>
            <a:r>
              <a:t>&lt;td&gt;==&lt;/td&gt;</a:t>
            </a:r>
            <a:br/>
            <a:r>
              <a:t>&lt;td&gt;If the values of two operands are equal, then the condition becomes true.&lt;/td&gt;</a:t>
            </a:r>
            <a:br/>
            <a:r>
              <a:t>&lt;td&gt; (a == b) is not true.&lt;/td&gt;</a:t>
            </a:r>
            <a:br/>
            <a:r>
              <a:t>&lt;/tr&gt;</a:t>
            </a:r>
            <a:br/>
            <a:r>
              <a:t>&lt;tr&gt;</a:t>
            </a:r>
            <a:br/>
            <a:r>
              <a:t>&lt;td&gt;!=&lt;/td&gt;</a:t>
            </a:r>
            <a:br/>
            <a:r>
              <a:t>&lt;td&gt;If values of two operands are not equal, then condition becomes true.&lt;/td&gt;</a:t>
            </a:r>
            <a:br/>
            <a:r>
              <a:t>&lt;td&gt; (a != b) is true.&lt;/td&gt;</a:t>
            </a:r>
            <a:br/>
            <a:r>
              <a:t>&lt;/tr&gt;</a:t>
            </a:r>
            <a:br/>
            <a:r>
              <a:t>&lt;tr&gt;</a:t>
            </a:r>
            <a:br/>
            <a:r>
              <a:t>&lt;td&gt;&amp;gt;&lt;/td&gt;</a:t>
            </a:r>
            <a:br/>
            <a:r>
              <a:t>&lt;td&gt;If the value of left operand is greater than the value of right operand, then condition becomes true.&lt;/td&gt;</a:t>
            </a:r>
            <a:br/>
            <a:r>
              <a:t>&lt;td&gt; (a &amp;gt; b) is not true.&lt;/td&gt;</a:t>
            </a:r>
            <a:br/>
            <a:r>
              <a:t>&lt;/tr&gt;</a:t>
            </a:r>
            <a:br/>
            <a:r>
              <a:t>&lt;tr&gt;</a:t>
            </a:r>
            <a:br/>
            <a:r>
              <a:t>&lt;td&gt;&amp;lt;&lt;/td&gt;</a:t>
            </a:r>
            <a:br/>
            <a:r>
              <a:t>&lt;td&gt;If the value of left operand is less than the value of right operand, then condition becomes true.&lt;/td&gt;</a:t>
            </a:r>
            <a:br/>
            <a:r>
              <a:t>&lt;td&gt; (a &amp;lt; b) is true.&lt;/td&gt;</a:t>
            </a:r>
            <a:br/>
            <a:r>
              <a:t>&lt;/tr&gt;</a:t>
            </a:r>
            <a:br/>
            <a:r>
              <a:t>&lt;tr&gt;</a:t>
            </a:r>
            <a:br/>
            <a:r>
              <a:t>&lt;td&gt;&amp;gt;=&lt;/td&gt;</a:t>
            </a:r>
            <a:br/>
            <a:r>
              <a:t>&lt;td&gt;If the value of left operand is greater than or equal to the value of right operand, then condition becomes true.&lt;/td&gt;</a:t>
            </a:r>
            <a:br/>
            <a:r>
              <a:t>&lt;td&gt; (a &amp;gt;= b) is not true. &lt;/td&gt;</a:t>
            </a:r>
            <a:br/>
            <a:r>
              <a:t>&lt;/tr&gt;</a:t>
            </a:r>
            <a:br/>
            <a:r>
              <a:t>&lt;tr&gt;</a:t>
            </a:r>
            <a:br/>
            <a:r>
              <a:t>&lt;td&gt;&amp;lt;=&lt;/td&gt;</a:t>
            </a:r>
            <a:br/>
            <a:r>
              <a:t>&lt;td&gt;If the value of left operand is less than or equal to the value of right operand, then condition becomes true.&lt;/td&gt;</a:t>
            </a:r>
            <a:br/>
            <a:r>
              <a:t>&lt;td&gt; (a &amp;lt;= b) is true. &lt;/td&gt;</a:t>
            </a:r>
            <a:br/>
            <a:r>
              <a:t>&lt;/tr&gt;</a:t>
            </a:r>
            <a:br/>
            <a:r>
              <a:t>&lt;/table&gt;</a:t>
            </a:r>
            <a:br/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will be the resulting Boolean of the following pieces of code (answer fist then check by typing it in!)</a:t>
            </a:r>
            <a:br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`````` 2 &gt; 3 ```</a:t>
            </a:r>
            <a:b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Method 2:</a:t>
            </a:r>
          </a:p>
          <a:p>
            <a:r>
              <a:t>list2 = [0,0,0]</a:t>
            </a:r>
          </a:p>
          <a:p>
            <a:r>
              <a:t>list2</a:t>
            </a:r>
          </a:p>
          <a:p/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`````` 3 &lt;= 2 ```</a:t>
            </a:r>
            <a:br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`````` 3 == 2.0 ```</a:t>
            </a:r>
            <a:br/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`````` 3.0 == 3 ```</a:t>
            </a:r>
            <a:br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`````` 4**0.5 != 2 ```</a:t>
            </a:r>
            <a:br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Final Question: What is the boolean output of the cell block below?</a:t>
            </a:r>
            <a:br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two nested lists</a:t>
            </a:r>
            <a:br/>
            <a:r>
              <a:t> `````` l_one = [1,2,[3,4]]</a:t>
            </a:r>
            <a:br/>
            <a:r>
              <a:t> `````` l_two = [1,2,{'k1':4}]</a:t>
            </a:r>
            <a:br/>
            <a:r>
              <a:t> `````` </a:t>
            </a:r>
            <a:br/>
            <a:r>
              <a:t> `````` # True or False?</a:t>
            </a:r>
            <a:br/>
            <a:r>
              <a:t> `````` l_one[2][0] &gt;= l_two[2]['k1'] ```</a:t>
            </a:r>
            <a:br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Great Job on your first assessment! </a:t>
            </a:r>
            <a:b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Reassign 'hello' in this nested list to say 'goodbye' instead: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list3 = [1,2,[3,4,'hello']]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list3[2][2] = 'goodbye'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Write a brief description of all the following Object Types and Data Structures we've learned about: 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list3</a:t>
            </a:r>
          </a:p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Sort the list below:</a:t>
            </a:r>
          </a:p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list4 = [5,3,4,6,1]</a:t>
            </a:r>
          </a:p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Method 1:</a:t>
            </a:r>
          </a:p>
          <a:p>
            <a:r>
              <a:t>sorted(list4)</a:t>
            </a:r>
          </a:p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Method 2:</a:t>
            </a:r>
          </a:p>
          <a:p>
            <a:r>
              <a:t>list4.sort()</a:t>
            </a:r>
          </a:p>
          <a:p>
            <a:r>
              <a:t>list4</a:t>
            </a:r>
          </a:p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Dictionaries</a:t>
            </a:r>
          </a:p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keys and indexing, grab the 'hello' from the following dictionaries:</a:t>
            </a:r>
          </a:p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 = {'simple_key':'hello'}</a:t>
            </a:r>
          </a:p>
          <a:p>
            <a:r>
              <a:t># Grab 'hello'</a:t>
            </a:r>
          </a:p>
          <a:p/>
          <a:p>
            <a:r>
              <a:t>d['simple_key']</a:t>
            </a:r>
          </a:p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 = {'k1':{'k2':'hello'}}</a:t>
            </a:r>
          </a:p>
          <a:p>
            <a:r>
              <a:t># Grab 'hello'</a:t>
            </a:r>
          </a:p>
          <a:p/>
          <a:p>
            <a:r>
              <a:t>d['k1']['k2']</a:t>
            </a:r>
          </a:p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Getting a little tricker</a:t>
            </a:r>
          </a:p>
          <a:p>
            <a:r>
              <a:t>d = {'k1':[{'nest_key':['this is deep',['hello']]}]}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Numbers</a:t>
            </a:r>
          </a:p>
          <a:p/>
          <a:p>
            <a:r>
              <a:t>Write an equation that uses multiplication, division, an exponent, addition, and subtraction that is equal to 100.25.</a:t>
            </a:r>
          </a:p>
          <a:p/>
          <a:p>
            <a:r>
              <a:t>Hint: This is just to test your memory of the basic arithmetic commands, work backwards from 100.25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This was harder than I expected...</a:t>
            </a:r>
          </a:p>
          <a:p>
            <a:r>
              <a:t>d['k1'][0]['nest_key'][1][0]</a:t>
            </a:r>
          </a:p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This will be hard and annoying!</a:t>
            </a:r>
          </a:p>
          <a:p>
            <a:r>
              <a:t>d = {'k1':[1,2,{'k2':['this is tricky',{'tough':[1,2,['hello']]}]}]}</a:t>
            </a:r>
          </a:p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Phew!</a:t>
            </a:r>
          </a:p>
          <a:p>
            <a:r>
              <a:t>d['k1'][2]['k2'][1]['tough'][2][0]</a:t>
            </a:r>
          </a:p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Can you sort a dictionary? Why or why not?</a:t>
            </a:r>
          </a:p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**Answer: No! Because normal dictionaries are *mappings* not a sequence. **</a:t>
            </a:r>
          </a:p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Tuples</a:t>
            </a:r>
          </a:p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the major difference between tuples and lists?</a:t>
            </a:r>
          </a:p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**Tuples are immutable!**</a:t>
            </a:r>
          </a:p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do you create a tuple?</a:t>
            </a:r>
          </a:p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 = (1,2,3)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Your answer is probably different</a:t>
            </a:r>
          </a:p>
          <a:p>
            <a:r>
              <a:t>(60 + (10 ** 2) / 4 * 7) - 134.75</a:t>
            </a:r>
          </a:p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Sets </a:t>
            </a:r>
          </a:p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unique about a set?</a:t>
            </a:r>
          </a:p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**Answer: They don't allow for duplicate items!**</a:t>
            </a:r>
          </a:p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Use a set to find the unique values of the list below:</a:t>
            </a:r>
          </a:p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list5 = [1,2,2,33,4,4,11,22,3,3,2]</a:t>
            </a:r>
          </a:p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set(list5)</a:t>
            </a:r>
          </a:p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Booleans</a:t>
            </a:r>
          </a:p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the following quiz questions, we will get a preview of comparison operators. In the table below, a=3 and b=4.</a:t>
            </a:r>
          </a:p>
          <a:p/>
          <a:p>
            <a:r>
              <a:t>&lt;table class="table table-bordered"&gt;</a:t>
            </a:r>
          </a:p>
          <a:p>
            <a:r>
              <a:t>&lt;tr&gt;</a:t>
            </a:r>
          </a:p>
          <a:p>
            <a:r>
              <a:t>&lt;th style="width:10%"&gt;Operator&lt;/th&gt;&lt;th style="width:45%"&gt;Description&lt;/th&gt;&lt;th&gt;Example&lt;/th&gt;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&lt;td&gt;==&lt;/td&gt;</a:t>
            </a:r>
          </a:p>
          <a:p>
            <a:r>
              <a:t>&lt;td&gt;If the values of two operands are equal, then the condition becomes true.&lt;/td&gt;</a:t>
            </a:r>
          </a:p>
          <a:p>
            <a:r>
              <a:t>&lt;td&gt; (a == b) is not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&lt;td&gt;!=&lt;/td&gt;</a:t>
            </a:r>
          </a:p>
          <a:p>
            <a:r>
              <a:t>&lt;td&gt;If values of two operands are not equal, then condition becomes true.&lt;/td&gt;</a:t>
            </a:r>
          </a:p>
          <a:p>
            <a:r>
              <a:t>&lt;td&gt; (a != b) is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&lt;td&gt;&amp;gt;&lt;/td&gt;</a:t>
            </a:r>
          </a:p>
          <a:p>
            <a:r>
              <a:t>&lt;td&gt;If the value of left operand is greater than the value of right operand, then condition becomes true.&lt;/td&gt;</a:t>
            </a:r>
          </a:p>
          <a:p>
            <a:r>
              <a:t>&lt;td&gt; (a &amp;gt; b) is not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&lt;td&gt;&amp;lt;&lt;/td&gt;</a:t>
            </a:r>
          </a:p>
          <a:p>
            <a:r>
              <a:t>&lt;td&gt;If the value of left operand is less than the value of right operand, then condition becomes true.&lt;/td&gt;</a:t>
            </a:r>
          </a:p>
          <a:p>
            <a:r>
              <a:t>&lt;td&gt; (a &amp;lt; b) is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&lt;td&gt;&amp;gt;=&lt;/td&gt;</a:t>
            </a:r>
          </a:p>
          <a:p>
            <a:r>
              <a:t>&lt;td&gt;If the value of left operand is greater than or equal to the value of right operand, then condition becomes true.&lt;/td&gt;</a:t>
            </a:r>
          </a:p>
          <a:p>
            <a:r>
              <a:t>&lt;td&gt; (a &amp;gt;= b) is not true. 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&lt;td&gt;&amp;lt;=&lt;/td&gt;</a:t>
            </a:r>
          </a:p>
          <a:p>
            <a:r>
              <a:t>&lt;td&gt;If the value of left operand is less than or equal to the value of right operand, then condition becomes true.&lt;/td&gt;</a:t>
            </a:r>
          </a:p>
          <a:p>
            <a:r>
              <a:t>&lt;td&gt; (a &amp;lt;= b) is true. &lt;/td&gt;</a:t>
            </a:r>
          </a:p>
          <a:p>
            <a:r>
              <a:t>&lt;/tr&gt;</a:t>
            </a:r>
          </a:p>
          <a:p>
            <a:r>
              <a:t>&lt;/table&gt;</a:t>
            </a:r>
          </a:p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will be the resulting Boolean of the following pieces of code (answer fist then check by typing it in!)</a:t>
            </a:r>
          </a:p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2 &gt; 3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Answer these 3 questions without typing code. Then type code to check your answer.</a:t>
            </a:r>
          </a:p>
          <a:p/>
          <a:p>
            <a:r>
              <a:t>    What is the value of the expression 4 * (6 + 5)</a:t>
            </a:r>
          </a:p>
          <a:p>
            <a:r>
              <a:t>    </a:t>
            </a:r>
          </a:p>
          <a:p>
            <a:r>
              <a:t>    What is the value of the expression 4 * 6 + 5 </a:t>
            </a:r>
          </a:p>
          <a:p>
            <a:r>
              <a:t>    </a:t>
            </a:r>
          </a:p>
          <a:p>
            <a:r>
              <a:t>    What is the value of the expression 4 + 6 * 5 </a:t>
            </a:r>
          </a:p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3 &lt;= 2</a:t>
            </a:r>
          </a:p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3 == 2.0</a:t>
            </a:r>
          </a:p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3.0 == 3</a:t>
            </a:r>
          </a:p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4**0.5 != 2</a:t>
            </a:r>
          </a:p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Question: What is the boolean output of the cell block below?</a:t>
            </a:r>
          </a:p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two nested lists</a:t>
            </a:r>
          </a:p>
          <a:p>
            <a:r>
              <a:t>l_one = [1,2,[3,4]]</a:t>
            </a:r>
          </a:p>
          <a:p>
            <a:r>
              <a:t>l_two = [1,2,{'k1':4}]</a:t>
            </a:r>
          </a:p>
          <a:p/>
          <a:p>
            <a:r>
              <a:t># True or False?</a:t>
            </a:r>
          </a:p>
          <a:p>
            <a:r>
              <a:t>l_one[2][0] &gt;= l_two[2]['k1']</a:t>
            </a:r>
          </a:p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Great Job on your first assessment! </a:t>
            </a:r>
          </a:p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Opdrachten datastructuren met oplossingen</a:t>
            </a:r>
          </a:p>
          <a:p/>
          <a:p>
            <a:r>
              <a:t>## Test je eigen kennis.</a:t>
            </a:r>
          </a:p>
          <a:p/>
          <a:p>
            <a:r>
              <a:t>** Beantwoord de volgende vragen **</a:t>
            </a:r>
          </a:p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Write a brief description of all the following Object Types and Data Structures we've learned about: 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4 * (6 + 5)</a:t>
            </a:r>
          </a:p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Numbers</a:t>
            </a:r>
          </a:p>
          <a:p/>
          <a:p>
            <a:r>
              <a:t>Write an equation that uses multiplication, division, an exponent, addition, and subtraction that is equal to 100.25.</a:t>
            </a:r>
          </a:p>
          <a:p/>
          <a:p>
            <a:r>
              <a:t>Hint: This is just to test your memory of the basic arithmetic commands, work backwards from 100.25</a:t>
            </a:r>
          </a:p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Your answer is probably different</a:t>
            </a:r>
          </a:p>
          <a:p>
            <a:r>
              <a:t>(60 + (10 ** 2) / 4 * 7) - 134.75</a:t>
            </a:r>
          </a:p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 these 3 questions without typing code. Then type code to check your answer.</a:t>
            </a:r>
          </a:p>
          <a:p/>
          <a:p>
            <a:r>
              <a:t>    What is the value of the expression 4 * (6 + 5)</a:t>
            </a:r>
          </a:p>
          <a:p>
            <a:r>
              <a:t>    </a:t>
            </a:r>
          </a:p>
          <a:p>
            <a:r>
              <a:t>    What is the value of the expression 4 * 6 + 5 </a:t>
            </a:r>
          </a:p>
          <a:p>
            <a:r>
              <a:t>    </a:t>
            </a:r>
          </a:p>
          <a:p>
            <a:r>
              <a:t>    What is the value of the expression 4 + 6 * 5 </a:t>
            </a:r>
          </a:p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 * (6 + 5)</a:t>
            </a:r>
          </a:p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 * 6 + 5 </a:t>
            </a:r>
          </a:p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 + 6 * 5 </a:t>
            </a:r>
          </a:p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the *type* of the result of the expression 3 + 1.5 + 4?</a:t>
            </a:r>
          </a:p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**Answer: Floating Point Number**</a:t>
            </a:r>
          </a:p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would you use to find a numberâ€™s square root, as well as its square? </a:t>
            </a:r>
          </a:p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Square root:</a:t>
            </a:r>
          </a:p>
          <a:p>
            <a:r>
              <a:t>100 ** 0.5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4 * 6 + 5 </a:t>
            </a:r>
          </a:p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Square:</a:t>
            </a:r>
          </a:p>
          <a:p>
            <a:r>
              <a:t>10 ** 2</a:t>
            </a:r>
          </a:p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Strings</a:t>
            </a:r>
          </a:p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Given the string 'hello' give an index command that returns 'e'. Enter your code in the cell below:</a:t>
            </a:r>
          </a:p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 = 'hello'</a:t>
            </a:r>
          </a:p>
          <a:p>
            <a:r>
              <a:t># Print out 'e' using indexing</a:t>
            </a:r>
          </a:p>
          <a:p/>
          <a:p>
            <a:r>
              <a:t>s[1]</a:t>
            </a:r>
          </a:p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Reverse the string 'hello' using slicing:</a:t>
            </a:r>
          </a:p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 ='hello'</a:t>
            </a:r>
          </a:p>
          <a:p>
            <a:r>
              <a:t># Reverse the string using slicing</a:t>
            </a:r>
          </a:p>
          <a:p/>
          <a:p>
            <a:r>
              <a:t>s[::-1]</a:t>
            </a:r>
          </a:p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Given the string 'hello', give two methods of producing the letter 'o' using indexing.</a:t>
            </a:r>
          </a:p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 ='hello'</a:t>
            </a:r>
          </a:p>
          <a:p>
            <a:r>
              <a:t># Print out the 'o'</a:t>
            </a:r>
          </a:p>
          <a:p/>
          <a:p>
            <a:r>
              <a:t># Method 1:</a:t>
            </a:r>
          </a:p>
          <a:p/>
          <a:p>
            <a:r>
              <a:t>s[-1]</a:t>
            </a:r>
          </a:p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Method 2:</a:t>
            </a:r>
          </a:p>
          <a:p/>
          <a:p>
            <a:r>
              <a:t>s[4]</a:t>
            </a:r>
          </a:p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Lists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4 + 6 * 5 </a:t>
            </a:r>
          </a:p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this list [0,0,0] two separate ways.</a:t>
            </a:r>
          </a:p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Method 1:</a:t>
            </a:r>
          </a:p>
          <a:p>
            <a:r>
              <a:t>[0]*3</a:t>
            </a:r>
          </a:p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Method 2:</a:t>
            </a:r>
          </a:p>
          <a:p>
            <a:r>
              <a:t>list2 = [0,0,0]</a:t>
            </a:r>
          </a:p>
          <a:p>
            <a:r>
              <a:t>list2</a:t>
            </a:r>
          </a:p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Reassign 'hello' in this nested list to say 'goodbye' instead:</a:t>
            </a:r>
          </a:p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list3 = [1,2,[3,4,'hello']]</a:t>
            </a:r>
          </a:p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list3[2][2] = 'goodbye'</a:t>
            </a:r>
          </a:p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list3</a:t>
            </a:r>
          </a:p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Sort the list below:</a:t>
            </a:r>
          </a:p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list4 = [5,3,4,6,1]</a:t>
            </a:r>
          </a:p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Method 1:</a:t>
            </a:r>
          </a:p>
          <a:p>
            <a:r>
              <a:t>sorted(list4)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