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93AEE6-DE93-46F2-8BD4-2475D9E95517}">
  <a:tblStyle styleId="{8C93AEE6-DE93-46F2-8BD4-2475D9E955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{8C93AEE6-DE93-46F2-8BD4-2475D9E95517}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{8C93AEE6-DE93-46F2-8BD4-2475D9E95517}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{8C93AEE6-DE93-46F2-8BD4-2475D9E95517}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{8C93AEE6-DE93-46F2-8BD4-2475D9E95517}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{8C93AEE6-DE93-46F2-8BD4-2475D9E95517}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{8C93AEE6-DE93-46F2-8BD4-2475D9E95517}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{8C93AEE6-DE93-46F2-8BD4-2475D9E95517}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{8C93AEE6-DE93-46F2-8BD4-2475D9E95517}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{8C93AEE6-DE93-46F2-8BD4-2475D9E95517}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