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4f9e9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4f9e9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0" y="940325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privileges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3750" y="1351200"/>
            <a:ext cx="8684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137" y="228372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