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31426B-810E-4B04-9897-0B6A7E4BA8DE}">
  <a:tblStyle styleId="{5031426B-810E-4B04-9897-0B6A7E4BA8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{5031426B-810E-4B04-9897-0B6A7E4BA8DE}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