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73" r:id="rId5"/>
  </p:sldMasterIdLst>
  <p:notesMasterIdLst>
    <p:notesMasterId r:id="rId39"/>
  </p:notesMasterIdLst>
  <p:sldIdLst>
    <p:sldId id="316" r:id="rId6"/>
    <p:sldId id="256" r:id="rId7"/>
    <p:sldId id="320" r:id="rId8"/>
    <p:sldId id="321" r:id="rId9"/>
    <p:sldId id="322" r:id="rId10"/>
    <p:sldId id="257" r:id="rId11"/>
    <p:sldId id="317" r:id="rId12"/>
    <p:sldId id="318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319" r:id="rId37"/>
    <p:sldId id="323" r:id="rId38"/>
  </p:sldIdLst>
  <p:sldSz cx="9906000" cy="6858000" type="A4"/>
  <p:notesSz cx="6858000" cy="9144000"/>
  <p:embeddedFontLst>
    <p:embeddedFont>
      <p:font typeface="Arial Nova" panose="020B050402020202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scadia Mono" panose="020B0609020000020004" pitchFamily="49" charset="0"/>
      <p:regular r:id="rId48"/>
      <p:bold r:id="rId49"/>
      <p:italic r:id="rId50"/>
      <p:boldItalic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  <p:embeddedFont>
      <p:font typeface="Overpass" panose="020B0604020202020204" charset="0"/>
      <p:regular r:id="rId56"/>
      <p:bold r:id="rId57"/>
      <p:italic r:id="rId58"/>
      <p:boldItalic r:id="rId59"/>
    </p:embeddedFont>
    <p:embeddedFont>
      <p:font typeface="Segoe UI" panose="020B0502040204020203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1A9BB-7082-4666-875E-42F324B90A42}" v="363" dt="2022-02-14T09:53:18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font" Target="fonts/font22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29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ACC1A9BB-7082-4666-875E-42F324B90A42}"/>
    <pc:docChg chg="undo custSel addSld delSld modSld">
      <pc:chgData name="Yilmaz Mustafa" userId="bbcede42-c1b2-43e6-a370-e252b59f6c51" providerId="ADAL" clId="{ACC1A9BB-7082-4666-875E-42F324B90A42}" dt="2022-02-14T10:29:39.055" v="2653" actId="14100"/>
      <pc:docMkLst>
        <pc:docMk/>
      </pc:docMkLst>
      <pc:sldChg chg="modSp mod modTransition setBg">
        <pc:chgData name="Yilmaz Mustafa" userId="bbcede42-c1b2-43e6-a370-e252b59f6c51" providerId="ADAL" clId="{ACC1A9BB-7082-4666-875E-42F324B90A42}" dt="2022-02-14T10:29:24.050" v="2649" actId="207"/>
        <pc:sldMkLst>
          <pc:docMk/>
          <pc:sldMk cId="0" sldId="256"/>
        </pc:sldMkLst>
        <pc:spChg chg="mod">
          <ac:chgData name="Yilmaz Mustafa" userId="bbcede42-c1b2-43e6-a370-e252b59f6c51" providerId="ADAL" clId="{ACC1A9BB-7082-4666-875E-42F324B90A42}" dt="2022-02-09T07:00:20.513" v="1661" actId="207"/>
          <ac:spMkLst>
            <pc:docMk/>
            <pc:sldMk cId="0" sldId="256"/>
            <ac:spMk id="8" creationId="{98B64454-31CF-4F8F-88B1-45469A1C6C4E}"/>
          </ac:spMkLst>
        </pc:spChg>
        <pc:spChg chg="mod">
          <ac:chgData name="Yilmaz Mustafa" userId="bbcede42-c1b2-43e6-a370-e252b59f6c51" providerId="ADAL" clId="{ACC1A9BB-7082-4666-875E-42F324B90A42}" dt="2022-02-09T07:00:20.513" v="1661" actId="207"/>
          <ac:spMkLst>
            <pc:docMk/>
            <pc:sldMk cId="0" sldId="256"/>
            <ac:spMk id="9" creationId="{8820BCD8-F07B-498C-A51D-22E0280E0F9D}"/>
          </ac:spMkLst>
        </pc:spChg>
        <pc:spChg chg="mod">
          <ac:chgData name="Yilmaz Mustafa" userId="bbcede42-c1b2-43e6-a370-e252b59f6c51" providerId="ADAL" clId="{ACC1A9BB-7082-4666-875E-42F324B90A42}" dt="2022-02-14T10:29:24.050" v="2649" actId="207"/>
          <ac:spMkLst>
            <pc:docMk/>
            <pc:sldMk cId="0" sldId="256"/>
            <ac:spMk id="54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07:01:07.051" v="1662" actId="339"/>
          <ac:picMkLst>
            <pc:docMk/>
            <pc:sldMk cId="0" sldId="256"/>
            <ac:picMk id="6" creationId="{0E809EB0-A626-4C14-ACCA-10518512C157}"/>
          </ac:picMkLst>
        </pc:picChg>
        <pc:picChg chg="mod">
          <ac:chgData name="Yilmaz Mustafa" userId="bbcede42-c1b2-43e6-a370-e252b59f6c51" providerId="ADAL" clId="{ACC1A9BB-7082-4666-875E-42F324B90A42}" dt="2022-02-09T15:22:46.160" v="2235" actId="1076"/>
          <ac:picMkLst>
            <pc:docMk/>
            <pc:sldMk cId="0" sldId="256"/>
            <ac:picMk id="7" creationId="{A0490578-88FD-4170-9088-81476273DCED}"/>
          </ac:picMkLst>
        </pc:picChg>
      </pc:sldChg>
      <pc:sldChg chg="addSp delSp modSp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57"/>
        </pc:sldMkLst>
        <pc:spChg chg="del">
          <ac:chgData name="Yilmaz Mustafa" userId="bbcede42-c1b2-43e6-a370-e252b59f6c51" providerId="ADAL" clId="{ACC1A9BB-7082-4666-875E-42F324B90A42}" dt="2022-02-08T14:42:31.473" v="247" actId="478"/>
          <ac:spMkLst>
            <pc:docMk/>
            <pc:sldMk cId="0" sldId="257"/>
            <ac:spMk id="7" creationId="{621CA1BF-E8DC-4226-BEF3-B7F877DBD509}"/>
          </ac:spMkLst>
        </pc:spChg>
        <pc:spChg chg="del">
          <ac:chgData name="Yilmaz Mustafa" userId="bbcede42-c1b2-43e6-a370-e252b59f6c51" providerId="ADAL" clId="{ACC1A9BB-7082-4666-875E-42F324B90A42}" dt="2022-02-08T14:42:31.473" v="247" actId="478"/>
          <ac:spMkLst>
            <pc:docMk/>
            <pc:sldMk cId="0" sldId="257"/>
            <ac:spMk id="8" creationId="{64AF6BB6-9D7C-4EC0-8859-A567A9364B9F}"/>
          </ac:spMkLst>
        </pc:spChg>
        <pc:spChg chg="add mod">
          <ac:chgData name="Yilmaz Mustafa" userId="bbcede42-c1b2-43e6-a370-e252b59f6c51" providerId="ADAL" clId="{ACC1A9BB-7082-4666-875E-42F324B90A42}" dt="2022-02-08T14:42:32.601" v="248"/>
          <ac:spMkLst>
            <pc:docMk/>
            <pc:sldMk cId="0" sldId="257"/>
            <ac:spMk id="9" creationId="{101EC523-87B1-4B6C-8B5D-D5B99507D851}"/>
          </ac:spMkLst>
        </pc:spChg>
        <pc:spChg chg="add mod">
          <ac:chgData name="Yilmaz Mustafa" userId="bbcede42-c1b2-43e6-a370-e252b59f6c51" providerId="ADAL" clId="{ACC1A9BB-7082-4666-875E-42F324B90A42}" dt="2022-02-08T14:42:32.601" v="248"/>
          <ac:spMkLst>
            <pc:docMk/>
            <pc:sldMk cId="0" sldId="257"/>
            <ac:spMk id="10" creationId="{8C5C2525-1B00-4394-8FE4-617E7160EAB8}"/>
          </ac:spMkLst>
        </pc:spChg>
        <pc:spChg chg="mod">
          <ac:chgData name="Yilmaz Mustafa" userId="bbcede42-c1b2-43e6-a370-e252b59f6c51" providerId="ADAL" clId="{ACC1A9BB-7082-4666-875E-42F324B90A42}" dt="2022-02-08T14:26:41" v="18" actId="20577"/>
          <ac:spMkLst>
            <pc:docMk/>
            <pc:sldMk cId="0" sldId="257"/>
            <ac:spMk id="6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58"/>
        </pc:sldMkLst>
        <pc:spChg chg="add del mod">
          <ac:chgData name="Yilmaz Mustafa" userId="bbcede42-c1b2-43e6-a370-e252b59f6c51" providerId="ADAL" clId="{ACC1A9BB-7082-4666-875E-42F324B90A42}" dt="2022-02-08T14:27:11.182" v="35" actId="478"/>
          <ac:spMkLst>
            <pc:docMk/>
            <pc:sldMk cId="0" sldId="258"/>
            <ac:spMk id="3" creationId="{3A269F9B-273D-403A-B186-E9717FD93396}"/>
          </ac:spMkLst>
        </pc:spChg>
        <pc:spChg chg="del">
          <ac:chgData name="Yilmaz Mustafa" userId="bbcede42-c1b2-43e6-a370-e252b59f6c51" providerId="ADAL" clId="{ACC1A9BB-7082-4666-875E-42F324B90A42}" dt="2022-02-08T14:42:53.007" v="253" actId="478"/>
          <ac:spMkLst>
            <pc:docMk/>
            <pc:sldMk cId="0" sldId="258"/>
            <ac:spMk id="8" creationId="{2C5FB5EF-694F-4B10-810E-4A73EE786B34}"/>
          </ac:spMkLst>
        </pc:spChg>
        <pc:spChg chg="del">
          <ac:chgData name="Yilmaz Mustafa" userId="bbcede42-c1b2-43e6-a370-e252b59f6c51" providerId="ADAL" clId="{ACC1A9BB-7082-4666-875E-42F324B90A42}" dt="2022-02-08T14:42:53.007" v="253" actId="478"/>
          <ac:spMkLst>
            <pc:docMk/>
            <pc:sldMk cId="0" sldId="258"/>
            <ac:spMk id="9" creationId="{A708EDBC-BDF8-411E-AD90-EBFF1FE2192B}"/>
          </ac:spMkLst>
        </pc:spChg>
        <pc:spChg chg="add mod">
          <ac:chgData name="Yilmaz Mustafa" userId="bbcede42-c1b2-43e6-a370-e252b59f6c51" providerId="ADAL" clId="{ACC1A9BB-7082-4666-875E-42F324B90A42}" dt="2022-02-08T14:42:53.897" v="254"/>
          <ac:spMkLst>
            <pc:docMk/>
            <pc:sldMk cId="0" sldId="258"/>
            <ac:spMk id="10" creationId="{29501287-8ED4-4F72-AC5E-B55D08E3C29A}"/>
          </ac:spMkLst>
        </pc:spChg>
        <pc:spChg chg="add mod">
          <ac:chgData name="Yilmaz Mustafa" userId="bbcede42-c1b2-43e6-a370-e252b59f6c51" providerId="ADAL" clId="{ACC1A9BB-7082-4666-875E-42F324B90A42}" dt="2022-02-08T14:42:53.897" v="254"/>
          <ac:spMkLst>
            <pc:docMk/>
            <pc:sldMk cId="0" sldId="258"/>
            <ac:spMk id="11" creationId="{79799598-5598-43BE-8712-3B20363DE649}"/>
          </ac:spMkLst>
        </pc:spChg>
        <pc:spChg chg="del">
          <ac:chgData name="Yilmaz Mustafa" userId="bbcede42-c1b2-43e6-a370-e252b59f6c51" providerId="ADAL" clId="{ACC1A9BB-7082-4666-875E-42F324B90A42}" dt="2022-02-08T14:27:09.015" v="34" actId="478"/>
          <ac:spMkLst>
            <pc:docMk/>
            <pc:sldMk cId="0" sldId="258"/>
            <ac:spMk id="6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39:23.549" v="225" actId="20577"/>
          <ac:spMkLst>
            <pc:docMk/>
            <pc:sldMk cId="0" sldId="258"/>
            <ac:spMk id="70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59"/>
        </pc:sldMkLst>
        <pc:spChg chg="add del mod">
          <ac:chgData name="Yilmaz Mustafa" userId="bbcede42-c1b2-43e6-a370-e252b59f6c51" providerId="ADAL" clId="{ACC1A9BB-7082-4666-875E-42F324B90A42}" dt="2022-02-08T14:39:34.675" v="227" actId="478"/>
          <ac:spMkLst>
            <pc:docMk/>
            <pc:sldMk cId="0" sldId="259"/>
            <ac:spMk id="3" creationId="{66B7CBB7-8C1E-4430-A1BB-A07AF515A8C3}"/>
          </ac:spMkLst>
        </pc:spChg>
        <pc:spChg chg="del">
          <ac:chgData name="Yilmaz Mustafa" userId="bbcede42-c1b2-43e6-a370-e252b59f6c51" providerId="ADAL" clId="{ACC1A9BB-7082-4666-875E-42F324B90A42}" dt="2022-02-08T14:43:03.997" v="255" actId="478"/>
          <ac:spMkLst>
            <pc:docMk/>
            <pc:sldMk cId="0" sldId="259"/>
            <ac:spMk id="8" creationId="{88E43C9B-1195-49A3-9046-10BE269F3CFB}"/>
          </ac:spMkLst>
        </pc:spChg>
        <pc:spChg chg="del">
          <ac:chgData name="Yilmaz Mustafa" userId="bbcede42-c1b2-43e6-a370-e252b59f6c51" providerId="ADAL" clId="{ACC1A9BB-7082-4666-875E-42F324B90A42}" dt="2022-02-08T14:43:03.997" v="255" actId="478"/>
          <ac:spMkLst>
            <pc:docMk/>
            <pc:sldMk cId="0" sldId="259"/>
            <ac:spMk id="9" creationId="{86E90C6F-5256-4033-AEEA-38757C42370A}"/>
          </ac:spMkLst>
        </pc:spChg>
        <pc:spChg chg="add mod">
          <ac:chgData name="Yilmaz Mustafa" userId="bbcede42-c1b2-43e6-a370-e252b59f6c51" providerId="ADAL" clId="{ACC1A9BB-7082-4666-875E-42F324B90A42}" dt="2022-02-08T14:43:05.113" v="256"/>
          <ac:spMkLst>
            <pc:docMk/>
            <pc:sldMk cId="0" sldId="259"/>
            <ac:spMk id="10" creationId="{9C2FFD7D-02FC-4A1C-B8B4-E5892363D9EE}"/>
          </ac:spMkLst>
        </pc:spChg>
        <pc:spChg chg="add mod">
          <ac:chgData name="Yilmaz Mustafa" userId="bbcede42-c1b2-43e6-a370-e252b59f6c51" providerId="ADAL" clId="{ACC1A9BB-7082-4666-875E-42F324B90A42}" dt="2022-02-08T14:43:05.113" v="256"/>
          <ac:spMkLst>
            <pc:docMk/>
            <pc:sldMk cId="0" sldId="259"/>
            <ac:spMk id="11" creationId="{B08810FD-7384-48BB-BE2E-BD313E1BD438}"/>
          </ac:spMkLst>
        </pc:spChg>
        <pc:spChg chg="del">
          <ac:chgData name="Yilmaz Mustafa" userId="bbcede42-c1b2-43e6-a370-e252b59f6c51" providerId="ADAL" clId="{ACC1A9BB-7082-4666-875E-42F324B90A42}" dt="2022-02-08T14:39:32.644" v="226" actId="478"/>
          <ac:spMkLst>
            <pc:docMk/>
            <pc:sldMk cId="0" sldId="259"/>
            <ac:spMk id="77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42:02.055" v="243" actId="20577"/>
          <ac:spMkLst>
            <pc:docMk/>
            <pc:sldMk cId="0" sldId="259"/>
            <ac:spMk id="78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0"/>
        </pc:sldMkLst>
        <pc:spChg chg="add del mod">
          <ac:chgData name="Yilmaz Mustafa" userId="bbcede42-c1b2-43e6-a370-e252b59f6c51" providerId="ADAL" clId="{ACC1A9BB-7082-4666-875E-42F324B90A42}" dt="2022-02-08T14:43:20.494" v="260" actId="478"/>
          <ac:spMkLst>
            <pc:docMk/>
            <pc:sldMk cId="0" sldId="260"/>
            <ac:spMk id="3" creationId="{6D0501C0-ED3E-411A-A3F6-652CD0D9EE2A}"/>
          </ac:spMkLst>
        </pc:spChg>
        <pc:spChg chg="del">
          <ac:chgData name="Yilmaz Mustafa" userId="bbcede42-c1b2-43e6-a370-e252b59f6c51" providerId="ADAL" clId="{ACC1A9BB-7082-4666-875E-42F324B90A42}" dt="2022-02-08T14:43:11.321" v="257" actId="478"/>
          <ac:spMkLst>
            <pc:docMk/>
            <pc:sldMk cId="0" sldId="260"/>
            <ac:spMk id="8" creationId="{DC276F17-0625-4A35-91F5-03C46D0DB9D5}"/>
          </ac:spMkLst>
        </pc:spChg>
        <pc:spChg chg="del">
          <ac:chgData name="Yilmaz Mustafa" userId="bbcede42-c1b2-43e6-a370-e252b59f6c51" providerId="ADAL" clId="{ACC1A9BB-7082-4666-875E-42F324B90A42}" dt="2022-02-08T14:43:11.321" v="257" actId="478"/>
          <ac:spMkLst>
            <pc:docMk/>
            <pc:sldMk cId="0" sldId="260"/>
            <ac:spMk id="9" creationId="{AEACD068-8DAA-4439-8602-39D0013D68BE}"/>
          </ac:spMkLst>
        </pc:spChg>
        <pc:spChg chg="add mod">
          <ac:chgData name="Yilmaz Mustafa" userId="bbcede42-c1b2-43e6-a370-e252b59f6c51" providerId="ADAL" clId="{ACC1A9BB-7082-4666-875E-42F324B90A42}" dt="2022-02-08T14:43:12.963" v="258"/>
          <ac:spMkLst>
            <pc:docMk/>
            <pc:sldMk cId="0" sldId="260"/>
            <ac:spMk id="10" creationId="{FD339828-5057-41FC-B091-D6B544A0F79A}"/>
          </ac:spMkLst>
        </pc:spChg>
        <pc:spChg chg="add mod">
          <ac:chgData name="Yilmaz Mustafa" userId="bbcede42-c1b2-43e6-a370-e252b59f6c51" providerId="ADAL" clId="{ACC1A9BB-7082-4666-875E-42F324B90A42}" dt="2022-02-08T14:43:12.963" v="258"/>
          <ac:spMkLst>
            <pc:docMk/>
            <pc:sldMk cId="0" sldId="260"/>
            <ac:spMk id="11" creationId="{BD14DE67-020F-452C-AEF1-AFB107644D56}"/>
          </ac:spMkLst>
        </pc:spChg>
        <pc:spChg chg="del">
          <ac:chgData name="Yilmaz Mustafa" userId="bbcede42-c1b2-43e6-a370-e252b59f6c51" providerId="ADAL" clId="{ACC1A9BB-7082-4666-875E-42F324B90A42}" dt="2022-02-08T14:43:14.736" v="259" actId="478"/>
          <ac:spMkLst>
            <pc:docMk/>
            <pc:sldMk cId="0" sldId="260"/>
            <ac:spMk id="85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46:52.196" v="327" actId="14100"/>
          <ac:spMkLst>
            <pc:docMk/>
            <pc:sldMk cId="0" sldId="260"/>
            <ac:spMk id="86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1"/>
        </pc:sldMkLst>
        <pc:spChg chg="add del mod">
          <ac:chgData name="Yilmaz Mustafa" userId="bbcede42-c1b2-43e6-a370-e252b59f6c51" providerId="ADAL" clId="{ACC1A9BB-7082-4666-875E-42F324B90A42}" dt="2022-02-08T14:43:31.668" v="265" actId="478"/>
          <ac:spMkLst>
            <pc:docMk/>
            <pc:sldMk cId="0" sldId="261"/>
            <ac:spMk id="3" creationId="{8906C77B-4F07-4230-8BCD-1210BF3D4C94}"/>
          </ac:spMkLst>
        </pc:spChg>
        <pc:spChg chg="add del mod">
          <ac:chgData name="Yilmaz Mustafa" userId="bbcede42-c1b2-43e6-a370-e252b59f6c51" providerId="ADAL" clId="{ACC1A9BB-7082-4666-875E-42F324B90A42}" dt="2022-02-08T14:55:35.518" v="853" actId="478"/>
          <ac:spMkLst>
            <pc:docMk/>
            <pc:sldMk cId="0" sldId="261"/>
            <ac:spMk id="5" creationId="{C321C587-5AAC-46C4-AF70-D57E1AAF82EF}"/>
          </ac:spMkLst>
        </pc:spChg>
        <pc:spChg chg="del">
          <ac:chgData name="Yilmaz Mustafa" userId="bbcede42-c1b2-43e6-a370-e252b59f6c51" providerId="ADAL" clId="{ACC1A9BB-7082-4666-875E-42F324B90A42}" dt="2022-02-08T14:43:26.114" v="261" actId="478"/>
          <ac:spMkLst>
            <pc:docMk/>
            <pc:sldMk cId="0" sldId="261"/>
            <ac:spMk id="8" creationId="{F4B6B816-F35A-4968-9505-E9880746E5E8}"/>
          </ac:spMkLst>
        </pc:spChg>
        <pc:spChg chg="del">
          <ac:chgData name="Yilmaz Mustafa" userId="bbcede42-c1b2-43e6-a370-e252b59f6c51" providerId="ADAL" clId="{ACC1A9BB-7082-4666-875E-42F324B90A42}" dt="2022-02-08T14:43:26.114" v="261" actId="478"/>
          <ac:spMkLst>
            <pc:docMk/>
            <pc:sldMk cId="0" sldId="261"/>
            <ac:spMk id="9" creationId="{28DD79CA-B99B-4B26-8F00-B1CF8D9F0320}"/>
          </ac:spMkLst>
        </pc:spChg>
        <pc:spChg chg="add mod">
          <ac:chgData name="Yilmaz Mustafa" userId="bbcede42-c1b2-43e6-a370-e252b59f6c51" providerId="ADAL" clId="{ACC1A9BB-7082-4666-875E-42F324B90A42}" dt="2022-02-08T14:43:27.235" v="262"/>
          <ac:spMkLst>
            <pc:docMk/>
            <pc:sldMk cId="0" sldId="261"/>
            <ac:spMk id="10" creationId="{DC24621E-DA74-4EE8-940F-DB42870E4909}"/>
          </ac:spMkLst>
        </pc:spChg>
        <pc:spChg chg="add mod">
          <ac:chgData name="Yilmaz Mustafa" userId="bbcede42-c1b2-43e6-a370-e252b59f6c51" providerId="ADAL" clId="{ACC1A9BB-7082-4666-875E-42F324B90A42}" dt="2022-02-08T14:43:27.235" v="262"/>
          <ac:spMkLst>
            <pc:docMk/>
            <pc:sldMk cId="0" sldId="261"/>
            <ac:spMk id="11" creationId="{4C5F9FEB-572A-4DBD-886E-D26E17989F44}"/>
          </ac:spMkLst>
        </pc:spChg>
        <pc:spChg chg="add mod">
          <ac:chgData name="Yilmaz Mustafa" userId="bbcede42-c1b2-43e6-a370-e252b59f6c51" providerId="ADAL" clId="{ACC1A9BB-7082-4666-875E-42F324B90A42}" dt="2022-02-08T15:07:17.914" v="1221" actId="20577"/>
          <ac:spMkLst>
            <pc:docMk/>
            <pc:sldMk cId="0" sldId="261"/>
            <ac:spMk id="14" creationId="{634F5110-81D2-427B-9BDC-2FDB6194D35B}"/>
          </ac:spMkLst>
        </pc:spChg>
        <pc:spChg chg="del mod">
          <ac:chgData name="Yilmaz Mustafa" userId="bbcede42-c1b2-43e6-a370-e252b59f6c51" providerId="ADAL" clId="{ACC1A9BB-7082-4666-875E-42F324B90A42}" dt="2022-02-08T14:43:28.924" v="264" actId="478"/>
          <ac:spMkLst>
            <pc:docMk/>
            <pc:sldMk cId="0" sldId="261"/>
            <ac:spMk id="93" creationId="{00000000-0000-0000-0000-000000000000}"/>
          </ac:spMkLst>
        </pc:spChg>
        <pc:spChg chg="del mod">
          <ac:chgData name="Yilmaz Mustafa" userId="bbcede42-c1b2-43e6-a370-e252b59f6c51" providerId="ADAL" clId="{ACC1A9BB-7082-4666-875E-42F324B90A42}" dt="2022-02-08T14:55:33.214" v="852" actId="478"/>
          <ac:spMkLst>
            <pc:docMk/>
            <pc:sldMk cId="0" sldId="261"/>
            <ac:spMk id="94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2"/>
        </pc:sldMkLst>
        <pc:spChg chg="add del mod">
          <ac:chgData name="Yilmaz Mustafa" userId="bbcede42-c1b2-43e6-a370-e252b59f6c51" providerId="ADAL" clId="{ACC1A9BB-7082-4666-875E-42F324B90A42}" dt="2022-02-08T14:43:38.831" v="267" actId="478"/>
          <ac:spMkLst>
            <pc:docMk/>
            <pc:sldMk cId="0" sldId="262"/>
            <ac:spMk id="3" creationId="{4AB9F31D-1CAF-4C43-A9A1-0D4E672C9445}"/>
          </ac:spMkLst>
        </pc:spChg>
        <pc:spChg chg="add del mod">
          <ac:chgData name="Yilmaz Mustafa" userId="bbcede42-c1b2-43e6-a370-e252b59f6c51" providerId="ADAL" clId="{ACC1A9BB-7082-4666-875E-42F324B90A42}" dt="2022-02-08T14:55:29.722" v="851" actId="478"/>
          <ac:spMkLst>
            <pc:docMk/>
            <pc:sldMk cId="0" sldId="262"/>
            <ac:spMk id="5" creationId="{84C57F1F-E34B-4667-9BE1-165096A747A3}"/>
          </ac:spMkLst>
        </pc:spChg>
        <pc:spChg chg="del">
          <ac:chgData name="Yilmaz Mustafa" userId="bbcede42-c1b2-43e6-a370-e252b59f6c51" providerId="ADAL" clId="{ACC1A9BB-7082-4666-875E-42F324B90A42}" dt="2022-02-08T14:43:41.480" v="268" actId="478"/>
          <ac:spMkLst>
            <pc:docMk/>
            <pc:sldMk cId="0" sldId="262"/>
            <ac:spMk id="8" creationId="{21853F12-E434-4397-B116-1C5E278FD57B}"/>
          </ac:spMkLst>
        </pc:spChg>
        <pc:spChg chg="del">
          <ac:chgData name="Yilmaz Mustafa" userId="bbcede42-c1b2-43e6-a370-e252b59f6c51" providerId="ADAL" clId="{ACC1A9BB-7082-4666-875E-42F324B90A42}" dt="2022-02-08T14:43:41.480" v="268" actId="478"/>
          <ac:spMkLst>
            <pc:docMk/>
            <pc:sldMk cId="0" sldId="262"/>
            <ac:spMk id="9" creationId="{CF984DED-463D-4B38-BA44-B50BF871CD4D}"/>
          </ac:spMkLst>
        </pc:spChg>
        <pc:spChg chg="add mod">
          <ac:chgData name="Yilmaz Mustafa" userId="bbcede42-c1b2-43e6-a370-e252b59f6c51" providerId="ADAL" clId="{ACC1A9BB-7082-4666-875E-42F324B90A42}" dt="2022-02-08T14:43:42.619" v="269"/>
          <ac:spMkLst>
            <pc:docMk/>
            <pc:sldMk cId="0" sldId="262"/>
            <ac:spMk id="10" creationId="{86C44A1A-1AED-4FB7-8999-CE979C9A6578}"/>
          </ac:spMkLst>
        </pc:spChg>
        <pc:spChg chg="add mod">
          <ac:chgData name="Yilmaz Mustafa" userId="bbcede42-c1b2-43e6-a370-e252b59f6c51" providerId="ADAL" clId="{ACC1A9BB-7082-4666-875E-42F324B90A42}" dt="2022-02-08T14:43:42.619" v="269"/>
          <ac:spMkLst>
            <pc:docMk/>
            <pc:sldMk cId="0" sldId="262"/>
            <ac:spMk id="11" creationId="{D1061F39-C74C-4DC0-B7F2-F56F58CFA0FA}"/>
          </ac:spMkLst>
        </pc:spChg>
        <pc:spChg chg="add mod">
          <ac:chgData name="Yilmaz Mustafa" userId="bbcede42-c1b2-43e6-a370-e252b59f6c51" providerId="ADAL" clId="{ACC1A9BB-7082-4666-875E-42F324B90A42}" dt="2022-02-08T15:07:25.086" v="1225" actId="20577"/>
          <ac:spMkLst>
            <pc:docMk/>
            <pc:sldMk cId="0" sldId="262"/>
            <ac:spMk id="14" creationId="{EBEF26FF-727D-49E3-81FD-AF0E7C09B3B9}"/>
          </ac:spMkLst>
        </pc:spChg>
        <pc:spChg chg="del">
          <ac:chgData name="Yilmaz Mustafa" userId="bbcede42-c1b2-43e6-a370-e252b59f6c51" providerId="ADAL" clId="{ACC1A9BB-7082-4666-875E-42F324B90A42}" dt="2022-02-08T14:43:37.426" v="266" actId="478"/>
          <ac:spMkLst>
            <pc:docMk/>
            <pc:sldMk cId="0" sldId="262"/>
            <ac:spMk id="101" creationId="{00000000-0000-0000-0000-000000000000}"/>
          </ac:spMkLst>
        </pc:spChg>
        <pc:spChg chg="del mod">
          <ac:chgData name="Yilmaz Mustafa" userId="bbcede42-c1b2-43e6-a370-e252b59f6c51" providerId="ADAL" clId="{ACC1A9BB-7082-4666-875E-42F324B90A42}" dt="2022-02-08T14:55:26.702" v="850" actId="478"/>
          <ac:spMkLst>
            <pc:docMk/>
            <pc:sldMk cId="0" sldId="262"/>
            <ac:spMk id="10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3"/>
        </pc:sldMkLst>
        <pc:spChg chg="add del mod">
          <ac:chgData name="Yilmaz Mustafa" userId="bbcede42-c1b2-43e6-a370-e252b59f6c51" providerId="ADAL" clId="{ACC1A9BB-7082-4666-875E-42F324B90A42}" dt="2022-02-08T14:43:57.146" v="273" actId="478"/>
          <ac:spMkLst>
            <pc:docMk/>
            <pc:sldMk cId="0" sldId="263"/>
            <ac:spMk id="3" creationId="{8BB7438C-AA4D-4FF3-AE7D-FF26E7A1CD1A}"/>
          </ac:spMkLst>
        </pc:spChg>
        <pc:spChg chg="del">
          <ac:chgData name="Yilmaz Mustafa" userId="bbcede42-c1b2-43e6-a370-e252b59f6c51" providerId="ADAL" clId="{ACC1A9BB-7082-4666-875E-42F324B90A42}" dt="2022-02-08T14:43:52.479" v="270" actId="478"/>
          <ac:spMkLst>
            <pc:docMk/>
            <pc:sldMk cId="0" sldId="263"/>
            <ac:spMk id="8" creationId="{9624CC99-7A9F-49A8-A5EE-9A7B12106DD5}"/>
          </ac:spMkLst>
        </pc:spChg>
        <pc:spChg chg="del">
          <ac:chgData name="Yilmaz Mustafa" userId="bbcede42-c1b2-43e6-a370-e252b59f6c51" providerId="ADAL" clId="{ACC1A9BB-7082-4666-875E-42F324B90A42}" dt="2022-02-08T14:43:52.479" v="270" actId="478"/>
          <ac:spMkLst>
            <pc:docMk/>
            <pc:sldMk cId="0" sldId="263"/>
            <ac:spMk id="9" creationId="{B2BC7372-72F8-4FCE-88E1-301D0E58188F}"/>
          </ac:spMkLst>
        </pc:spChg>
        <pc:spChg chg="add mod">
          <ac:chgData name="Yilmaz Mustafa" userId="bbcede42-c1b2-43e6-a370-e252b59f6c51" providerId="ADAL" clId="{ACC1A9BB-7082-4666-875E-42F324B90A42}" dt="2022-02-08T14:43:53.641" v="271"/>
          <ac:spMkLst>
            <pc:docMk/>
            <pc:sldMk cId="0" sldId="263"/>
            <ac:spMk id="10" creationId="{CCE661F1-B36D-4BB3-97E3-E898CB89662B}"/>
          </ac:spMkLst>
        </pc:spChg>
        <pc:spChg chg="add mod">
          <ac:chgData name="Yilmaz Mustafa" userId="bbcede42-c1b2-43e6-a370-e252b59f6c51" providerId="ADAL" clId="{ACC1A9BB-7082-4666-875E-42F324B90A42}" dt="2022-02-08T14:43:53.641" v="271"/>
          <ac:spMkLst>
            <pc:docMk/>
            <pc:sldMk cId="0" sldId="263"/>
            <ac:spMk id="11" creationId="{86C76DE2-CE24-44EF-88A7-15F6A30009BA}"/>
          </ac:spMkLst>
        </pc:spChg>
        <pc:spChg chg="del">
          <ac:chgData name="Yilmaz Mustafa" userId="bbcede42-c1b2-43e6-a370-e252b59f6c51" providerId="ADAL" clId="{ACC1A9BB-7082-4666-875E-42F324B90A42}" dt="2022-02-08T14:43:55.448" v="272" actId="478"/>
          <ac:spMkLst>
            <pc:docMk/>
            <pc:sldMk cId="0" sldId="263"/>
            <ac:spMk id="10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7:40.382" v="1231" actId="20577"/>
          <ac:spMkLst>
            <pc:docMk/>
            <pc:sldMk cId="0" sldId="263"/>
            <ac:spMk id="110" creationId="{00000000-0000-0000-0000-000000000000}"/>
          </ac:spMkLst>
        </pc:spChg>
      </pc:sldChg>
      <pc:sldChg chg="delSp add del mod">
        <pc:chgData name="Yilmaz Mustafa" userId="bbcede42-c1b2-43e6-a370-e252b59f6c51" providerId="ADAL" clId="{ACC1A9BB-7082-4666-875E-42F324B90A42}" dt="2022-02-08T14:44:10.334" v="275" actId="2696"/>
        <pc:sldMkLst>
          <pc:docMk/>
          <pc:sldMk cId="0" sldId="264"/>
        </pc:sldMkLst>
        <pc:spChg chg="del">
          <ac:chgData name="Yilmaz Mustafa" userId="bbcede42-c1b2-43e6-a370-e252b59f6c51" providerId="ADAL" clId="{ACC1A9BB-7082-4666-875E-42F324B90A42}" dt="2022-02-08T14:44:07.415" v="274" actId="478"/>
          <ac:spMkLst>
            <pc:docMk/>
            <pc:sldMk cId="0" sldId="264"/>
            <ac:spMk id="7" creationId="{B2E7B07E-74F8-4D31-8860-C46D33F91F51}"/>
          </ac:spMkLst>
        </pc:spChg>
        <pc:spChg chg="del">
          <ac:chgData name="Yilmaz Mustafa" userId="bbcede42-c1b2-43e6-a370-e252b59f6c51" providerId="ADAL" clId="{ACC1A9BB-7082-4666-875E-42F324B90A42}" dt="2022-02-08T14:44:07.415" v="274" actId="478"/>
          <ac:spMkLst>
            <pc:docMk/>
            <pc:sldMk cId="0" sldId="264"/>
            <ac:spMk id="8" creationId="{CA03A17C-0F9D-419D-8276-CFC890020D74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09T15:42:10.271" v="2560" actId="1440"/>
        <pc:sldMkLst>
          <pc:docMk/>
          <pc:sldMk cId="0" sldId="265"/>
        </pc:sldMkLst>
        <pc:spChg chg="add mod">
          <ac:chgData name="Yilmaz Mustafa" userId="bbcede42-c1b2-43e6-a370-e252b59f6c51" providerId="ADAL" clId="{ACC1A9BB-7082-4666-875E-42F324B90A42}" dt="2022-02-09T07:16:17.920" v="2147" actId="1582"/>
          <ac:spMkLst>
            <pc:docMk/>
            <pc:sldMk cId="0" sldId="265"/>
            <ac:spMk id="2" creationId="{FA08EBC0-11F9-47D7-B34E-17FA03B4A830}"/>
          </ac:spMkLst>
        </pc:spChg>
        <pc:spChg chg="del">
          <ac:chgData name="Yilmaz Mustafa" userId="bbcede42-c1b2-43e6-a370-e252b59f6c51" providerId="ADAL" clId="{ACC1A9BB-7082-4666-875E-42F324B90A42}" dt="2022-02-08T14:44:13.417" v="276" actId="478"/>
          <ac:spMkLst>
            <pc:docMk/>
            <pc:sldMk cId="0" sldId="265"/>
            <ac:spMk id="7" creationId="{C884BAC7-A2C6-47CB-8620-A847FC63F9BB}"/>
          </ac:spMkLst>
        </pc:spChg>
        <pc:spChg chg="add mod">
          <ac:chgData name="Yilmaz Mustafa" userId="bbcede42-c1b2-43e6-a370-e252b59f6c51" providerId="ADAL" clId="{ACC1A9BB-7082-4666-875E-42F324B90A42}" dt="2022-02-09T07:16:50.636" v="2150" actId="208"/>
          <ac:spMkLst>
            <pc:docMk/>
            <pc:sldMk cId="0" sldId="265"/>
            <ac:spMk id="8" creationId="{B38E2BD4-8FD0-4C85-BA78-1212B0F30B39}"/>
          </ac:spMkLst>
        </pc:spChg>
        <pc:spChg chg="del">
          <ac:chgData name="Yilmaz Mustafa" userId="bbcede42-c1b2-43e6-a370-e252b59f6c51" providerId="ADAL" clId="{ACC1A9BB-7082-4666-875E-42F324B90A42}" dt="2022-02-08T14:44:13.417" v="276" actId="478"/>
          <ac:spMkLst>
            <pc:docMk/>
            <pc:sldMk cId="0" sldId="265"/>
            <ac:spMk id="8" creationId="{DE7AA380-1784-4DBE-B2C8-6B5E21C4BA54}"/>
          </ac:spMkLst>
        </pc:spChg>
        <pc:spChg chg="add mod">
          <ac:chgData name="Yilmaz Mustafa" userId="bbcede42-c1b2-43e6-a370-e252b59f6c51" providerId="ADAL" clId="{ACC1A9BB-7082-4666-875E-42F324B90A42}" dt="2022-02-08T14:44:15.932" v="277"/>
          <ac:spMkLst>
            <pc:docMk/>
            <pc:sldMk cId="0" sldId="265"/>
            <ac:spMk id="9" creationId="{096FE3CB-E013-4A72-A148-04D282C41886}"/>
          </ac:spMkLst>
        </pc:spChg>
        <pc:spChg chg="add mod">
          <ac:chgData name="Yilmaz Mustafa" userId="bbcede42-c1b2-43e6-a370-e252b59f6c51" providerId="ADAL" clId="{ACC1A9BB-7082-4666-875E-42F324B90A42}" dt="2022-02-08T14:44:15.932" v="277"/>
          <ac:spMkLst>
            <pc:docMk/>
            <pc:sldMk cId="0" sldId="265"/>
            <ac:spMk id="10" creationId="{C8B8BD9E-25CB-4918-8D79-9A4A3E4BC1CB}"/>
          </ac:spMkLst>
        </pc:spChg>
        <pc:spChg chg="add mod">
          <ac:chgData name="Yilmaz Mustafa" userId="bbcede42-c1b2-43e6-a370-e252b59f6c51" providerId="ADAL" clId="{ACC1A9BB-7082-4666-875E-42F324B90A42}" dt="2022-02-09T07:15:27.724" v="2142" actId="208"/>
          <ac:spMkLst>
            <pc:docMk/>
            <pc:sldMk cId="0" sldId="265"/>
            <ac:spMk id="11" creationId="{19BD22DC-EBA2-4961-B546-79A784F87B2E}"/>
          </ac:spMkLst>
        </pc:spChg>
        <pc:spChg chg="add mod">
          <ac:chgData name="Yilmaz Mustafa" userId="bbcede42-c1b2-43e6-a370-e252b59f6c51" providerId="ADAL" clId="{ACC1A9BB-7082-4666-875E-42F324B90A42}" dt="2022-02-09T07:16:04.743" v="2145" actId="208"/>
          <ac:spMkLst>
            <pc:docMk/>
            <pc:sldMk cId="0" sldId="265"/>
            <ac:spMk id="12" creationId="{617C0C2C-FDA2-4140-A6DC-A5B3EB0E383C}"/>
          </ac:spMkLst>
        </pc:spChg>
        <pc:spChg chg="mod">
          <ac:chgData name="Yilmaz Mustafa" userId="bbcede42-c1b2-43e6-a370-e252b59f6c51" providerId="ADAL" clId="{ACC1A9BB-7082-4666-875E-42F324B90A42}" dt="2022-02-09T07:11:39.333" v="2106" actId="1035"/>
          <ac:spMkLst>
            <pc:docMk/>
            <pc:sldMk cId="0" sldId="265"/>
            <ac:spMk id="124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2:10.271" v="2560" actId="1440"/>
          <ac:picMkLst>
            <pc:docMk/>
            <pc:sldMk cId="0" sldId="265"/>
            <ac:picMk id="5" creationId="{A8C8B7F1-92BF-44F8-8007-A779B7B5A56D}"/>
          </ac:picMkLst>
        </pc:pic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6"/>
        </pc:sldMkLst>
        <pc:spChg chg="add del mod">
          <ac:chgData name="Yilmaz Mustafa" userId="bbcede42-c1b2-43e6-a370-e252b59f6c51" providerId="ADAL" clId="{ACC1A9BB-7082-4666-875E-42F324B90A42}" dt="2022-02-08T14:44:30.063" v="293" actId="478"/>
          <ac:spMkLst>
            <pc:docMk/>
            <pc:sldMk cId="0" sldId="266"/>
            <ac:spMk id="3" creationId="{F3576ECA-DA94-4723-A6A4-D23D79DAF1C7}"/>
          </ac:spMkLst>
        </pc:spChg>
        <pc:spChg chg="del">
          <ac:chgData name="Yilmaz Mustafa" userId="bbcede42-c1b2-43e6-a370-e252b59f6c51" providerId="ADAL" clId="{ACC1A9BB-7082-4666-875E-42F324B90A42}" dt="2022-02-08T14:44:33.332" v="294" actId="478"/>
          <ac:spMkLst>
            <pc:docMk/>
            <pc:sldMk cId="0" sldId="266"/>
            <ac:spMk id="8" creationId="{B3C2A804-7DE3-4BEA-BAD8-E7B56F156A8C}"/>
          </ac:spMkLst>
        </pc:spChg>
        <pc:spChg chg="del">
          <ac:chgData name="Yilmaz Mustafa" userId="bbcede42-c1b2-43e6-a370-e252b59f6c51" providerId="ADAL" clId="{ACC1A9BB-7082-4666-875E-42F324B90A42}" dt="2022-02-08T14:44:33.332" v="294" actId="478"/>
          <ac:spMkLst>
            <pc:docMk/>
            <pc:sldMk cId="0" sldId="266"/>
            <ac:spMk id="9" creationId="{12486257-F3E2-426C-AF50-E8685150930E}"/>
          </ac:spMkLst>
        </pc:spChg>
        <pc:spChg chg="add mod">
          <ac:chgData name="Yilmaz Mustafa" userId="bbcede42-c1b2-43e6-a370-e252b59f6c51" providerId="ADAL" clId="{ACC1A9BB-7082-4666-875E-42F324B90A42}" dt="2022-02-08T14:44:34.744" v="295"/>
          <ac:spMkLst>
            <pc:docMk/>
            <pc:sldMk cId="0" sldId="266"/>
            <ac:spMk id="10" creationId="{5A652F2B-D996-41DD-898A-40A5F26498B6}"/>
          </ac:spMkLst>
        </pc:spChg>
        <pc:spChg chg="add mod">
          <ac:chgData name="Yilmaz Mustafa" userId="bbcede42-c1b2-43e6-a370-e252b59f6c51" providerId="ADAL" clId="{ACC1A9BB-7082-4666-875E-42F324B90A42}" dt="2022-02-08T14:44:34.744" v="295"/>
          <ac:spMkLst>
            <pc:docMk/>
            <pc:sldMk cId="0" sldId="266"/>
            <ac:spMk id="11" creationId="{E4F43D97-B07C-402D-B884-136B206B9FFC}"/>
          </ac:spMkLst>
        </pc:spChg>
        <pc:spChg chg="del">
          <ac:chgData name="Yilmaz Mustafa" userId="bbcede42-c1b2-43e6-a370-e252b59f6c51" providerId="ADAL" clId="{ACC1A9BB-7082-4666-875E-42F324B90A42}" dt="2022-02-08T14:44:28.036" v="292" actId="478"/>
          <ac:spMkLst>
            <pc:docMk/>
            <pc:sldMk cId="0" sldId="266"/>
            <ac:spMk id="131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57:04.643" v="882" actId="115"/>
          <ac:spMkLst>
            <pc:docMk/>
            <pc:sldMk cId="0" sldId="266"/>
            <ac:spMk id="13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7"/>
        </pc:sldMkLst>
        <pc:spChg chg="add del mod">
          <ac:chgData name="Yilmaz Mustafa" userId="bbcede42-c1b2-43e6-a370-e252b59f6c51" providerId="ADAL" clId="{ACC1A9BB-7082-4666-875E-42F324B90A42}" dt="2022-02-08T14:57:26.234" v="884" actId="478"/>
          <ac:spMkLst>
            <pc:docMk/>
            <pc:sldMk cId="0" sldId="267"/>
            <ac:spMk id="3" creationId="{18D16FFB-91D2-4DC3-87A2-805A53EC7842}"/>
          </ac:spMkLst>
        </pc:spChg>
        <pc:spChg chg="del">
          <ac:chgData name="Yilmaz Mustafa" userId="bbcede42-c1b2-43e6-a370-e252b59f6c51" providerId="ADAL" clId="{ACC1A9BB-7082-4666-875E-42F324B90A42}" dt="2022-02-08T14:57:28.698" v="885" actId="478"/>
          <ac:spMkLst>
            <pc:docMk/>
            <pc:sldMk cId="0" sldId="267"/>
            <ac:spMk id="8" creationId="{E0109F5A-1BF9-4CF3-8652-8BF7388AB492}"/>
          </ac:spMkLst>
        </pc:spChg>
        <pc:spChg chg="del">
          <ac:chgData name="Yilmaz Mustafa" userId="bbcede42-c1b2-43e6-a370-e252b59f6c51" providerId="ADAL" clId="{ACC1A9BB-7082-4666-875E-42F324B90A42}" dt="2022-02-08T14:57:28.698" v="885" actId="478"/>
          <ac:spMkLst>
            <pc:docMk/>
            <pc:sldMk cId="0" sldId="267"/>
            <ac:spMk id="9" creationId="{863B7040-DB95-4D60-AB23-3C2B0E633C18}"/>
          </ac:spMkLst>
        </pc:spChg>
        <pc:spChg chg="add mod">
          <ac:chgData name="Yilmaz Mustafa" userId="bbcede42-c1b2-43e6-a370-e252b59f6c51" providerId="ADAL" clId="{ACC1A9BB-7082-4666-875E-42F324B90A42}" dt="2022-02-08T14:57:29.696" v="886"/>
          <ac:spMkLst>
            <pc:docMk/>
            <pc:sldMk cId="0" sldId="267"/>
            <ac:spMk id="10" creationId="{D8305193-B2EF-41FE-A200-48D04A52DFDE}"/>
          </ac:spMkLst>
        </pc:spChg>
        <pc:spChg chg="add mod">
          <ac:chgData name="Yilmaz Mustafa" userId="bbcede42-c1b2-43e6-a370-e252b59f6c51" providerId="ADAL" clId="{ACC1A9BB-7082-4666-875E-42F324B90A42}" dt="2022-02-08T14:57:29.696" v="886"/>
          <ac:spMkLst>
            <pc:docMk/>
            <pc:sldMk cId="0" sldId="267"/>
            <ac:spMk id="11" creationId="{578B59FA-2CB5-4DC5-B648-D9CA87BB986B}"/>
          </ac:spMkLst>
        </pc:spChg>
        <pc:spChg chg="del">
          <ac:chgData name="Yilmaz Mustafa" userId="bbcede42-c1b2-43e6-a370-e252b59f6c51" providerId="ADAL" clId="{ACC1A9BB-7082-4666-875E-42F324B90A42}" dt="2022-02-08T14:57:20.088" v="883" actId="478"/>
          <ac:spMkLst>
            <pc:docMk/>
            <pc:sldMk cId="0" sldId="267"/>
            <ac:spMk id="13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1:55.952" v="1012" actId="115"/>
          <ac:spMkLst>
            <pc:docMk/>
            <pc:sldMk cId="0" sldId="267"/>
            <ac:spMk id="140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8"/>
        </pc:sldMkLst>
        <pc:spChg chg="add del mod">
          <ac:chgData name="Yilmaz Mustafa" userId="bbcede42-c1b2-43e6-a370-e252b59f6c51" providerId="ADAL" clId="{ACC1A9BB-7082-4666-875E-42F324B90A42}" dt="2022-02-08T15:02:04.113" v="1014" actId="478"/>
          <ac:spMkLst>
            <pc:docMk/>
            <pc:sldMk cId="0" sldId="268"/>
            <ac:spMk id="3" creationId="{37E8E09B-49C0-4970-99C7-FDAA6B80F3EF}"/>
          </ac:spMkLst>
        </pc:spChg>
        <pc:spChg chg="del">
          <ac:chgData name="Yilmaz Mustafa" userId="bbcede42-c1b2-43e6-a370-e252b59f6c51" providerId="ADAL" clId="{ACC1A9BB-7082-4666-875E-42F324B90A42}" dt="2022-02-08T15:04:36.435" v="1086" actId="478"/>
          <ac:spMkLst>
            <pc:docMk/>
            <pc:sldMk cId="0" sldId="268"/>
            <ac:spMk id="8" creationId="{E629D125-6E8A-4B48-AE8D-B9E0E59EFE5E}"/>
          </ac:spMkLst>
        </pc:spChg>
        <pc:spChg chg="del">
          <ac:chgData name="Yilmaz Mustafa" userId="bbcede42-c1b2-43e6-a370-e252b59f6c51" providerId="ADAL" clId="{ACC1A9BB-7082-4666-875E-42F324B90A42}" dt="2022-02-08T15:04:36.435" v="1086" actId="478"/>
          <ac:spMkLst>
            <pc:docMk/>
            <pc:sldMk cId="0" sldId="268"/>
            <ac:spMk id="9" creationId="{AE4752A8-FC01-41BF-8DE6-7BDE5C4D3CF4}"/>
          </ac:spMkLst>
        </pc:spChg>
        <pc:spChg chg="add mod">
          <ac:chgData name="Yilmaz Mustafa" userId="bbcede42-c1b2-43e6-a370-e252b59f6c51" providerId="ADAL" clId="{ACC1A9BB-7082-4666-875E-42F324B90A42}" dt="2022-02-08T15:04:38.140" v="1087"/>
          <ac:spMkLst>
            <pc:docMk/>
            <pc:sldMk cId="0" sldId="268"/>
            <ac:spMk id="10" creationId="{9FEC691B-AAF6-4B25-B234-01CCEF3A5DBE}"/>
          </ac:spMkLst>
        </pc:spChg>
        <pc:spChg chg="add mod">
          <ac:chgData name="Yilmaz Mustafa" userId="bbcede42-c1b2-43e6-a370-e252b59f6c51" providerId="ADAL" clId="{ACC1A9BB-7082-4666-875E-42F324B90A42}" dt="2022-02-08T15:04:38.140" v="1087"/>
          <ac:spMkLst>
            <pc:docMk/>
            <pc:sldMk cId="0" sldId="268"/>
            <ac:spMk id="11" creationId="{5422367F-FAD4-454C-883D-6CD918ABC883}"/>
          </ac:spMkLst>
        </pc:spChg>
        <pc:spChg chg="del">
          <ac:chgData name="Yilmaz Mustafa" userId="bbcede42-c1b2-43e6-a370-e252b59f6c51" providerId="ADAL" clId="{ACC1A9BB-7082-4666-875E-42F324B90A42}" dt="2022-02-08T15:02:01.746" v="1013" actId="478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2:39.126" v="1040" actId="115"/>
          <ac:spMkLst>
            <pc:docMk/>
            <pc:sldMk cId="0" sldId="268"/>
            <ac:spMk id="148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9"/>
        </pc:sldMkLst>
        <pc:spChg chg="add del mod">
          <ac:chgData name="Yilmaz Mustafa" userId="bbcede42-c1b2-43e6-a370-e252b59f6c51" providerId="ADAL" clId="{ACC1A9BB-7082-4666-875E-42F324B90A42}" dt="2022-02-08T15:03:04.593" v="1042" actId="478"/>
          <ac:spMkLst>
            <pc:docMk/>
            <pc:sldMk cId="0" sldId="269"/>
            <ac:spMk id="3" creationId="{4D160D81-4604-4786-A8CD-462493987F66}"/>
          </ac:spMkLst>
        </pc:spChg>
        <pc:spChg chg="del">
          <ac:chgData name="Yilmaz Mustafa" userId="bbcede42-c1b2-43e6-a370-e252b59f6c51" providerId="ADAL" clId="{ACC1A9BB-7082-4666-875E-42F324B90A42}" dt="2022-02-08T15:04:43.142" v="1088" actId="478"/>
          <ac:spMkLst>
            <pc:docMk/>
            <pc:sldMk cId="0" sldId="269"/>
            <ac:spMk id="9" creationId="{4613A1BA-204E-4E9C-AF38-2ECDAD26B6BC}"/>
          </ac:spMkLst>
        </pc:spChg>
        <pc:spChg chg="del">
          <ac:chgData name="Yilmaz Mustafa" userId="bbcede42-c1b2-43e6-a370-e252b59f6c51" providerId="ADAL" clId="{ACC1A9BB-7082-4666-875E-42F324B90A42}" dt="2022-02-08T15:04:43.142" v="1088" actId="478"/>
          <ac:spMkLst>
            <pc:docMk/>
            <pc:sldMk cId="0" sldId="269"/>
            <ac:spMk id="10" creationId="{680CEA9A-BDCF-4235-B28B-5A5695518053}"/>
          </ac:spMkLst>
        </pc:spChg>
        <pc:spChg chg="add mod">
          <ac:chgData name="Yilmaz Mustafa" userId="bbcede42-c1b2-43e6-a370-e252b59f6c51" providerId="ADAL" clId="{ACC1A9BB-7082-4666-875E-42F324B90A42}" dt="2022-02-08T15:04:44.096" v="1089"/>
          <ac:spMkLst>
            <pc:docMk/>
            <pc:sldMk cId="0" sldId="269"/>
            <ac:spMk id="11" creationId="{834DF792-921F-4EA7-A2E6-3D1A1C0CAFDC}"/>
          </ac:spMkLst>
        </pc:spChg>
        <pc:spChg chg="add mod">
          <ac:chgData name="Yilmaz Mustafa" userId="bbcede42-c1b2-43e6-a370-e252b59f6c51" providerId="ADAL" clId="{ACC1A9BB-7082-4666-875E-42F324B90A42}" dt="2022-02-08T15:04:44.096" v="1089"/>
          <ac:spMkLst>
            <pc:docMk/>
            <pc:sldMk cId="0" sldId="269"/>
            <ac:spMk id="12" creationId="{4F7F3BA9-EA76-4A6E-B4D7-063858032BF4}"/>
          </ac:spMkLst>
        </pc:spChg>
        <pc:spChg chg="del">
          <ac:chgData name="Yilmaz Mustafa" userId="bbcede42-c1b2-43e6-a370-e252b59f6c51" providerId="ADAL" clId="{ACC1A9BB-7082-4666-875E-42F324B90A42}" dt="2022-02-08T15:03:02.326" v="1041" actId="478"/>
          <ac:spMkLst>
            <pc:docMk/>
            <pc:sldMk cId="0" sldId="269"/>
            <ac:spMk id="155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10.543" v="1043"/>
          <ac:spMkLst>
            <pc:docMk/>
            <pc:sldMk cId="0" sldId="269"/>
            <ac:spMk id="156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0"/>
        </pc:sldMkLst>
        <pc:spChg chg="add del mod">
          <ac:chgData name="Yilmaz Mustafa" userId="bbcede42-c1b2-43e6-a370-e252b59f6c51" providerId="ADAL" clId="{ACC1A9BB-7082-4666-875E-42F324B90A42}" dt="2022-02-08T15:03:19.416" v="1045" actId="478"/>
          <ac:spMkLst>
            <pc:docMk/>
            <pc:sldMk cId="0" sldId="270"/>
            <ac:spMk id="3" creationId="{427D0E0E-0DA4-4959-B673-927C465E7F3E}"/>
          </ac:spMkLst>
        </pc:spChg>
        <pc:spChg chg="del">
          <ac:chgData name="Yilmaz Mustafa" userId="bbcede42-c1b2-43e6-a370-e252b59f6c51" providerId="ADAL" clId="{ACC1A9BB-7082-4666-875E-42F324B90A42}" dt="2022-02-08T15:04:48.106" v="1090" actId="478"/>
          <ac:spMkLst>
            <pc:docMk/>
            <pc:sldMk cId="0" sldId="270"/>
            <ac:spMk id="9" creationId="{19BCE23C-6D31-4927-A7C3-4CA4921A95EC}"/>
          </ac:spMkLst>
        </pc:spChg>
        <pc:spChg chg="del">
          <ac:chgData name="Yilmaz Mustafa" userId="bbcede42-c1b2-43e6-a370-e252b59f6c51" providerId="ADAL" clId="{ACC1A9BB-7082-4666-875E-42F324B90A42}" dt="2022-02-08T15:04:48.106" v="1090" actId="478"/>
          <ac:spMkLst>
            <pc:docMk/>
            <pc:sldMk cId="0" sldId="270"/>
            <ac:spMk id="10" creationId="{24248B25-B902-442B-ACCE-E5C527AAB180}"/>
          </ac:spMkLst>
        </pc:spChg>
        <pc:spChg chg="add mod">
          <ac:chgData name="Yilmaz Mustafa" userId="bbcede42-c1b2-43e6-a370-e252b59f6c51" providerId="ADAL" clId="{ACC1A9BB-7082-4666-875E-42F324B90A42}" dt="2022-02-08T15:04:49.201" v="1091"/>
          <ac:spMkLst>
            <pc:docMk/>
            <pc:sldMk cId="0" sldId="270"/>
            <ac:spMk id="11" creationId="{AF360458-82F9-4E02-A667-307E9BA7AD2D}"/>
          </ac:spMkLst>
        </pc:spChg>
        <pc:spChg chg="add mod">
          <ac:chgData name="Yilmaz Mustafa" userId="bbcede42-c1b2-43e6-a370-e252b59f6c51" providerId="ADAL" clId="{ACC1A9BB-7082-4666-875E-42F324B90A42}" dt="2022-02-08T15:04:49.201" v="1091"/>
          <ac:spMkLst>
            <pc:docMk/>
            <pc:sldMk cId="0" sldId="270"/>
            <ac:spMk id="12" creationId="{3FECF26B-17FB-40D2-ABA2-9DDA1168E080}"/>
          </ac:spMkLst>
        </pc:spChg>
        <pc:spChg chg="del">
          <ac:chgData name="Yilmaz Mustafa" userId="bbcede42-c1b2-43e6-a370-e252b59f6c51" providerId="ADAL" clId="{ACC1A9BB-7082-4666-875E-42F324B90A42}" dt="2022-02-08T15:03:17.691" v="1044" actId="478"/>
          <ac:spMkLst>
            <pc:docMk/>
            <pc:sldMk cId="0" sldId="270"/>
            <ac:spMk id="164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21.684" v="1046"/>
          <ac:spMkLst>
            <pc:docMk/>
            <pc:sldMk cId="0" sldId="270"/>
            <ac:spMk id="165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1"/>
        </pc:sldMkLst>
        <pc:spChg chg="add del mod">
          <ac:chgData name="Yilmaz Mustafa" userId="bbcede42-c1b2-43e6-a370-e252b59f6c51" providerId="ADAL" clId="{ACC1A9BB-7082-4666-875E-42F324B90A42}" dt="2022-02-08T15:03:30.416" v="1048" actId="478"/>
          <ac:spMkLst>
            <pc:docMk/>
            <pc:sldMk cId="0" sldId="271"/>
            <ac:spMk id="3" creationId="{4A1DBAA1-06BD-4330-8C9F-EA3EF990F973}"/>
          </ac:spMkLst>
        </pc:spChg>
        <pc:spChg chg="del">
          <ac:chgData name="Yilmaz Mustafa" userId="bbcede42-c1b2-43e6-a370-e252b59f6c51" providerId="ADAL" clId="{ACC1A9BB-7082-4666-875E-42F324B90A42}" dt="2022-02-08T15:04:53.229" v="1092" actId="478"/>
          <ac:spMkLst>
            <pc:docMk/>
            <pc:sldMk cId="0" sldId="271"/>
            <ac:spMk id="9" creationId="{EBDC09D6-57E0-4388-98B2-BB26152D32AD}"/>
          </ac:spMkLst>
        </pc:spChg>
        <pc:spChg chg="del">
          <ac:chgData name="Yilmaz Mustafa" userId="bbcede42-c1b2-43e6-a370-e252b59f6c51" providerId="ADAL" clId="{ACC1A9BB-7082-4666-875E-42F324B90A42}" dt="2022-02-08T15:04:53.229" v="1092" actId="478"/>
          <ac:spMkLst>
            <pc:docMk/>
            <pc:sldMk cId="0" sldId="271"/>
            <ac:spMk id="10" creationId="{35777CE4-FB4F-4023-BED6-39A156220B8A}"/>
          </ac:spMkLst>
        </pc:spChg>
        <pc:spChg chg="add mod">
          <ac:chgData name="Yilmaz Mustafa" userId="bbcede42-c1b2-43e6-a370-e252b59f6c51" providerId="ADAL" clId="{ACC1A9BB-7082-4666-875E-42F324B90A42}" dt="2022-02-08T15:04:54.211" v="1093"/>
          <ac:spMkLst>
            <pc:docMk/>
            <pc:sldMk cId="0" sldId="271"/>
            <ac:spMk id="11" creationId="{3514547F-4744-479C-A58C-609C35E05DBA}"/>
          </ac:spMkLst>
        </pc:spChg>
        <pc:spChg chg="add mod">
          <ac:chgData name="Yilmaz Mustafa" userId="bbcede42-c1b2-43e6-a370-e252b59f6c51" providerId="ADAL" clId="{ACC1A9BB-7082-4666-875E-42F324B90A42}" dt="2022-02-08T15:04:54.211" v="1093"/>
          <ac:spMkLst>
            <pc:docMk/>
            <pc:sldMk cId="0" sldId="271"/>
            <ac:spMk id="12" creationId="{5D3F2911-D7D0-4AD0-954B-845BFD9A1263}"/>
          </ac:spMkLst>
        </pc:spChg>
        <pc:spChg chg="del">
          <ac:chgData name="Yilmaz Mustafa" userId="bbcede42-c1b2-43e6-a370-e252b59f6c51" providerId="ADAL" clId="{ACC1A9BB-7082-4666-875E-42F324B90A42}" dt="2022-02-08T15:03:28.511" v="1047" actId="478"/>
          <ac:spMkLst>
            <pc:docMk/>
            <pc:sldMk cId="0" sldId="271"/>
            <ac:spMk id="173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32.809" v="1049"/>
          <ac:spMkLst>
            <pc:docMk/>
            <pc:sldMk cId="0" sldId="271"/>
            <ac:spMk id="174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9T10:32:04.724" v="2208" actId="1038"/>
          <ac:spMkLst>
            <pc:docMk/>
            <pc:sldMk cId="0" sldId="271"/>
            <ac:spMk id="177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2"/>
        </pc:sldMkLst>
        <pc:spChg chg="add del mod">
          <ac:chgData name="Yilmaz Mustafa" userId="bbcede42-c1b2-43e6-a370-e252b59f6c51" providerId="ADAL" clId="{ACC1A9BB-7082-4666-875E-42F324B90A42}" dt="2022-02-08T15:03:42.557" v="1051" actId="478"/>
          <ac:spMkLst>
            <pc:docMk/>
            <pc:sldMk cId="0" sldId="272"/>
            <ac:spMk id="3" creationId="{DCFF2D48-6095-43A0-A565-3CFE4F267F3D}"/>
          </ac:spMkLst>
        </pc:spChg>
        <pc:spChg chg="del">
          <ac:chgData name="Yilmaz Mustafa" userId="bbcede42-c1b2-43e6-a370-e252b59f6c51" providerId="ADAL" clId="{ACC1A9BB-7082-4666-875E-42F324B90A42}" dt="2022-02-08T15:04:58.375" v="1094" actId="478"/>
          <ac:spMkLst>
            <pc:docMk/>
            <pc:sldMk cId="0" sldId="272"/>
            <ac:spMk id="9" creationId="{CB612F20-FAC1-4722-9A88-9C6084DCA597}"/>
          </ac:spMkLst>
        </pc:spChg>
        <pc:spChg chg="del">
          <ac:chgData name="Yilmaz Mustafa" userId="bbcede42-c1b2-43e6-a370-e252b59f6c51" providerId="ADAL" clId="{ACC1A9BB-7082-4666-875E-42F324B90A42}" dt="2022-02-08T15:04:58.375" v="1094" actId="478"/>
          <ac:spMkLst>
            <pc:docMk/>
            <pc:sldMk cId="0" sldId="272"/>
            <ac:spMk id="10" creationId="{1AA70F50-B93D-4681-9C84-41BCC1B00199}"/>
          </ac:spMkLst>
        </pc:spChg>
        <pc:spChg chg="add mod">
          <ac:chgData name="Yilmaz Mustafa" userId="bbcede42-c1b2-43e6-a370-e252b59f6c51" providerId="ADAL" clId="{ACC1A9BB-7082-4666-875E-42F324B90A42}" dt="2022-02-08T15:04:59.233" v="1095"/>
          <ac:spMkLst>
            <pc:docMk/>
            <pc:sldMk cId="0" sldId="272"/>
            <ac:spMk id="11" creationId="{83D99658-B366-4E01-8DA9-77ED86474B53}"/>
          </ac:spMkLst>
        </pc:spChg>
        <pc:spChg chg="add mod">
          <ac:chgData name="Yilmaz Mustafa" userId="bbcede42-c1b2-43e6-a370-e252b59f6c51" providerId="ADAL" clId="{ACC1A9BB-7082-4666-875E-42F324B90A42}" dt="2022-02-08T15:04:59.233" v="1095"/>
          <ac:spMkLst>
            <pc:docMk/>
            <pc:sldMk cId="0" sldId="272"/>
            <ac:spMk id="12" creationId="{CD40A368-775E-43C1-9841-3180E355B241}"/>
          </ac:spMkLst>
        </pc:spChg>
        <pc:spChg chg="del">
          <ac:chgData name="Yilmaz Mustafa" userId="bbcede42-c1b2-43e6-a370-e252b59f6c51" providerId="ADAL" clId="{ACC1A9BB-7082-4666-875E-42F324B90A42}" dt="2022-02-08T15:03:41.047" v="1050" actId="478"/>
          <ac:spMkLst>
            <pc:docMk/>
            <pc:sldMk cId="0" sldId="272"/>
            <ac:spMk id="182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44.689" v="1052"/>
          <ac:spMkLst>
            <pc:docMk/>
            <pc:sldMk cId="0" sldId="272"/>
            <ac:spMk id="183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56.404" v="1054" actId="14100"/>
          <ac:spMkLst>
            <pc:docMk/>
            <pc:sldMk cId="0" sldId="272"/>
            <ac:spMk id="186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3"/>
        </pc:sldMkLst>
        <pc:spChg chg="add del mod">
          <ac:chgData name="Yilmaz Mustafa" userId="bbcede42-c1b2-43e6-a370-e252b59f6c51" providerId="ADAL" clId="{ACC1A9BB-7082-4666-875E-42F324B90A42}" dt="2022-02-08T15:04:02.471" v="1056" actId="478"/>
          <ac:spMkLst>
            <pc:docMk/>
            <pc:sldMk cId="0" sldId="273"/>
            <ac:spMk id="3" creationId="{2D2F2A59-257D-4448-8A1F-DEF1DBD958B4}"/>
          </ac:spMkLst>
        </pc:spChg>
        <pc:spChg chg="del">
          <ac:chgData name="Yilmaz Mustafa" userId="bbcede42-c1b2-43e6-a370-e252b59f6c51" providerId="ADAL" clId="{ACC1A9BB-7082-4666-875E-42F324B90A42}" dt="2022-02-08T15:05:04.083" v="1096" actId="478"/>
          <ac:spMkLst>
            <pc:docMk/>
            <pc:sldMk cId="0" sldId="273"/>
            <ac:spMk id="9" creationId="{D6B9654E-A524-4FBD-A1B2-159AF1B2F389}"/>
          </ac:spMkLst>
        </pc:spChg>
        <pc:spChg chg="del">
          <ac:chgData name="Yilmaz Mustafa" userId="bbcede42-c1b2-43e6-a370-e252b59f6c51" providerId="ADAL" clId="{ACC1A9BB-7082-4666-875E-42F324B90A42}" dt="2022-02-08T15:05:04.083" v="1096" actId="478"/>
          <ac:spMkLst>
            <pc:docMk/>
            <pc:sldMk cId="0" sldId="273"/>
            <ac:spMk id="10" creationId="{7CEC1D29-E2C7-4467-AAF5-9FAB1BFE2684}"/>
          </ac:spMkLst>
        </pc:spChg>
        <pc:spChg chg="add mod">
          <ac:chgData name="Yilmaz Mustafa" userId="bbcede42-c1b2-43e6-a370-e252b59f6c51" providerId="ADAL" clId="{ACC1A9BB-7082-4666-875E-42F324B90A42}" dt="2022-02-08T15:05:05.224" v="1097"/>
          <ac:spMkLst>
            <pc:docMk/>
            <pc:sldMk cId="0" sldId="273"/>
            <ac:spMk id="11" creationId="{360722D8-B832-4070-B671-E433EA2E8C9F}"/>
          </ac:spMkLst>
        </pc:spChg>
        <pc:spChg chg="add mod">
          <ac:chgData name="Yilmaz Mustafa" userId="bbcede42-c1b2-43e6-a370-e252b59f6c51" providerId="ADAL" clId="{ACC1A9BB-7082-4666-875E-42F324B90A42}" dt="2022-02-08T15:05:05.224" v="1097"/>
          <ac:spMkLst>
            <pc:docMk/>
            <pc:sldMk cId="0" sldId="273"/>
            <ac:spMk id="12" creationId="{F9523926-43BF-4244-8F25-14DA3DF1CEA4}"/>
          </ac:spMkLst>
        </pc:spChg>
        <pc:spChg chg="del">
          <ac:chgData name="Yilmaz Mustafa" userId="bbcede42-c1b2-43e6-a370-e252b59f6c51" providerId="ADAL" clId="{ACC1A9BB-7082-4666-875E-42F324B90A42}" dt="2022-02-08T15:04:00.900" v="1055" actId="478"/>
          <ac:spMkLst>
            <pc:docMk/>
            <pc:sldMk cId="0" sldId="273"/>
            <ac:spMk id="191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4:04.731" v="1057"/>
          <ac:spMkLst>
            <pc:docMk/>
            <pc:sldMk cId="0" sldId="273"/>
            <ac:spMk id="192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4:13.244" v="1084" actId="1037"/>
          <ac:spMkLst>
            <pc:docMk/>
            <pc:sldMk cId="0" sldId="273"/>
            <ac:spMk id="195" creationId="{00000000-0000-0000-0000-000000000000}"/>
          </ac:spMkLst>
        </pc:spChg>
      </pc:sldChg>
      <pc:sldChg chg="add del">
        <pc:chgData name="Yilmaz Mustafa" userId="bbcede42-c1b2-43e6-a370-e252b59f6c51" providerId="ADAL" clId="{ACC1A9BB-7082-4666-875E-42F324B90A42}" dt="2022-02-08T15:04:28.375" v="1085" actId="2696"/>
        <pc:sldMkLst>
          <pc:docMk/>
          <pc:sldMk cId="0" sldId="274"/>
        </pc:sldMkLst>
      </pc:sldChg>
      <pc:sldChg chg="addSp delSp modSp add mod modTransition setBg">
        <pc:chgData name="Yilmaz Mustafa" userId="bbcede42-c1b2-43e6-a370-e252b59f6c51" providerId="ADAL" clId="{ACC1A9BB-7082-4666-875E-42F324B90A42}" dt="2022-02-09T15:43:03.905" v="2565" actId="1440"/>
        <pc:sldMkLst>
          <pc:docMk/>
          <pc:sldMk cId="0" sldId="275"/>
        </pc:sldMkLst>
        <pc:spChg chg="del">
          <ac:chgData name="Yilmaz Mustafa" userId="bbcede42-c1b2-43e6-a370-e252b59f6c51" providerId="ADAL" clId="{ACC1A9BB-7082-4666-875E-42F324B90A42}" dt="2022-02-08T15:05:10.647" v="1098" actId="478"/>
          <ac:spMkLst>
            <pc:docMk/>
            <pc:sldMk cId="0" sldId="275"/>
            <ac:spMk id="7" creationId="{6489225F-2FE9-42D9-BD2C-CD57AB168FA4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7" creationId="{A968F116-2947-4BD2-834E-C0A59B5FF3F9}"/>
          </ac:spMkLst>
        </pc:spChg>
        <pc:spChg chg="del">
          <ac:chgData name="Yilmaz Mustafa" userId="bbcede42-c1b2-43e6-a370-e252b59f6c51" providerId="ADAL" clId="{ACC1A9BB-7082-4666-875E-42F324B90A42}" dt="2022-02-08T15:05:10.647" v="1098" actId="478"/>
          <ac:spMkLst>
            <pc:docMk/>
            <pc:sldMk cId="0" sldId="275"/>
            <ac:spMk id="8" creationId="{0909457C-19EC-434C-BC19-9BEA824EEE84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8" creationId="{F2BC00D7-98A6-4047-8E0F-A78348AE2575}"/>
          </ac:spMkLst>
        </pc:spChg>
        <pc:spChg chg="add mod">
          <ac:chgData name="Yilmaz Mustafa" userId="bbcede42-c1b2-43e6-a370-e252b59f6c51" providerId="ADAL" clId="{ACC1A9BB-7082-4666-875E-42F324B90A42}" dt="2022-02-08T15:05:14.586" v="1100" actId="20577"/>
          <ac:spMkLst>
            <pc:docMk/>
            <pc:sldMk cId="0" sldId="275"/>
            <ac:spMk id="9" creationId="{ED4B7DE3-2E40-4703-BFA1-8B7E62E7E522}"/>
          </ac:spMkLst>
        </pc:spChg>
        <pc:spChg chg="add mod">
          <ac:chgData name="Yilmaz Mustafa" userId="bbcede42-c1b2-43e6-a370-e252b59f6c51" providerId="ADAL" clId="{ACC1A9BB-7082-4666-875E-42F324B90A42}" dt="2022-02-08T15:05:11.551" v="1099"/>
          <ac:spMkLst>
            <pc:docMk/>
            <pc:sldMk cId="0" sldId="275"/>
            <ac:spMk id="10" creationId="{0CE10819-23E4-41C8-8D7F-F4183B4E02A8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11" creationId="{97E92E2A-21DE-44FB-BA75-BC5A94ECDD46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12" creationId="{D7DD5C43-B859-4AA0-89A5-B0A235FBA176}"/>
          </ac:spMkLst>
        </pc:spChg>
        <pc:spChg chg="mod">
          <ac:chgData name="Yilmaz Mustafa" userId="bbcede42-c1b2-43e6-a370-e252b59f6c51" providerId="ADAL" clId="{ACC1A9BB-7082-4666-875E-42F324B90A42}" dt="2022-02-09T07:17:31.549" v="2199" actId="1036"/>
          <ac:spMkLst>
            <pc:docMk/>
            <pc:sldMk cId="0" sldId="275"/>
            <ac:spMk id="207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3:03.905" v="2565" actId="1440"/>
          <ac:picMkLst>
            <pc:docMk/>
            <pc:sldMk cId="0" sldId="275"/>
            <ac:picMk id="5" creationId="{9426F601-43CC-48D4-B75C-C3AE746E196B}"/>
          </ac:picMkLst>
        </pc:pic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6"/>
        </pc:sldMkLst>
        <pc:spChg chg="add del mod">
          <ac:chgData name="Yilmaz Mustafa" userId="bbcede42-c1b2-43e6-a370-e252b59f6c51" providerId="ADAL" clId="{ACC1A9BB-7082-4666-875E-42F324B90A42}" dt="2022-02-08T15:05:29.632" v="1104" actId="478"/>
          <ac:spMkLst>
            <pc:docMk/>
            <pc:sldMk cId="0" sldId="276"/>
            <ac:spMk id="3" creationId="{8C5AA52A-F9F7-44CB-98A4-F752002BEE48}"/>
          </ac:spMkLst>
        </pc:spChg>
        <pc:spChg chg="del">
          <ac:chgData name="Yilmaz Mustafa" userId="bbcede42-c1b2-43e6-a370-e252b59f6c51" providerId="ADAL" clId="{ACC1A9BB-7082-4666-875E-42F324B90A42}" dt="2022-02-08T15:05:22.860" v="1101" actId="478"/>
          <ac:spMkLst>
            <pc:docMk/>
            <pc:sldMk cId="0" sldId="276"/>
            <ac:spMk id="8" creationId="{47220B98-27A4-41C9-9FF3-78A5B0D58276}"/>
          </ac:spMkLst>
        </pc:spChg>
        <pc:spChg chg="del">
          <ac:chgData name="Yilmaz Mustafa" userId="bbcede42-c1b2-43e6-a370-e252b59f6c51" providerId="ADAL" clId="{ACC1A9BB-7082-4666-875E-42F324B90A42}" dt="2022-02-08T15:05:22.860" v="1101" actId="478"/>
          <ac:spMkLst>
            <pc:docMk/>
            <pc:sldMk cId="0" sldId="276"/>
            <ac:spMk id="9" creationId="{F5BAE676-9A4B-4C94-995C-DB3A16AF45FA}"/>
          </ac:spMkLst>
        </pc:spChg>
        <pc:spChg chg="add mod">
          <ac:chgData name="Yilmaz Mustafa" userId="bbcede42-c1b2-43e6-a370-e252b59f6c51" providerId="ADAL" clId="{ACC1A9BB-7082-4666-875E-42F324B90A42}" dt="2022-02-08T15:05:25.087" v="1102"/>
          <ac:spMkLst>
            <pc:docMk/>
            <pc:sldMk cId="0" sldId="276"/>
            <ac:spMk id="10" creationId="{7BC7D5E8-EEF7-4147-849A-846BF77E6AFB}"/>
          </ac:spMkLst>
        </pc:spChg>
        <pc:spChg chg="add mod">
          <ac:chgData name="Yilmaz Mustafa" userId="bbcede42-c1b2-43e6-a370-e252b59f6c51" providerId="ADAL" clId="{ACC1A9BB-7082-4666-875E-42F324B90A42}" dt="2022-02-08T15:05:25.087" v="1102"/>
          <ac:spMkLst>
            <pc:docMk/>
            <pc:sldMk cId="0" sldId="276"/>
            <ac:spMk id="11" creationId="{0169916F-EC43-4786-AB33-13257BBB7D74}"/>
          </ac:spMkLst>
        </pc:spChg>
        <pc:spChg chg="del">
          <ac:chgData name="Yilmaz Mustafa" userId="bbcede42-c1b2-43e6-a370-e252b59f6c51" providerId="ADAL" clId="{ACC1A9BB-7082-4666-875E-42F324B90A42}" dt="2022-02-08T15:05:27.479" v="1103" actId="478"/>
          <ac:spMkLst>
            <pc:docMk/>
            <pc:sldMk cId="0" sldId="276"/>
            <ac:spMk id="214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9:11.365" v="1256" actId="113"/>
          <ac:spMkLst>
            <pc:docMk/>
            <pc:sldMk cId="0" sldId="276"/>
            <ac:spMk id="215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7"/>
        </pc:sldMkLst>
        <pc:spChg chg="add del mod">
          <ac:chgData name="Yilmaz Mustafa" userId="bbcede42-c1b2-43e6-a370-e252b59f6c51" providerId="ADAL" clId="{ACC1A9BB-7082-4666-875E-42F324B90A42}" dt="2022-02-08T15:05:40.471" v="1107" actId="478"/>
          <ac:spMkLst>
            <pc:docMk/>
            <pc:sldMk cId="0" sldId="277"/>
            <ac:spMk id="3" creationId="{51A7CEFF-1C7D-40E7-8A56-D2178447E61F}"/>
          </ac:spMkLst>
        </pc:spChg>
        <pc:spChg chg="del">
          <ac:chgData name="Yilmaz Mustafa" userId="bbcede42-c1b2-43e6-a370-e252b59f6c51" providerId="ADAL" clId="{ACC1A9BB-7082-4666-875E-42F324B90A42}" dt="2022-02-08T15:05:35.043" v="1105" actId="478"/>
          <ac:spMkLst>
            <pc:docMk/>
            <pc:sldMk cId="0" sldId="277"/>
            <ac:spMk id="8" creationId="{8C07238F-6E86-43B5-AD4C-C8594B328CAB}"/>
          </ac:spMkLst>
        </pc:spChg>
        <pc:spChg chg="del">
          <ac:chgData name="Yilmaz Mustafa" userId="bbcede42-c1b2-43e6-a370-e252b59f6c51" providerId="ADAL" clId="{ACC1A9BB-7082-4666-875E-42F324B90A42}" dt="2022-02-08T15:05:35.043" v="1105" actId="478"/>
          <ac:spMkLst>
            <pc:docMk/>
            <pc:sldMk cId="0" sldId="277"/>
            <ac:spMk id="9" creationId="{25648FCC-89A4-4A8A-8B66-7D5927AB52C3}"/>
          </ac:spMkLst>
        </pc:spChg>
        <pc:spChg chg="add mod">
          <ac:chgData name="Yilmaz Mustafa" userId="bbcede42-c1b2-43e6-a370-e252b59f6c51" providerId="ADAL" clId="{ACC1A9BB-7082-4666-875E-42F324B90A42}" dt="2022-02-08T15:05:41.561" v="1108"/>
          <ac:spMkLst>
            <pc:docMk/>
            <pc:sldMk cId="0" sldId="277"/>
            <ac:spMk id="10" creationId="{CAF66C93-4719-4AC6-8F1B-A483E026A1F1}"/>
          </ac:spMkLst>
        </pc:spChg>
        <pc:spChg chg="add mod">
          <ac:chgData name="Yilmaz Mustafa" userId="bbcede42-c1b2-43e6-a370-e252b59f6c51" providerId="ADAL" clId="{ACC1A9BB-7082-4666-875E-42F324B90A42}" dt="2022-02-08T15:05:41.561" v="1108"/>
          <ac:spMkLst>
            <pc:docMk/>
            <pc:sldMk cId="0" sldId="277"/>
            <ac:spMk id="11" creationId="{5C60124A-24D9-4AC7-9BFB-3BE65571D132}"/>
          </ac:spMkLst>
        </pc:spChg>
        <pc:spChg chg="del">
          <ac:chgData name="Yilmaz Mustafa" userId="bbcede42-c1b2-43e6-a370-e252b59f6c51" providerId="ADAL" clId="{ACC1A9BB-7082-4666-875E-42F324B90A42}" dt="2022-02-08T15:05:38.798" v="1106" actId="478"/>
          <ac:spMkLst>
            <pc:docMk/>
            <pc:sldMk cId="0" sldId="277"/>
            <ac:spMk id="222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13:10.947" v="1456"/>
          <ac:spMkLst>
            <pc:docMk/>
            <pc:sldMk cId="0" sldId="277"/>
            <ac:spMk id="223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8"/>
        </pc:sldMkLst>
        <pc:spChg chg="add del mod">
          <ac:chgData name="Yilmaz Mustafa" userId="bbcede42-c1b2-43e6-a370-e252b59f6c51" providerId="ADAL" clId="{ACC1A9BB-7082-4666-875E-42F324B90A42}" dt="2022-02-08T15:06:28.625" v="1172" actId="478"/>
          <ac:spMkLst>
            <pc:docMk/>
            <pc:sldMk cId="0" sldId="278"/>
            <ac:spMk id="3" creationId="{75787FEE-2484-4400-B38E-DCDFAA13C51E}"/>
          </ac:spMkLst>
        </pc:spChg>
        <pc:spChg chg="del">
          <ac:chgData name="Yilmaz Mustafa" userId="bbcede42-c1b2-43e6-a370-e252b59f6c51" providerId="ADAL" clId="{ACC1A9BB-7082-4666-875E-42F324B90A42}" dt="2022-02-08T15:06:22.974" v="1169" actId="478"/>
          <ac:spMkLst>
            <pc:docMk/>
            <pc:sldMk cId="0" sldId="278"/>
            <ac:spMk id="8" creationId="{E6688624-CD8E-4AD0-B0B5-A5380E40A084}"/>
          </ac:spMkLst>
        </pc:spChg>
        <pc:spChg chg="del">
          <ac:chgData name="Yilmaz Mustafa" userId="bbcede42-c1b2-43e6-a370-e252b59f6c51" providerId="ADAL" clId="{ACC1A9BB-7082-4666-875E-42F324B90A42}" dt="2022-02-08T15:06:22.974" v="1169" actId="478"/>
          <ac:spMkLst>
            <pc:docMk/>
            <pc:sldMk cId="0" sldId="278"/>
            <ac:spMk id="9" creationId="{CB6D320E-D57E-4C32-977E-1CE3A44A6896}"/>
          </ac:spMkLst>
        </pc:spChg>
        <pc:spChg chg="add mod">
          <ac:chgData name="Yilmaz Mustafa" userId="bbcede42-c1b2-43e6-a370-e252b59f6c51" providerId="ADAL" clId="{ACC1A9BB-7082-4666-875E-42F324B90A42}" dt="2022-02-08T15:06:24.291" v="1170"/>
          <ac:spMkLst>
            <pc:docMk/>
            <pc:sldMk cId="0" sldId="278"/>
            <ac:spMk id="10" creationId="{9DA9884D-B82B-4F91-9728-F8741805F948}"/>
          </ac:spMkLst>
        </pc:spChg>
        <pc:spChg chg="add mod">
          <ac:chgData name="Yilmaz Mustafa" userId="bbcede42-c1b2-43e6-a370-e252b59f6c51" providerId="ADAL" clId="{ACC1A9BB-7082-4666-875E-42F324B90A42}" dt="2022-02-08T15:06:24.291" v="1170"/>
          <ac:spMkLst>
            <pc:docMk/>
            <pc:sldMk cId="0" sldId="278"/>
            <ac:spMk id="11" creationId="{3DAA2201-856C-47E7-A1AD-6A71D9F7C3F7}"/>
          </ac:spMkLst>
        </pc:spChg>
        <pc:spChg chg="del">
          <ac:chgData name="Yilmaz Mustafa" userId="bbcede42-c1b2-43e6-a370-e252b59f6c51" providerId="ADAL" clId="{ACC1A9BB-7082-4666-875E-42F324B90A42}" dt="2022-02-08T15:06:26.438" v="1171" actId="478"/>
          <ac:spMkLst>
            <pc:docMk/>
            <pc:sldMk cId="0" sldId="278"/>
            <ac:spMk id="230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12:59.782" v="1454" actId="14100"/>
          <ac:spMkLst>
            <pc:docMk/>
            <pc:sldMk cId="0" sldId="278"/>
            <ac:spMk id="231" creationId="{00000000-0000-0000-0000-000000000000}"/>
          </ac:spMkLst>
        </pc:spChg>
      </pc:sldChg>
      <pc:sldChg chg="add del">
        <pc:chgData name="Yilmaz Mustafa" userId="bbcede42-c1b2-43e6-a370-e252b59f6c51" providerId="ADAL" clId="{ACC1A9BB-7082-4666-875E-42F324B90A42}" dt="2022-02-08T15:13:35.451" v="1457" actId="2696"/>
        <pc:sldMkLst>
          <pc:docMk/>
          <pc:sldMk cId="0" sldId="279"/>
        </pc:sldMkLst>
      </pc:sldChg>
      <pc:sldChg chg="addSp delSp modSp add mod modTransition setBg">
        <pc:chgData name="Yilmaz Mustafa" userId="bbcede42-c1b2-43e6-a370-e252b59f6c51" providerId="ADAL" clId="{ACC1A9BB-7082-4666-875E-42F324B90A42}" dt="2022-02-13T20:57:45.085" v="2637" actId="20577"/>
        <pc:sldMkLst>
          <pc:docMk/>
          <pc:sldMk cId="0" sldId="280"/>
        </pc:sldMkLst>
        <pc:spChg chg="del">
          <ac:chgData name="Yilmaz Mustafa" userId="bbcede42-c1b2-43e6-a370-e252b59f6c51" providerId="ADAL" clId="{ACC1A9BB-7082-4666-875E-42F324B90A42}" dt="2022-02-08T15:13:39.307" v="1458" actId="478"/>
          <ac:spMkLst>
            <pc:docMk/>
            <pc:sldMk cId="0" sldId="280"/>
            <ac:spMk id="7" creationId="{698F8C6E-6AAB-4FD3-8969-CA7AB9E4834D}"/>
          </ac:spMkLst>
        </pc:spChg>
        <pc:spChg chg="del">
          <ac:chgData name="Yilmaz Mustafa" userId="bbcede42-c1b2-43e6-a370-e252b59f6c51" providerId="ADAL" clId="{ACC1A9BB-7082-4666-875E-42F324B90A42}" dt="2022-02-08T15:13:39.307" v="1458" actId="478"/>
          <ac:spMkLst>
            <pc:docMk/>
            <pc:sldMk cId="0" sldId="280"/>
            <ac:spMk id="8" creationId="{7FF41644-249C-41A3-89DD-512D29C440F5}"/>
          </ac:spMkLst>
        </pc:spChg>
        <pc:spChg chg="add mod">
          <ac:chgData name="Yilmaz Mustafa" userId="bbcede42-c1b2-43e6-a370-e252b59f6c51" providerId="ADAL" clId="{ACC1A9BB-7082-4666-875E-42F324B90A42}" dt="2022-02-13T20:57:31.131" v="2636" actId="20577"/>
          <ac:spMkLst>
            <pc:docMk/>
            <pc:sldMk cId="0" sldId="280"/>
            <ac:spMk id="9" creationId="{A210D95A-0666-45FB-B443-66FEE26ADA3C}"/>
          </ac:spMkLst>
        </pc:spChg>
        <pc:spChg chg="add mod">
          <ac:chgData name="Yilmaz Mustafa" userId="bbcede42-c1b2-43e6-a370-e252b59f6c51" providerId="ADAL" clId="{ACC1A9BB-7082-4666-875E-42F324B90A42}" dt="2022-02-13T20:57:45.085" v="2637" actId="20577"/>
          <ac:spMkLst>
            <pc:docMk/>
            <pc:sldMk cId="0" sldId="280"/>
            <ac:spMk id="10" creationId="{AA280734-D5AF-4CB1-8814-06DC4B25C253}"/>
          </ac:spMkLst>
        </pc:spChg>
        <pc:spChg chg="mod">
          <ac:chgData name="Yilmaz Mustafa" userId="bbcede42-c1b2-43e6-a370-e252b59f6c51" providerId="ADAL" clId="{ACC1A9BB-7082-4666-875E-42F324B90A42}" dt="2022-02-09T15:43:29.459" v="2572" actId="207"/>
          <ac:spMkLst>
            <pc:docMk/>
            <pc:sldMk cId="0" sldId="280"/>
            <ac:spMk id="245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3:38.645" v="2573" actId="1440"/>
          <ac:picMkLst>
            <pc:docMk/>
            <pc:sldMk cId="0" sldId="280"/>
            <ac:picMk id="5" creationId="{B0BAF772-9795-4F11-8DE7-EBA50746AAA8}"/>
          </ac:picMkLst>
        </pc:picChg>
      </pc:sldChg>
      <pc:sldChg chg="addSp delSp modSp add mod modTransition">
        <pc:chgData name="Yilmaz Mustafa" userId="bbcede42-c1b2-43e6-a370-e252b59f6c51" providerId="ADAL" clId="{ACC1A9BB-7082-4666-875E-42F324B90A42}" dt="2022-02-13T20:57:58.046" v="2639" actId="20577"/>
        <pc:sldMkLst>
          <pc:docMk/>
          <pc:sldMk cId="0" sldId="281"/>
        </pc:sldMkLst>
        <pc:spChg chg="del">
          <ac:chgData name="Yilmaz Mustafa" userId="bbcede42-c1b2-43e6-a370-e252b59f6c51" providerId="ADAL" clId="{ACC1A9BB-7082-4666-875E-42F324B90A42}" dt="2022-02-08T15:14:26.051" v="1472" actId="478"/>
          <ac:spMkLst>
            <pc:docMk/>
            <pc:sldMk cId="0" sldId="281"/>
            <ac:spMk id="7" creationId="{7B258ECC-996B-4D81-895C-2C045D37B334}"/>
          </ac:spMkLst>
        </pc:spChg>
        <pc:spChg chg="del">
          <ac:chgData name="Yilmaz Mustafa" userId="bbcede42-c1b2-43e6-a370-e252b59f6c51" providerId="ADAL" clId="{ACC1A9BB-7082-4666-875E-42F324B90A42}" dt="2022-02-08T15:14:26.051" v="1472" actId="478"/>
          <ac:spMkLst>
            <pc:docMk/>
            <pc:sldMk cId="0" sldId="281"/>
            <ac:spMk id="8" creationId="{E933C983-9448-4630-8EEA-AE411CFD1BF4}"/>
          </ac:spMkLst>
        </pc:spChg>
        <pc:spChg chg="add mod">
          <ac:chgData name="Yilmaz Mustafa" userId="bbcede42-c1b2-43e6-a370-e252b59f6c51" providerId="ADAL" clId="{ACC1A9BB-7082-4666-875E-42F324B90A42}" dt="2022-02-13T20:57:58.046" v="2639" actId="20577"/>
          <ac:spMkLst>
            <pc:docMk/>
            <pc:sldMk cId="0" sldId="281"/>
            <ac:spMk id="9" creationId="{A13AB453-3AA2-45A9-A2F3-4B09E7E80C64}"/>
          </ac:spMkLst>
        </pc:spChg>
        <pc:spChg chg="add mod">
          <ac:chgData name="Yilmaz Mustafa" userId="bbcede42-c1b2-43e6-a370-e252b59f6c51" providerId="ADAL" clId="{ACC1A9BB-7082-4666-875E-42F324B90A42}" dt="2022-02-13T20:57:53.497" v="2638" actId="20577"/>
          <ac:spMkLst>
            <pc:docMk/>
            <pc:sldMk cId="0" sldId="281"/>
            <ac:spMk id="10" creationId="{E890BCDE-C4DE-4054-B1B7-0AFA893C4789}"/>
          </ac:spMkLst>
        </pc:spChg>
        <pc:spChg chg="mod">
          <ac:chgData name="Yilmaz Mustafa" userId="bbcede42-c1b2-43e6-a370-e252b59f6c51" providerId="ADAL" clId="{ACC1A9BB-7082-4666-875E-42F324B90A42}" dt="2022-02-08T15:14:15.260" v="1471" actId="14100"/>
          <ac:spMkLst>
            <pc:docMk/>
            <pc:sldMk cId="0" sldId="281"/>
            <ac:spMk id="25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13T20:58:45.278" v="2645" actId="20577"/>
        <pc:sldMkLst>
          <pc:docMk/>
          <pc:sldMk cId="0" sldId="282"/>
        </pc:sldMkLst>
        <pc:spChg chg="add del mod">
          <ac:chgData name="Yilmaz Mustafa" userId="bbcede42-c1b2-43e6-a370-e252b59f6c51" providerId="ADAL" clId="{ACC1A9BB-7082-4666-875E-42F324B90A42}" dt="2022-02-08T15:14:33.025" v="1475" actId="478"/>
          <ac:spMkLst>
            <pc:docMk/>
            <pc:sldMk cId="0" sldId="282"/>
            <ac:spMk id="3" creationId="{2A5FBA93-DD77-4312-8C40-79BC45217B0F}"/>
          </ac:spMkLst>
        </pc:spChg>
        <pc:spChg chg="del">
          <ac:chgData name="Yilmaz Mustafa" userId="bbcede42-c1b2-43e6-a370-e252b59f6c51" providerId="ADAL" clId="{ACC1A9BB-7082-4666-875E-42F324B90A42}" dt="2022-02-08T15:14:35.521" v="1476" actId="478"/>
          <ac:spMkLst>
            <pc:docMk/>
            <pc:sldMk cId="0" sldId="282"/>
            <ac:spMk id="8" creationId="{26D412F9-A22C-472F-9E12-9F66750BE7FA}"/>
          </ac:spMkLst>
        </pc:spChg>
        <pc:spChg chg="del">
          <ac:chgData name="Yilmaz Mustafa" userId="bbcede42-c1b2-43e6-a370-e252b59f6c51" providerId="ADAL" clId="{ACC1A9BB-7082-4666-875E-42F324B90A42}" dt="2022-02-08T15:14:35.521" v="1476" actId="478"/>
          <ac:spMkLst>
            <pc:docMk/>
            <pc:sldMk cId="0" sldId="282"/>
            <ac:spMk id="9" creationId="{ED1D1B17-860D-4605-8C6F-5FC968288A92}"/>
          </ac:spMkLst>
        </pc:spChg>
        <pc:spChg chg="add mod">
          <ac:chgData name="Yilmaz Mustafa" userId="bbcede42-c1b2-43e6-a370-e252b59f6c51" providerId="ADAL" clId="{ACC1A9BB-7082-4666-875E-42F324B90A42}" dt="2022-02-13T20:58:26.395" v="2644" actId="20577"/>
          <ac:spMkLst>
            <pc:docMk/>
            <pc:sldMk cId="0" sldId="282"/>
            <ac:spMk id="10" creationId="{3C8ABCFC-C45A-4E79-B490-716095E3D7BC}"/>
          </ac:spMkLst>
        </pc:spChg>
        <pc:spChg chg="add mod">
          <ac:chgData name="Yilmaz Mustafa" userId="bbcede42-c1b2-43e6-a370-e252b59f6c51" providerId="ADAL" clId="{ACC1A9BB-7082-4666-875E-42F324B90A42}" dt="2022-02-13T20:58:45.278" v="2645" actId="20577"/>
          <ac:spMkLst>
            <pc:docMk/>
            <pc:sldMk cId="0" sldId="282"/>
            <ac:spMk id="11" creationId="{B5B12C20-02D7-4A1D-96B0-C752C9FBF00F}"/>
          </ac:spMkLst>
        </pc:spChg>
        <pc:spChg chg="del">
          <ac:chgData name="Yilmaz Mustafa" userId="bbcede42-c1b2-43e6-a370-e252b59f6c51" providerId="ADAL" clId="{ACC1A9BB-7082-4666-875E-42F324B90A42}" dt="2022-02-08T15:14:31.443" v="1474" actId="478"/>
          <ac:spMkLst>
            <pc:docMk/>
            <pc:sldMk cId="0" sldId="282"/>
            <ac:spMk id="25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21:55.962" v="1654" actId="113"/>
          <ac:spMkLst>
            <pc:docMk/>
            <pc:sldMk cId="0" sldId="282"/>
            <ac:spMk id="260" creationId="{00000000-0000-0000-0000-000000000000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13T20:58:04.974" v="2641"/>
        <pc:sldMkLst>
          <pc:docMk/>
          <pc:sldMk cId="0" sldId="283"/>
        </pc:sldMkLst>
        <pc:spChg chg="add mod">
          <ac:chgData name="Yilmaz Mustafa" userId="bbcede42-c1b2-43e6-a370-e252b59f6c51" providerId="ADAL" clId="{ACC1A9BB-7082-4666-875E-42F324B90A42}" dt="2022-02-13T20:58:04.974" v="2641"/>
          <ac:spMkLst>
            <pc:docMk/>
            <pc:sldMk cId="0" sldId="283"/>
            <ac:spMk id="7" creationId="{67AE9EC0-2556-4820-B574-31C64EDBC043}"/>
          </ac:spMkLst>
        </pc:spChg>
        <pc:spChg chg="del">
          <ac:chgData name="Yilmaz Mustafa" userId="bbcede42-c1b2-43e6-a370-e252b59f6c51" providerId="ADAL" clId="{ACC1A9BB-7082-4666-875E-42F324B90A42}" dt="2022-02-08T15:16:31.815" v="1495" actId="478"/>
          <ac:spMkLst>
            <pc:docMk/>
            <pc:sldMk cId="0" sldId="283"/>
            <ac:spMk id="7" creationId="{C44D0877-370A-451B-8994-2AE8A1EAF5B6}"/>
          </ac:spMkLst>
        </pc:spChg>
        <pc:spChg chg="del">
          <ac:chgData name="Yilmaz Mustafa" userId="bbcede42-c1b2-43e6-a370-e252b59f6c51" providerId="ADAL" clId="{ACC1A9BB-7082-4666-875E-42F324B90A42}" dt="2022-02-08T15:16:31.815" v="1495" actId="478"/>
          <ac:spMkLst>
            <pc:docMk/>
            <pc:sldMk cId="0" sldId="283"/>
            <ac:spMk id="8" creationId="{81CB1F37-B87D-45FB-A03F-BB9F28F786B8}"/>
          </ac:spMkLst>
        </pc:spChg>
        <pc:spChg chg="add mod">
          <ac:chgData name="Yilmaz Mustafa" userId="bbcede42-c1b2-43e6-a370-e252b59f6c51" providerId="ADAL" clId="{ACC1A9BB-7082-4666-875E-42F324B90A42}" dt="2022-02-13T20:58:04.974" v="2641"/>
          <ac:spMkLst>
            <pc:docMk/>
            <pc:sldMk cId="0" sldId="283"/>
            <ac:spMk id="8" creationId="{C0FD2CA5-31A1-4A76-A23E-888CFB5FAD86}"/>
          </ac:spMkLst>
        </pc:spChg>
        <pc:spChg chg="add del">
          <ac:chgData name="Yilmaz Mustafa" userId="bbcede42-c1b2-43e6-a370-e252b59f6c51" providerId="ADAL" clId="{ACC1A9BB-7082-4666-875E-42F324B90A42}" dt="2022-02-08T15:16:33.646" v="1497" actId="22"/>
          <ac:spMkLst>
            <pc:docMk/>
            <pc:sldMk cId="0" sldId="283"/>
            <ac:spMk id="9" creationId="{B4F71B18-5E0A-42B0-86DA-DF4BBE2985BB}"/>
          </ac:spMkLst>
        </pc:spChg>
        <pc:spChg chg="add del mod">
          <ac:chgData name="Yilmaz Mustafa" userId="bbcede42-c1b2-43e6-a370-e252b59f6c51" providerId="ADAL" clId="{ACC1A9BB-7082-4666-875E-42F324B90A42}" dt="2022-02-13T20:58:04.202" v="2640" actId="478"/>
          <ac:spMkLst>
            <pc:docMk/>
            <pc:sldMk cId="0" sldId="283"/>
            <ac:spMk id="10" creationId="{97126892-FB68-4F79-AA83-0FB6B206DD96}"/>
          </ac:spMkLst>
        </pc:spChg>
        <pc:spChg chg="add del mod">
          <ac:chgData name="Yilmaz Mustafa" userId="bbcede42-c1b2-43e6-a370-e252b59f6c51" providerId="ADAL" clId="{ACC1A9BB-7082-4666-875E-42F324B90A42}" dt="2022-02-13T20:58:04.202" v="2640" actId="478"/>
          <ac:spMkLst>
            <pc:docMk/>
            <pc:sldMk cId="0" sldId="283"/>
            <ac:spMk id="11" creationId="{1E2DEC23-E08A-4F07-95D1-C1381F6A9B63}"/>
          </ac:spMkLst>
        </pc:spChg>
        <pc:spChg chg="mod">
          <ac:chgData name="Yilmaz Mustafa" userId="bbcede42-c1b2-43e6-a370-e252b59f6c51" providerId="ADAL" clId="{ACC1A9BB-7082-4666-875E-42F324B90A42}" dt="2022-02-09T15:44:15.101" v="2603" actId="1035"/>
          <ac:spMkLst>
            <pc:docMk/>
            <pc:sldMk cId="0" sldId="283"/>
            <ac:spMk id="267" creationId="{00000000-0000-0000-0000-000000000000}"/>
          </ac:spMkLst>
        </pc:spChg>
      </pc:sldChg>
      <pc:sldChg chg="modSp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316"/>
        </pc:sldMkLst>
        <pc:spChg chg="mod">
          <ac:chgData name="Yilmaz Mustafa" userId="bbcede42-c1b2-43e6-a370-e252b59f6c51" providerId="ADAL" clId="{ACC1A9BB-7082-4666-875E-42F324B90A42}" dt="2022-02-08T13:58:07.526" v="14" actId="20577"/>
          <ac:spMkLst>
            <pc:docMk/>
            <pc:sldMk cId="0" sldId="316"/>
            <ac:spMk id="78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9T10:48:03.289" v="2222" actId="20577"/>
          <ac:spMkLst>
            <pc:docMk/>
            <pc:sldMk cId="0" sldId="316"/>
            <ac:spMk id="79" creationId="{00000000-0000-0000-0000-000000000000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09T15:40:15.932" v="2547"/>
        <pc:sldMkLst>
          <pc:docMk/>
          <pc:sldMk cId="0" sldId="317"/>
        </pc:sldMkLst>
        <pc:spChg chg="add mod">
          <ac:chgData name="Yilmaz Mustafa" userId="bbcede42-c1b2-43e6-a370-e252b59f6c51" providerId="ADAL" clId="{ACC1A9BB-7082-4666-875E-42F324B90A42}" dt="2022-02-09T07:01:30.099" v="1665" actId="207"/>
          <ac:spMkLst>
            <pc:docMk/>
            <pc:sldMk cId="0" sldId="317"/>
            <ac:spMk id="7" creationId="{CDD89E9A-990B-46D3-9CA9-C156220300A9}"/>
          </ac:spMkLst>
        </pc:spChg>
        <pc:spChg chg="add mod">
          <ac:chgData name="Yilmaz Mustafa" userId="bbcede42-c1b2-43e6-a370-e252b59f6c51" providerId="ADAL" clId="{ACC1A9BB-7082-4666-875E-42F324B90A42}" dt="2022-02-09T07:01:30.099" v="1665" actId="207"/>
          <ac:spMkLst>
            <pc:docMk/>
            <pc:sldMk cId="0" sldId="317"/>
            <ac:spMk id="8" creationId="{25205225-45E0-41B5-9D56-1FF6F1782309}"/>
          </ac:spMkLst>
        </pc:spChg>
        <pc:spChg chg="del">
          <ac:chgData name="Yilmaz Mustafa" userId="bbcede42-c1b2-43e6-a370-e252b59f6c51" providerId="ADAL" clId="{ACC1A9BB-7082-4666-875E-42F324B90A42}" dt="2022-02-08T14:42:37.558" v="249" actId="478"/>
          <ac:spMkLst>
            <pc:docMk/>
            <pc:sldMk cId="0" sldId="317"/>
            <ac:spMk id="12" creationId="{CAA3E5B2-5343-440A-A561-A3A1EA825FAA}"/>
          </ac:spMkLst>
        </pc:spChg>
        <pc:spChg chg="del">
          <ac:chgData name="Yilmaz Mustafa" userId="bbcede42-c1b2-43e6-a370-e252b59f6c51" providerId="ADAL" clId="{ACC1A9BB-7082-4666-875E-42F324B90A42}" dt="2022-02-08T14:42:37.558" v="249" actId="478"/>
          <ac:spMkLst>
            <pc:docMk/>
            <pc:sldMk cId="0" sldId="317"/>
            <ac:spMk id="13" creationId="{C97DFC75-E69F-4E28-8DA6-D272DD395909}"/>
          </ac:spMkLst>
        </pc:spChg>
        <pc:spChg chg="mod">
          <ac:chgData name="Yilmaz Mustafa" userId="bbcede42-c1b2-43e6-a370-e252b59f6c51" providerId="ADAL" clId="{ACC1A9BB-7082-4666-875E-42F324B90A42}" dt="2022-02-09T07:01:30.099" v="1665" actId="207"/>
          <ac:spMkLst>
            <pc:docMk/>
            <pc:sldMk cId="0" sldId="317"/>
            <ac:spMk id="54" creationId="{00000000-0000-0000-0000-000000000000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09T15:40:15.932" v="2547"/>
        <pc:sldMkLst>
          <pc:docMk/>
          <pc:sldMk cId="0" sldId="318"/>
        </pc:sldMkLst>
        <pc:spChg chg="add del mod">
          <ac:chgData name="Yilmaz Mustafa" userId="bbcede42-c1b2-43e6-a370-e252b59f6c51" providerId="ADAL" clId="{ACC1A9BB-7082-4666-875E-42F324B90A42}" dt="2022-02-09T07:09:20.892" v="1994" actId="478"/>
          <ac:spMkLst>
            <pc:docMk/>
            <pc:sldMk cId="0" sldId="318"/>
            <ac:spMk id="3" creationId="{4DD5E5FB-F6EA-4E40-97AE-01A1EE1D8EE0}"/>
          </ac:spMkLst>
        </pc:spChg>
        <pc:spChg chg="add del mod">
          <ac:chgData name="Yilmaz Mustafa" userId="bbcede42-c1b2-43e6-a370-e252b59f6c51" providerId="ADAL" clId="{ACC1A9BB-7082-4666-875E-42F324B90A42}" dt="2022-02-09T07:09:18.711" v="1993" actId="478"/>
          <ac:spMkLst>
            <pc:docMk/>
            <pc:sldMk cId="0" sldId="318"/>
            <ac:spMk id="4" creationId="{2FA7EB56-3E7A-42AB-BD1E-9B1AB6537CE9}"/>
          </ac:spMkLst>
        </pc:spChg>
        <pc:spChg chg="del">
          <ac:chgData name="Yilmaz Mustafa" userId="bbcede42-c1b2-43e6-a370-e252b59f6c51" providerId="ADAL" clId="{ACC1A9BB-7082-4666-875E-42F324B90A42}" dt="2022-02-08T14:42:46.795" v="251" actId="478"/>
          <ac:spMkLst>
            <pc:docMk/>
            <pc:sldMk cId="0" sldId="318"/>
            <ac:spMk id="7" creationId="{702536DA-EA22-4F8C-BFE4-9199AB869026}"/>
          </ac:spMkLst>
        </pc:spChg>
        <pc:spChg chg="del">
          <ac:chgData name="Yilmaz Mustafa" userId="bbcede42-c1b2-43e6-a370-e252b59f6c51" providerId="ADAL" clId="{ACC1A9BB-7082-4666-875E-42F324B90A42}" dt="2022-02-08T14:42:46.795" v="251" actId="478"/>
          <ac:spMkLst>
            <pc:docMk/>
            <pc:sldMk cId="0" sldId="318"/>
            <ac:spMk id="8" creationId="{F16D46BA-5965-4779-BEF0-AEFEA2EEF0D8}"/>
          </ac:spMkLst>
        </pc:spChg>
        <pc:spChg chg="add mod">
          <ac:chgData name="Yilmaz Mustafa" userId="bbcede42-c1b2-43e6-a370-e252b59f6c51" providerId="ADAL" clId="{ACC1A9BB-7082-4666-875E-42F324B90A42}" dt="2022-02-08T14:42:47.793" v="252"/>
          <ac:spMkLst>
            <pc:docMk/>
            <pc:sldMk cId="0" sldId="318"/>
            <ac:spMk id="9" creationId="{1F834514-D427-4F17-83D7-EE718AD0104D}"/>
          </ac:spMkLst>
        </pc:spChg>
        <pc:spChg chg="add mod">
          <ac:chgData name="Yilmaz Mustafa" userId="bbcede42-c1b2-43e6-a370-e252b59f6c51" providerId="ADAL" clId="{ACC1A9BB-7082-4666-875E-42F324B90A42}" dt="2022-02-08T14:42:47.793" v="252"/>
          <ac:spMkLst>
            <pc:docMk/>
            <pc:sldMk cId="0" sldId="318"/>
            <ac:spMk id="10" creationId="{F53F3913-1393-4705-ABCF-085E3314EA1B}"/>
          </ac:spMkLst>
        </pc:spChg>
        <pc:spChg chg="mod">
          <ac:chgData name="Yilmaz Mustafa" userId="bbcede42-c1b2-43e6-a370-e252b59f6c51" providerId="ADAL" clId="{ACC1A9BB-7082-4666-875E-42F324B90A42}" dt="2022-02-09T07:08:33.884" v="1988" actId="1036"/>
          <ac:spMkLst>
            <pc:docMk/>
            <pc:sldMk cId="0" sldId="318"/>
            <ac:spMk id="62" creationId="{00000000-0000-0000-0000-000000000000}"/>
          </ac:spMkLst>
        </pc:spChg>
        <pc:graphicFrameChg chg="add del mod modGraphic">
          <ac:chgData name="Yilmaz Mustafa" userId="bbcede42-c1b2-43e6-a370-e252b59f6c51" providerId="ADAL" clId="{ACC1A9BB-7082-4666-875E-42F324B90A42}" dt="2022-02-09T07:07:13.531" v="1955" actId="478"/>
          <ac:graphicFrameMkLst>
            <pc:docMk/>
            <pc:sldMk cId="0" sldId="318"/>
            <ac:graphicFrameMk id="2" creationId="{BA4B3385-8E72-4623-BA37-A2C15C80F60E}"/>
          </ac:graphicFrameMkLst>
        </pc:graphicFrameChg>
        <pc:cxnChg chg="add mod">
          <ac:chgData name="Yilmaz Mustafa" userId="bbcede42-c1b2-43e6-a370-e252b59f6c51" providerId="ADAL" clId="{ACC1A9BB-7082-4666-875E-42F324B90A42}" dt="2022-02-09T07:10:52.688" v="2064" actId="1076"/>
          <ac:cxnSpMkLst>
            <pc:docMk/>
            <pc:sldMk cId="0" sldId="318"/>
            <ac:cxnSpMk id="8" creationId="{1A564C1D-7AC5-4A44-844E-438297327602}"/>
          </ac:cxnSpMkLst>
        </pc:cxnChg>
        <pc:cxnChg chg="add mod">
          <ac:chgData name="Yilmaz Mustafa" userId="bbcede42-c1b2-43e6-a370-e252b59f6c51" providerId="ADAL" clId="{ACC1A9BB-7082-4666-875E-42F324B90A42}" dt="2022-02-09T07:10:59.254" v="2066" actId="14100"/>
          <ac:cxnSpMkLst>
            <pc:docMk/>
            <pc:sldMk cId="0" sldId="318"/>
            <ac:cxnSpMk id="12" creationId="{80D593AA-58F9-4C83-8160-F8B4AAD658E6}"/>
          </ac:cxnSpMkLst>
        </pc:cxnChg>
        <pc:cxnChg chg="add mod">
          <ac:chgData name="Yilmaz Mustafa" userId="bbcede42-c1b2-43e6-a370-e252b59f6c51" providerId="ADAL" clId="{ACC1A9BB-7082-4666-875E-42F324B90A42}" dt="2022-02-09T07:11:11.415" v="2070" actId="1076"/>
          <ac:cxnSpMkLst>
            <pc:docMk/>
            <pc:sldMk cId="0" sldId="318"/>
            <ac:cxnSpMk id="18" creationId="{5AE20E86-B654-40EB-883F-1F28069D2430}"/>
          </ac:cxnSpMkLst>
        </pc:cxnChg>
      </pc:sldChg>
      <pc:sldChg chg="addSp delSp modSp add mod modTransition setBg">
        <pc:chgData name="Yilmaz Mustafa" userId="bbcede42-c1b2-43e6-a370-e252b59f6c51" providerId="ADAL" clId="{ACC1A9BB-7082-4666-875E-42F324B90A42}" dt="2022-02-13T20:58:10.047" v="2643"/>
        <pc:sldMkLst>
          <pc:docMk/>
          <pc:sldMk cId="4061695487" sldId="319"/>
        </pc:sldMkLst>
        <pc:spChg chg="add mod">
          <ac:chgData name="Yilmaz Mustafa" userId="bbcede42-c1b2-43e6-a370-e252b59f6c51" providerId="ADAL" clId="{ACC1A9BB-7082-4666-875E-42F324B90A42}" dt="2022-02-13T20:58:10.047" v="2643"/>
          <ac:spMkLst>
            <pc:docMk/>
            <pc:sldMk cId="4061695487" sldId="319"/>
            <ac:spMk id="7" creationId="{E8A0845B-7F19-46FC-8F79-A415F0A1A4F2}"/>
          </ac:spMkLst>
        </pc:spChg>
        <pc:spChg chg="add mod">
          <ac:chgData name="Yilmaz Mustafa" userId="bbcede42-c1b2-43e6-a370-e252b59f6c51" providerId="ADAL" clId="{ACC1A9BB-7082-4666-875E-42F324B90A42}" dt="2022-02-13T20:58:10.047" v="2643"/>
          <ac:spMkLst>
            <pc:docMk/>
            <pc:sldMk cId="4061695487" sldId="319"/>
            <ac:spMk id="8" creationId="{CD039575-B841-4E58-A247-1D1E621A28BF}"/>
          </ac:spMkLst>
        </pc:spChg>
        <pc:spChg chg="del mod">
          <ac:chgData name="Yilmaz Mustafa" userId="bbcede42-c1b2-43e6-a370-e252b59f6c51" providerId="ADAL" clId="{ACC1A9BB-7082-4666-875E-42F324B90A42}" dt="2022-02-13T20:58:09.676" v="2642" actId="478"/>
          <ac:spMkLst>
            <pc:docMk/>
            <pc:sldMk cId="4061695487" sldId="319"/>
            <ac:spMk id="10" creationId="{97126892-FB68-4F79-AA83-0FB6B206DD96}"/>
          </ac:spMkLst>
        </pc:spChg>
        <pc:spChg chg="del mod">
          <ac:chgData name="Yilmaz Mustafa" userId="bbcede42-c1b2-43e6-a370-e252b59f6c51" providerId="ADAL" clId="{ACC1A9BB-7082-4666-875E-42F324B90A42}" dt="2022-02-13T20:58:09.676" v="2642" actId="478"/>
          <ac:spMkLst>
            <pc:docMk/>
            <pc:sldMk cId="4061695487" sldId="319"/>
            <ac:spMk id="11" creationId="{1E2DEC23-E08A-4F07-95D1-C1381F6A9B63}"/>
          </ac:spMkLst>
        </pc:spChg>
        <pc:spChg chg="mod">
          <ac:chgData name="Yilmaz Mustafa" userId="bbcede42-c1b2-43e6-a370-e252b59f6c51" providerId="ADAL" clId="{ACC1A9BB-7082-4666-875E-42F324B90A42}" dt="2022-02-09T15:44:53.831" v="2634" actId="207"/>
          <ac:spMkLst>
            <pc:docMk/>
            <pc:sldMk cId="4061695487" sldId="319"/>
            <ac:spMk id="267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5:00.216" v="2635" actId="1440"/>
          <ac:picMkLst>
            <pc:docMk/>
            <pc:sldMk cId="4061695487" sldId="319"/>
            <ac:picMk id="5" creationId="{6B5C0ABF-3967-494D-9D65-4A874C5E00CA}"/>
          </ac:picMkLst>
        </pc:picChg>
      </pc:sldChg>
      <pc:sldChg chg="addSp delSp modSp new mod modTransition setBg modAnim">
        <pc:chgData name="Yilmaz Mustafa" userId="bbcede42-c1b2-43e6-a370-e252b59f6c51" providerId="ADAL" clId="{ACC1A9BB-7082-4666-875E-42F324B90A42}" dt="2022-02-14T10:29:39.055" v="2653" actId="14100"/>
        <pc:sldMkLst>
          <pc:docMk/>
          <pc:sldMk cId="3375600991" sldId="320"/>
        </pc:sldMkLst>
        <pc:spChg chg="del">
          <ac:chgData name="Yilmaz Mustafa" userId="bbcede42-c1b2-43e6-a370-e252b59f6c51" providerId="ADAL" clId="{ACC1A9BB-7082-4666-875E-42F324B90A42}" dt="2022-02-09T15:21:02.133" v="2224" actId="478"/>
          <ac:spMkLst>
            <pc:docMk/>
            <pc:sldMk cId="3375600991" sldId="320"/>
            <ac:spMk id="2" creationId="{1055E335-E83A-4D5A-8CEA-4736FC47F2D1}"/>
          </ac:spMkLst>
        </pc:spChg>
        <pc:spChg chg="add del">
          <ac:chgData name="Yilmaz Mustafa" userId="bbcede42-c1b2-43e6-a370-e252b59f6c51" providerId="ADAL" clId="{ACC1A9BB-7082-4666-875E-42F324B90A42}" dt="2022-02-09T15:21:11.089" v="2226" actId="22"/>
          <ac:spMkLst>
            <pc:docMk/>
            <pc:sldMk cId="3375600991" sldId="320"/>
            <ac:spMk id="4" creationId="{A73F572F-6C2B-42B7-BE94-16A00392AB93}"/>
          </ac:spMkLst>
        </pc:spChg>
        <pc:spChg chg="add mod">
          <ac:chgData name="Yilmaz Mustafa" userId="bbcede42-c1b2-43e6-a370-e252b59f6c51" providerId="ADAL" clId="{ACC1A9BB-7082-4666-875E-42F324B90A42}" dt="2022-02-09T15:22:52.515" v="2236"/>
          <ac:spMkLst>
            <pc:docMk/>
            <pc:sldMk cId="3375600991" sldId="320"/>
            <ac:spMk id="9" creationId="{ED395F49-6FD6-478F-A7DB-6CE2A25F71AC}"/>
          </ac:spMkLst>
        </pc:spChg>
        <pc:spChg chg="add mod">
          <ac:chgData name="Yilmaz Mustafa" userId="bbcede42-c1b2-43e6-a370-e252b59f6c51" providerId="ADAL" clId="{ACC1A9BB-7082-4666-875E-42F324B90A42}" dt="2022-02-09T15:22:52.515" v="2236"/>
          <ac:spMkLst>
            <pc:docMk/>
            <pc:sldMk cId="3375600991" sldId="320"/>
            <ac:spMk id="10" creationId="{1338A94D-D310-46FA-9D38-020159EC648D}"/>
          </ac:spMkLst>
        </pc:spChg>
        <pc:spChg chg="add mod">
          <ac:chgData name="Yilmaz Mustafa" userId="bbcede42-c1b2-43e6-a370-e252b59f6c51" providerId="ADAL" clId="{ACC1A9BB-7082-4666-875E-42F324B90A42}" dt="2022-02-09T15:35:08.147" v="2521" actId="1076"/>
          <ac:spMkLst>
            <pc:docMk/>
            <pc:sldMk cId="3375600991" sldId="320"/>
            <ac:spMk id="13" creationId="{1DCA7D53-1AFE-4734-A45F-253CB4236AF2}"/>
          </ac:spMkLst>
        </pc:spChg>
        <pc:spChg chg="add mod">
          <ac:chgData name="Yilmaz Mustafa" userId="bbcede42-c1b2-43e6-a370-e252b59f6c51" providerId="ADAL" clId="{ACC1A9BB-7082-4666-875E-42F324B90A42}" dt="2022-02-14T10:29:39.055" v="2653" actId="14100"/>
          <ac:spMkLst>
            <pc:docMk/>
            <pc:sldMk cId="3375600991" sldId="320"/>
            <ac:spMk id="15" creationId="{FA3C22F0-B204-46BD-B6AF-4BEDCFB64CC6}"/>
          </ac:spMkLst>
        </pc:spChg>
        <pc:picChg chg="add mod">
          <ac:chgData name="Yilmaz Mustafa" userId="bbcede42-c1b2-43e6-a370-e252b59f6c51" providerId="ADAL" clId="{ACC1A9BB-7082-4666-875E-42F324B90A42}" dt="2022-02-09T15:22:36.761" v="2234" actId="1076"/>
          <ac:picMkLst>
            <pc:docMk/>
            <pc:sldMk cId="3375600991" sldId="320"/>
            <ac:picMk id="6" creationId="{B0F9CBCF-E6B1-4016-A449-4D24C1246312}"/>
          </ac:picMkLst>
        </pc:picChg>
        <pc:picChg chg="add mod">
          <ac:chgData name="Yilmaz Mustafa" userId="bbcede42-c1b2-43e6-a370-e252b59f6c51" providerId="ADAL" clId="{ACC1A9BB-7082-4666-875E-42F324B90A42}" dt="2022-02-09T15:23:27.837" v="2239" actId="339"/>
          <ac:picMkLst>
            <pc:docMk/>
            <pc:sldMk cId="3375600991" sldId="320"/>
            <ac:picMk id="7" creationId="{8D094FCB-DD6C-48CC-BD0A-D0B8862DEF2A}"/>
          </ac:picMkLst>
        </pc:picChg>
        <pc:picChg chg="add mod">
          <ac:chgData name="Yilmaz Mustafa" userId="bbcede42-c1b2-43e6-a370-e252b59f6c51" providerId="ADAL" clId="{ACC1A9BB-7082-4666-875E-42F324B90A42}" dt="2022-02-09T15:22:52.515" v="2236"/>
          <ac:picMkLst>
            <pc:docMk/>
            <pc:sldMk cId="3375600991" sldId="320"/>
            <ac:picMk id="8" creationId="{93D08659-35E0-46C1-BADD-AF327FDA67AB}"/>
          </ac:picMkLst>
        </pc:picChg>
        <pc:picChg chg="add del mod">
          <ac:chgData name="Yilmaz Mustafa" userId="bbcede42-c1b2-43e6-a370-e252b59f6c51" providerId="ADAL" clId="{ACC1A9BB-7082-4666-875E-42F324B90A42}" dt="2022-02-09T15:24:50.307" v="2248" actId="478"/>
          <ac:picMkLst>
            <pc:docMk/>
            <pc:sldMk cId="3375600991" sldId="320"/>
            <ac:picMk id="12" creationId="{21A55265-153F-4D50-9D7A-4CF8DAA09EE8}"/>
          </ac:picMkLst>
        </pc:picChg>
        <pc:picChg chg="add mod">
          <ac:chgData name="Yilmaz Mustafa" userId="bbcede42-c1b2-43e6-a370-e252b59f6c51" providerId="ADAL" clId="{ACC1A9BB-7082-4666-875E-42F324B90A42}" dt="2022-02-09T15:34:50.657" v="2518" actId="571"/>
          <ac:picMkLst>
            <pc:docMk/>
            <pc:sldMk cId="3375600991" sldId="320"/>
            <ac:picMk id="16" creationId="{5A8DBEDF-BDFB-487E-A96F-62277DFFFCDB}"/>
          </ac:picMkLst>
        </pc:picChg>
        <pc:picChg chg="add del mod">
          <ac:chgData name="Yilmaz Mustafa" userId="bbcede42-c1b2-43e6-a370-e252b59f6c51" providerId="ADAL" clId="{ACC1A9BB-7082-4666-875E-42F324B90A42}" dt="2022-02-09T15:34:57.568" v="2520"/>
          <ac:picMkLst>
            <pc:docMk/>
            <pc:sldMk cId="3375600991" sldId="320"/>
            <ac:picMk id="17" creationId="{A4E4E0CF-4EDE-460D-BF8A-EB07ECBF2307}"/>
          </ac:picMkLst>
        </pc:picChg>
      </pc:sldChg>
      <pc:sldChg chg="addSp delSp modSp add mod modTransition modAnim">
        <pc:chgData name="Yilmaz Mustafa" userId="bbcede42-c1b2-43e6-a370-e252b59f6c51" providerId="ADAL" clId="{ACC1A9BB-7082-4666-875E-42F324B90A42}" dt="2022-02-09T15:40:15.932" v="2547"/>
        <pc:sldMkLst>
          <pc:docMk/>
          <pc:sldMk cId="3994140866" sldId="321"/>
        </pc:sldMkLst>
        <pc:spChg chg="mod ord">
          <ac:chgData name="Yilmaz Mustafa" userId="bbcede42-c1b2-43e6-a370-e252b59f6c51" providerId="ADAL" clId="{ACC1A9BB-7082-4666-875E-42F324B90A42}" dt="2022-02-09T15:28:26.270" v="2341" actId="14100"/>
          <ac:spMkLst>
            <pc:docMk/>
            <pc:sldMk cId="3994140866" sldId="321"/>
            <ac:spMk id="13" creationId="{1DCA7D53-1AFE-4734-A45F-253CB4236AF2}"/>
          </ac:spMkLst>
        </pc:spChg>
        <pc:spChg chg="mod">
          <ac:chgData name="Yilmaz Mustafa" userId="bbcede42-c1b2-43e6-a370-e252b59f6c51" providerId="ADAL" clId="{ACC1A9BB-7082-4666-875E-42F324B90A42}" dt="2022-02-09T15:30:20.354" v="2459" actId="1035"/>
          <ac:spMkLst>
            <pc:docMk/>
            <pc:sldMk cId="3994140866" sldId="321"/>
            <ac:spMk id="15" creationId="{FA3C22F0-B204-46BD-B6AF-4BEDCFB64CC6}"/>
          </ac:spMkLst>
        </pc:spChg>
        <pc:picChg chg="add mod">
          <ac:chgData name="Yilmaz Mustafa" userId="bbcede42-c1b2-43e6-a370-e252b59f6c51" providerId="ADAL" clId="{ACC1A9BB-7082-4666-875E-42F324B90A42}" dt="2022-02-09T15:28:01.454" v="2300" actId="1076"/>
          <ac:picMkLst>
            <pc:docMk/>
            <pc:sldMk cId="3994140866" sldId="321"/>
            <ac:picMk id="3" creationId="{382C319A-DE38-4198-8411-576BD9EB6D01}"/>
          </ac:picMkLst>
        </pc:picChg>
        <pc:picChg chg="del">
          <ac:chgData name="Yilmaz Mustafa" userId="bbcede42-c1b2-43e6-a370-e252b59f6c51" providerId="ADAL" clId="{ACC1A9BB-7082-4666-875E-42F324B90A42}" dt="2022-02-09T15:27:37.313" v="2291" actId="478"/>
          <ac:picMkLst>
            <pc:docMk/>
            <pc:sldMk cId="3994140866" sldId="321"/>
            <ac:picMk id="6" creationId="{B0F9CBCF-E6B1-4016-A449-4D24C1246312}"/>
          </ac:picMkLst>
        </pc:picChg>
      </pc:sldChg>
      <pc:sldChg chg="addSp delSp modSp add mod modTransition modAnim">
        <pc:chgData name="Yilmaz Mustafa" userId="bbcede42-c1b2-43e6-a370-e252b59f6c51" providerId="ADAL" clId="{ACC1A9BB-7082-4666-875E-42F324B90A42}" dt="2022-02-09T15:40:15.932" v="2547"/>
        <pc:sldMkLst>
          <pc:docMk/>
          <pc:sldMk cId="3018193057" sldId="322"/>
        </pc:sldMkLst>
        <pc:spChg chg="mod ord">
          <ac:chgData name="Yilmaz Mustafa" userId="bbcede42-c1b2-43e6-a370-e252b59f6c51" providerId="ADAL" clId="{ACC1A9BB-7082-4666-875E-42F324B90A42}" dt="2022-02-09T15:32:37.677" v="2514" actId="14100"/>
          <ac:spMkLst>
            <pc:docMk/>
            <pc:sldMk cId="3018193057" sldId="322"/>
            <ac:spMk id="13" creationId="{1DCA7D53-1AFE-4734-A45F-253CB4236AF2}"/>
          </ac:spMkLst>
        </pc:spChg>
        <pc:spChg chg="mod">
          <ac:chgData name="Yilmaz Mustafa" userId="bbcede42-c1b2-43e6-a370-e252b59f6c51" providerId="ADAL" clId="{ACC1A9BB-7082-4666-875E-42F324B90A42}" dt="2022-02-09T15:30:05.479" v="2443" actId="122"/>
          <ac:spMkLst>
            <pc:docMk/>
            <pc:sldMk cId="3018193057" sldId="322"/>
            <ac:spMk id="15" creationId="{FA3C22F0-B204-46BD-B6AF-4BEDCFB64CC6}"/>
          </ac:spMkLst>
        </pc:spChg>
        <pc:picChg chg="del">
          <ac:chgData name="Yilmaz Mustafa" userId="bbcede42-c1b2-43e6-a370-e252b59f6c51" providerId="ADAL" clId="{ACC1A9BB-7082-4666-875E-42F324B90A42}" dt="2022-02-09T15:30:42.948" v="2460" actId="478"/>
          <ac:picMkLst>
            <pc:docMk/>
            <pc:sldMk cId="3018193057" sldId="322"/>
            <ac:picMk id="3" creationId="{382C319A-DE38-4198-8411-576BD9EB6D01}"/>
          </ac:picMkLst>
        </pc:picChg>
        <pc:picChg chg="add mod">
          <ac:chgData name="Yilmaz Mustafa" userId="bbcede42-c1b2-43e6-a370-e252b59f6c51" providerId="ADAL" clId="{ACC1A9BB-7082-4666-875E-42F324B90A42}" dt="2022-02-09T15:31:02.282" v="2499" actId="1035"/>
          <ac:picMkLst>
            <pc:docMk/>
            <pc:sldMk cId="3018193057" sldId="322"/>
            <ac:picMk id="4" creationId="{F13CB4D2-1CFE-43AB-97B0-C8EE18C7E38B}"/>
          </ac:picMkLst>
        </pc:picChg>
      </pc:sldChg>
      <pc:sldChg chg="add">
        <pc:chgData name="Yilmaz Mustafa" userId="bbcede42-c1b2-43e6-a370-e252b59f6c51" providerId="ADAL" clId="{ACC1A9BB-7082-4666-875E-42F324B90A42}" dt="2022-02-14T09:53:18.819" v="2646"/>
        <pc:sldMkLst>
          <pc:docMk/>
          <pc:sldMk cId="3190903067" sldId="323"/>
        </pc:sldMkLst>
      </pc:sldChg>
    </pc:docChg>
  </pc:docChgLst>
  <pc:docChgLst>
    <pc:chgData name="Yilmaz Mustafa" userId="bbcede42-c1b2-43e6-a370-e252b59f6c51" providerId="ADAL" clId="{3540D4CD-6D0A-4203-B8CE-331145C5C59A}"/>
    <pc:docChg chg="undo custSel addSld delSld modSld delMainMaster">
      <pc:chgData name="Yilmaz Mustafa" userId="bbcede42-c1b2-43e6-a370-e252b59f6c51" providerId="ADAL" clId="{3540D4CD-6D0A-4203-B8CE-331145C5C59A}" dt="2022-02-07T21:41:23.598" v="137" actId="20577"/>
      <pc:docMkLst>
        <pc:docMk/>
      </pc:docMkLst>
      <pc:sldChg chg="addSp delSp modSp mod">
        <pc:chgData name="Yilmaz Mustafa" userId="bbcede42-c1b2-43e6-a370-e252b59f6c51" providerId="ADAL" clId="{3540D4CD-6D0A-4203-B8CE-331145C5C59A}" dt="2022-02-07T21:41:18.100" v="136" actId="20577"/>
        <pc:sldMkLst>
          <pc:docMk/>
          <pc:sldMk cId="0" sldId="256"/>
        </pc:sldMkLst>
        <pc:spChg chg="add mod">
          <ac:chgData name="Yilmaz Mustafa" userId="bbcede42-c1b2-43e6-a370-e252b59f6c51" providerId="ADAL" clId="{3540D4CD-6D0A-4203-B8CE-331145C5C59A}" dt="2022-02-07T21:41:18.100" v="136" actId="20577"/>
          <ac:spMkLst>
            <pc:docMk/>
            <pc:sldMk cId="0" sldId="256"/>
            <ac:spMk id="8" creationId="{98B64454-31CF-4F8F-88B1-45469A1C6C4E}"/>
          </ac:spMkLst>
        </pc:spChg>
        <pc:spChg chg="add mod">
          <ac:chgData name="Yilmaz Mustafa" userId="bbcede42-c1b2-43e6-a370-e252b59f6c51" providerId="ADAL" clId="{3540D4CD-6D0A-4203-B8CE-331145C5C59A}" dt="2022-02-06T14:12:15.330" v="13"/>
          <ac:spMkLst>
            <pc:docMk/>
            <pc:sldMk cId="0" sldId="256"/>
            <ac:spMk id="9" creationId="{8820BCD8-F07B-498C-A51D-22E0280E0F9D}"/>
          </ac:spMkLst>
        </pc:spChg>
        <pc:spChg chg="mod">
          <ac:chgData name="Yilmaz Mustafa" userId="bbcede42-c1b2-43e6-a370-e252b59f6c51" providerId="ADAL" clId="{3540D4CD-6D0A-4203-B8CE-331145C5C59A}" dt="2022-02-07T13:54:03.760" v="135" actId="1036"/>
          <ac:spMkLst>
            <pc:docMk/>
            <pc:sldMk cId="0" sldId="256"/>
            <ac:spMk id="54" creationId="{00000000-0000-0000-0000-000000000000}"/>
          </ac:spMkLst>
        </pc:spChg>
        <pc:spChg chg="del">
          <ac:chgData name="Yilmaz Mustafa" userId="bbcede42-c1b2-43e6-a370-e252b59f6c51" providerId="ADAL" clId="{3540D4CD-6D0A-4203-B8CE-331145C5C59A}" dt="2022-02-06T14:12:13.995" v="12" actId="478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Yilmaz Mustafa" userId="bbcede42-c1b2-43e6-a370-e252b59f6c51" providerId="ADAL" clId="{3540D4CD-6D0A-4203-B8CE-331145C5C59A}" dt="2022-02-06T14:12:15.330" v="13"/>
          <ac:picMkLst>
            <pc:docMk/>
            <pc:sldMk cId="0" sldId="256"/>
            <ac:picMk id="6" creationId="{0E809EB0-A626-4C14-ACCA-10518512C157}"/>
          </ac:picMkLst>
        </pc:picChg>
        <pc:picChg chg="add mod">
          <ac:chgData name="Yilmaz Mustafa" userId="bbcede42-c1b2-43e6-a370-e252b59f6c51" providerId="ADAL" clId="{3540D4CD-6D0A-4203-B8CE-331145C5C59A}" dt="2022-02-06T14:12:15.330" v="13"/>
          <ac:picMkLst>
            <pc:docMk/>
            <pc:sldMk cId="0" sldId="256"/>
            <ac:picMk id="7" creationId="{A0490578-88FD-4170-9088-81476273DCED}"/>
          </ac:picMkLst>
        </pc:picChg>
        <pc:picChg chg="del">
          <ac:chgData name="Yilmaz Mustafa" userId="bbcede42-c1b2-43e6-a370-e252b59f6c51" providerId="ADAL" clId="{3540D4CD-6D0A-4203-B8CE-331145C5C59A}" dt="2022-02-06T14:12:11.946" v="11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3540D4CD-6D0A-4203-B8CE-331145C5C59A}" dt="2022-02-06T14:12:11.946" v="11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3540D4CD-6D0A-4203-B8CE-331145C5C59A}" dt="2022-02-07T21:41:23.598" v="137" actId="20577"/>
        <pc:sldMkLst>
          <pc:docMk/>
          <pc:sldMk cId="0" sldId="257"/>
        </pc:sldMkLst>
        <pc:spChg chg="add mod">
          <ac:chgData name="Yilmaz Mustafa" userId="bbcede42-c1b2-43e6-a370-e252b59f6c51" providerId="ADAL" clId="{3540D4CD-6D0A-4203-B8CE-331145C5C59A}" dt="2022-02-07T21:41:23.598" v="137" actId="20577"/>
          <ac:spMkLst>
            <pc:docMk/>
            <pc:sldMk cId="0" sldId="257"/>
            <ac:spMk id="7" creationId="{621CA1BF-E8DC-4226-BEF3-B7F877DBD509}"/>
          </ac:spMkLst>
        </pc:spChg>
        <pc:spChg chg="add mod">
          <ac:chgData name="Yilmaz Mustafa" userId="bbcede42-c1b2-43e6-a370-e252b59f6c51" providerId="ADAL" clId="{3540D4CD-6D0A-4203-B8CE-331145C5C59A}" dt="2022-02-06T14:12:20.496" v="15"/>
          <ac:spMkLst>
            <pc:docMk/>
            <pc:sldMk cId="0" sldId="257"/>
            <ac:spMk id="8" creationId="{64AF6BB6-9D7C-4EC0-8859-A567A9364B9F}"/>
          </ac:spMkLst>
        </pc:spChg>
        <pc:spChg chg="mod">
          <ac:chgData name="Yilmaz Mustafa" userId="bbcede42-c1b2-43e6-a370-e252b59f6c51" providerId="ADAL" clId="{3540D4CD-6D0A-4203-B8CE-331145C5C59A}" dt="2022-02-07T13:53:56.935" v="114" actId="1036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Yilmaz Mustafa" userId="bbcede42-c1b2-43e6-a370-e252b59f6c51" providerId="ADAL" clId="{3540D4CD-6D0A-4203-B8CE-331145C5C59A}" dt="2022-02-06T14:12:20.496" v="15"/>
          <ac:picMkLst>
            <pc:docMk/>
            <pc:sldMk cId="0" sldId="257"/>
            <ac:picMk id="5" creationId="{66814486-319C-4EE7-B459-7DC9D7787229}"/>
          </ac:picMkLst>
        </pc:picChg>
        <pc:picChg chg="add mod">
          <ac:chgData name="Yilmaz Mustafa" userId="bbcede42-c1b2-43e6-a370-e252b59f6c51" providerId="ADAL" clId="{3540D4CD-6D0A-4203-B8CE-331145C5C59A}" dt="2022-02-06T14:12:20.496" v="15"/>
          <ac:picMkLst>
            <pc:docMk/>
            <pc:sldMk cId="0" sldId="257"/>
            <ac:picMk id="6" creationId="{46160048-7590-496F-AFDE-9310FB014A75}"/>
          </ac:picMkLst>
        </pc:picChg>
        <pc:picChg chg="del">
          <ac:chgData name="Yilmaz Mustafa" userId="bbcede42-c1b2-43e6-a370-e252b59f6c51" providerId="ADAL" clId="{3540D4CD-6D0A-4203-B8CE-331145C5C59A}" dt="2022-02-06T14:12:19.254" v="14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3540D4CD-6D0A-4203-B8CE-331145C5C59A}" dt="2022-02-06T14:12:19.254" v="14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add del setBg delDesignElem modNotes">
        <pc:chgData name="Yilmaz Mustafa" userId="bbcede42-c1b2-43e6-a370-e252b59f6c51" providerId="ADAL" clId="{3540D4CD-6D0A-4203-B8CE-331145C5C59A}" dt="2022-02-06T12:55:54.225" v="6" actId="47"/>
        <pc:sldMkLst>
          <pc:docMk/>
          <pc:sldMk cId="0" sldId="315"/>
        </pc:sldMkLst>
        <pc:spChg chg="mod">
          <ac:chgData name="Yilmaz Mustafa" userId="bbcede42-c1b2-43e6-a370-e252b59f6c51" providerId="ADAL" clId="{3540D4CD-6D0A-4203-B8CE-331145C5C59A}" dt="2022-02-06T12:55:30.700" v="5" actId="20577"/>
          <ac:spMkLst>
            <pc:docMk/>
            <pc:sldMk cId="0" sldId="315"/>
            <ac:spMk id="78" creationId="{00000000-0000-0000-0000-000000000000}"/>
          </ac:spMkLst>
        </pc:spChg>
        <pc:spChg chg="add del">
          <ac:chgData name="Yilmaz Mustafa" userId="bbcede42-c1b2-43e6-a370-e252b59f6c51" providerId="ADAL" clId="{3540D4CD-6D0A-4203-B8CE-331145C5C59A}" dt="2022-02-06T12:55:15.322" v="2"/>
          <ac:spMkLst>
            <pc:docMk/>
            <pc:sldMk cId="0" sldId="315"/>
            <ac:spMk id="113" creationId="{B0354608-2C0B-45C8-8C8B-8E3ED2EF58E4}"/>
          </ac:spMkLst>
        </pc:spChg>
        <pc:spChg chg="add del">
          <ac:chgData name="Yilmaz Mustafa" userId="bbcede42-c1b2-43e6-a370-e252b59f6c51" providerId="ADAL" clId="{3540D4CD-6D0A-4203-B8CE-331145C5C59A}" dt="2022-02-06T12:55:15.322" v="2"/>
          <ac:spMkLst>
            <pc:docMk/>
            <pc:sldMk cId="0" sldId="315"/>
            <ac:spMk id="115" creationId="{A69EB637-CEDE-43AD-8B65-DDD63C08FB34}"/>
          </ac:spMkLst>
        </pc:spChg>
        <pc:spChg chg="add del">
          <ac:chgData name="Yilmaz Mustafa" userId="bbcede42-c1b2-43e6-a370-e252b59f6c51" providerId="ADAL" clId="{3540D4CD-6D0A-4203-B8CE-331145C5C59A}" dt="2022-02-06T12:55:15.322" v="2"/>
          <ac:spMkLst>
            <pc:docMk/>
            <pc:sldMk cId="0" sldId="315"/>
            <ac:spMk id="117" creationId="{B0FAED46-1BF7-48DB-980D-571CD2A30DC4}"/>
          </ac:spMkLst>
        </pc:spChg>
      </pc:sldChg>
      <pc:sldChg chg="modSp mod">
        <pc:chgData name="Yilmaz Mustafa" userId="bbcede42-c1b2-43e6-a370-e252b59f6c51" providerId="ADAL" clId="{3540D4CD-6D0A-4203-B8CE-331145C5C59A}" dt="2022-02-06T12:56:12.465" v="10" actId="14100"/>
        <pc:sldMkLst>
          <pc:docMk/>
          <pc:sldMk cId="0" sldId="316"/>
        </pc:sldMkLst>
        <pc:spChg chg="mod">
          <ac:chgData name="Yilmaz Mustafa" userId="bbcede42-c1b2-43e6-a370-e252b59f6c51" providerId="ADAL" clId="{3540D4CD-6D0A-4203-B8CE-331145C5C59A}" dt="2022-02-06T12:55:58.962" v="8" actId="20577"/>
          <ac:spMkLst>
            <pc:docMk/>
            <pc:sldMk cId="0" sldId="316"/>
            <ac:spMk id="78" creationId="{00000000-0000-0000-0000-000000000000}"/>
          </ac:spMkLst>
        </pc:spChg>
        <pc:picChg chg="mod">
          <ac:chgData name="Yilmaz Mustafa" userId="bbcede42-c1b2-43e6-a370-e252b59f6c51" providerId="ADAL" clId="{3540D4CD-6D0A-4203-B8CE-331145C5C59A}" dt="2022-02-06T12:56:12.465" v="10" actId="14100"/>
          <ac:picMkLst>
            <pc:docMk/>
            <pc:sldMk cId="0" sldId="316"/>
            <ac:picMk id="3" creationId="{58F407F2-9F0D-4CB8-A316-2D93C736B7A6}"/>
          </ac:picMkLst>
        </pc:picChg>
      </pc:sldChg>
      <pc:sldMasterChg chg="del delSldLayout">
        <pc:chgData name="Yilmaz Mustafa" userId="bbcede42-c1b2-43e6-a370-e252b59f6c51" providerId="ADAL" clId="{3540D4CD-6D0A-4203-B8CE-331145C5C59A}" dt="2022-02-06T12:55:54.225" v="6" actId="47"/>
        <pc:sldMasterMkLst>
          <pc:docMk/>
          <pc:sldMasterMk cId="3760948093" sldId="2147483660"/>
        </pc:sldMasterMkLst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767684374" sldId="2147483661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246598401" sldId="2147483662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3684770117" sldId="2147483663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862799486" sldId="2147483664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755528246" sldId="2147483665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3249315746" sldId="2147483666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927586484" sldId="2147483667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80652683" sldId="2147483668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531129760" sldId="2147483669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3757434281" sldId="2147483670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039730591" sldId="2147483671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973383741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11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1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18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53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2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88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37740" y="593280"/>
            <a:ext cx="9230130" cy="353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750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683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62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35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00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463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45852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7930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3774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45852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57930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6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858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68693" y="365760"/>
            <a:ext cx="6341451" cy="3447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spc="-1" dirty="0"/>
              <a:t>Les006, Les007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3968516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Om deze flow van logica te beheersen, gebruiken we enkele trefwoorden:</a:t>
            </a:r>
            <a:endParaRPr lang="en-GB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45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GB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GB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6BC7681-193D-4A42-BCE6-0D8F6FCA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2EDA6-546A-4D56-A9CA-CBC44239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C2FFD7D-02FC-4A1C-B8B4-E5892363D9E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B08810FD-7384-48BB-BE2E-BD313E1BD43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18941" y="2009725"/>
            <a:ext cx="93695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syntaxis van Control Flow maakt gebruik van dubbele punten en inspringen (</a:t>
            </a:r>
            <a:r>
              <a:rPr lang="nl-BE" sz="2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intendation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(spatie).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Dit inspringsysteem is cruciaal voor Python en onderscheidt het van andere programmeertalen.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39CF03-D0DC-4BF2-9740-CF8A4667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DD7A3-8369-4DC5-9F2A-B8C33ADC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FD339828-5057-41FC-B091-D6B544A0F79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BD14DE67-020F-452C-AEF1-AFB107644D5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3286804-EF39-4F4A-B4D5-F4F82D62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14920-98B3-4ED4-97EC-E4735B886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DC24621E-DA74-4EE8-940F-DB42870E4909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4C5F9FEB-572A-4DBD-886E-D26E17989F4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14" name="Google Shape;110;p20">
            <a:extLst>
              <a:ext uri="{FF2B5EF4-FFF2-40B4-BE49-F238E27FC236}">
                <a16:creationId xmlns:a16="http://schemas.microsoft.com/office/drawing/2014/main" id="{634F5110-81D2-427B-9BDC-2FDB6194D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5003" y="1146842"/>
            <a:ext cx="9298546" cy="496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some_condition True geeft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5F6735B-D2E4-47F4-8E3B-6ED15A69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03C0F-6FA9-4AF3-984F-22BD07D2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86C44A1A-1AED-4FB7-8999-CE979C9A657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D1061F39-C74C-4DC0-B7F2-F56F58CFA0F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14" name="Google Shape;110;p20">
            <a:extLst>
              <a:ext uri="{FF2B5EF4-FFF2-40B4-BE49-F238E27FC236}">
                <a16:creationId xmlns:a16="http://schemas.microsoft.com/office/drawing/2014/main" id="{EBEF26FF-727D-49E3-81FD-AF0E7C09B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5003" y="1146842"/>
            <a:ext cx="9298546" cy="496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some_condition True geeft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nl-BE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nl-BE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l-BE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toe voor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alle andere voorwaarden.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25003" y="1146842"/>
            <a:ext cx="9298546" cy="496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some_condition True geeft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nl-BE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some_other_condition True geeft </a:t>
            </a:r>
            <a:endParaRPr lang="nl-BE"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nl-BE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nl-BE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toe voor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alle andere voorwaarden.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4AAEBE-F451-4957-B358-6C0D524B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D6411-E402-42F2-A4F6-E74E9A99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CE661F1-B36D-4BB3-97E3-E898CB89662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6C76DE2-CE24-44EF-88A7-15F6A30009BA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10000"/>
            <a:lumOff val="9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692700" y="1335316"/>
            <a:ext cx="8520600" cy="959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For-lussen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8C8B7F1-92BF-44F8-8007-A779B7B5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AC983-A561-49B8-A15C-8629830B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096FE3CB-E013-4A72-A148-04D282C41886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8B8BD9E-25CB-4918-8D79-9A4A3E4BC1C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A08EBC0-11F9-47D7-B34E-17FA03B4A830}"/>
              </a:ext>
            </a:extLst>
          </p:cNvPr>
          <p:cNvSpPr/>
          <p:nvPr/>
        </p:nvSpPr>
        <p:spPr>
          <a:xfrm>
            <a:off x="3763736" y="2702379"/>
            <a:ext cx="2506436" cy="2506436"/>
          </a:xfrm>
          <a:prstGeom prst="arc">
            <a:avLst>
              <a:gd name="adj1" fmla="val 16973189"/>
              <a:gd name="adj2" fmla="val 20594882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38E2BD4-8FD0-4C85-BA78-1212B0F30B39}"/>
              </a:ext>
            </a:extLst>
          </p:cNvPr>
          <p:cNvSpPr/>
          <p:nvPr/>
        </p:nvSpPr>
        <p:spPr>
          <a:xfrm rot="5400000">
            <a:off x="3763736" y="2702379"/>
            <a:ext cx="2506436" cy="2506436"/>
          </a:xfrm>
          <a:prstGeom prst="arc">
            <a:avLst>
              <a:gd name="adj1" fmla="val 16702286"/>
              <a:gd name="adj2" fmla="val 20535318"/>
            </a:avLst>
          </a:prstGeom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9BD22DC-EBA2-4961-B546-79A784F87B2E}"/>
              </a:ext>
            </a:extLst>
          </p:cNvPr>
          <p:cNvSpPr/>
          <p:nvPr/>
        </p:nvSpPr>
        <p:spPr>
          <a:xfrm rot="10800000">
            <a:off x="3763736" y="2702379"/>
            <a:ext cx="2506436" cy="2506436"/>
          </a:xfrm>
          <a:prstGeom prst="arc">
            <a:avLst>
              <a:gd name="adj1" fmla="val 17022954"/>
              <a:gd name="adj2" fmla="val 20950786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17C0C2C-FDA2-4140-A6DC-A5B3EB0E383C}"/>
              </a:ext>
            </a:extLst>
          </p:cNvPr>
          <p:cNvSpPr/>
          <p:nvPr/>
        </p:nvSpPr>
        <p:spPr>
          <a:xfrm rot="16200000">
            <a:off x="3763736" y="2702379"/>
            <a:ext cx="2506436" cy="2506436"/>
          </a:xfrm>
          <a:prstGeom prst="arc">
            <a:avLst>
              <a:gd name="adj1" fmla="val 17000923"/>
              <a:gd name="adj2" fmla="val 20777582"/>
            </a:avLst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669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Veel objecten in Python zijn "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itereerbaar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", wat betekent dat we elk element in het object kunnen herhalen.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Zoals elk element in een lijst of elk teken in een String.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kunnen for-lussen gebruiken om voor elke iteratie een codeblok uit te voeren.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67536BA-B5DA-425F-95CB-B91CC006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83EBC-263E-4593-BE15-51C43B28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5A652F2B-D996-41DD-898A-40A5F26498B6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E4F43D97-B07C-402D-B884-136B206B9FFC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618187" y="2009725"/>
            <a:ext cx="897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term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itereerbaar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(iterable) betekent dat u over het object kunt "itereren".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kunt bijvoorbeeld elk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teken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(karakter) in een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nl-BE" sz="26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herhalen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elk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een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lijst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nl-BE" sz="26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herhalen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elke sleutel (</a:t>
            </a:r>
            <a:r>
              <a:rPr lang="nl-BE" sz="26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 een woordenboek (</a:t>
            </a:r>
            <a:r>
              <a:rPr lang="nl-BE" sz="26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nl-BE" sz="26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herhalen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024B36-B0CA-4E60-9088-6B636C0B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A360A-E185-4E2A-A0DC-3ED8F062B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D8305193-B2EF-41FE-A200-48D04A52DFD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578B59FA-2CB5-4DC5-B648-D9CA87BB986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BA44B55-AF07-4855-ABA9-CDE045AC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947AB-F816-4FA6-8659-08E05F53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FEC691B-AAF6-4B25-B234-01CCEF3A5DB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5422367F-FAD4-454C-883D-6CD918ABC883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2034800" y="2643150"/>
            <a:ext cx="3948600" cy="621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CEE9F-9BAE-4FA2-9D9D-A3F4EF0B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E13B0-544A-4CF4-B5BE-46413FD1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34DF792-921F-4EA7-A2E6-3D1A1C0CAFD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4F7F3BA9-EA76-4A6E-B4D7-063858032BF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2782046"/>
            <a:ext cx="8520600" cy="1053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Vergelijkingsoperatoren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809EB0-A626-4C14-ACCA-10518512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90578-88FD-4170-9088-81476273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98B64454-31CF-4F8F-88B1-45469A1C6C4E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820BCD8-F07B-498C-A51D-22E0280E0F9D}"/>
              </a:ext>
            </a:extLst>
          </p:cNvPr>
          <p:cNvSpPr txBox="1">
            <a:spLocks/>
          </p:cNvSpPr>
          <p:nvPr/>
        </p:nvSpPr>
        <p:spPr>
          <a:xfrm>
            <a:off x="317513" y="6130399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2709800" y="3230400"/>
            <a:ext cx="20319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BEBA2-9744-4DBD-8870-6116A59D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36A9F-3C9D-44BB-A178-B6B040E33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AF360458-82F9-4E02-A667-307E9BA7AD2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3FECF26B-17FB-40D2-ABA2-9DDA1168E080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810862" y="3216900"/>
            <a:ext cx="4185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FEDF4-766C-485E-832D-FB2399B5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F2B5E-7FD2-4DF4-BF72-B98F91A9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3514547F-4744-479C-A58C-609C35E05DB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5D3F2911-D7D0-4AD0-954B-845BFD9A1263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209500" y="3230400"/>
            <a:ext cx="223449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B6E07-8507-47E6-A553-F5162B23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5E604-601E-4AEE-BCAE-DB990EC1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3D99658-B366-4E01-8DA9-77ED86474B53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CD40A368-775E-43C1-9841-3180E355B241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380996" y="3702900"/>
            <a:ext cx="32580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C14CA-A86C-4CE1-BA2F-E25F8054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01FD3-F255-4626-9E39-650C4DC74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360722D8-B832-4070-B671-E433EA2E8C9F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F9523926-43BF-4244-8F25-14DA3DF1CEA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692700" y="1279192"/>
            <a:ext cx="8520600" cy="1055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While-lussen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426F601-43CC-48D4-B75C-C3AE746E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C6AE5-819C-4C21-B1DD-43D2131F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4B7DE3-2E40-4703-BFA1-8B7E62E7E52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0CE10819-23E4-41C8-8D7F-F4183B4E02A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968F116-2947-4BD2-834E-C0A59B5FF3F9}"/>
              </a:ext>
            </a:extLst>
          </p:cNvPr>
          <p:cNvSpPr/>
          <p:nvPr/>
        </p:nvSpPr>
        <p:spPr>
          <a:xfrm>
            <a:off x="3763736" y="2702379"/>
            <a:ext cx="2506436" cy="2506436"/>
          </a:xfrm>
          <a:prstGeom prst="arc">
            <a:avLst>
              <a:gd name="adj1" fmla="val 16973189"/>
              <a:gd name="adj2" fmla="val 20594882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2BC00D7-98A6-4047-8E0F-A78348AE2575}"/>
              </a:ext>
            </a:extLst>
          </p:cNvPr>
          <p:cNvSpPr/>
          <p:nvPr/>
        </p:nvSpPr>
        <p:spPr>
          <a:xfrm rot="5400000">
            <a:off x="3763736" y="2702379"/>
            <a:ext cx="2506436" cy="2506436"/>
          </a:xfrm>
          <a:prstGeom prst="arc">
            <a:avLst>
              <a:gd name="adj1" fmla="val 16702286"/>
              <a:gd name="adj2" fmla="val 20535318"/>
            </a:avLst>
          </a:prstGeom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E92E2A-21DE-44FB-BA75-BC5A94ECDD46}"/>
              </a:ext>
            </a:extLst>
          </p:cNvPr>
          <p:cNvSpPr/>
          <p:nvPr/>
        </p:nvSpPr>
        <p:spPr>
          <a:xfrm rot="10800000">
            <a:off x="3763736" y="2702379"/>
            <a:ext cx="2506436" cy="2506436"/>
          </a:xfrm>
          <a:prstGeom prst="arc">
            <a:avLst>
              <a:gd name="adj1" fmla="val 17022954"/>
              <a:gd name="adj2" fmla="val 20950786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7DD5C43-B859-4AA0-89A5-B0A235FBA176}"/>
              </a:ext>
            </a:extLst>
          </p:cNvPr>
          <p:cNvSpPr/>
          <p:nvPr/>
        </p:nvSpPr>
        <p:spPr>
          <a:xfrm rot="16200000">
            <a:off x="3763736" y="2702379"/>
            <a:ext cx="2506436" cy="2506436"/>
          </a:xfrm>
          <a:prstGeom prst="arc">
            <a:avLst>
              <a:gd name="adj1" fmla="val 17000923"/>
              <a:gd name="adj2" fmla="val 20777582"/>
            </a:avLst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692700" y="1700011"/>
            <a:ext cx="8684100" cy="372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29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-lussen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blijven een codeblok uitvoeren terwijl een bepaalde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voorwaarde True 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blijft.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Bijvoorbeeld,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terwijl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mijn zwembad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niet vol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is, blijf mijn zwembad vullen met water.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terwijl mijn honden nog honger hebben, blijf mijn honden voeren.</a:t>
            </a:r>
            <a:endParaRPr lang="en-GB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BDCBD49-38D0-4F5F-A300-1F43499D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A998F-BF9B-48E6-95BD-4ED426AB8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7BC7D5E8-EEF7-4147-849A-846BF77E6AF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0169916F-EC43-4786-AB33-13257BBB7D7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258495" y="1651003"/>
            <a:ext cx="955251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a while-lus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nl-BE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schrijf je code hier als 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nl-BE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3000" b="1" dirty="0" err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some_boolean_condition</a:t>
            </a:r>
            <a:r>
              <a:rPr lang="nl-BE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 True geeft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230B11-724F-4531-B86F-0BDF9433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D372C-113C-493F-B8D4-734CB8E05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AF66C93-4719-4AC6-8F1B-A483E026A1F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5C60124A-24D9-4AC7-9BFB-3BE65571D132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258495" y="1651003"/>
            <a:ext cx="955251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Je kunt het combineren met een ander als je wilt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schrijf je code hier als 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some_boolean_condition True geeft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schrijf je code hier als</a:t>
            </a: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some_boolean_condition False geeft</a:t>
            </a:r>
            <a:endParaRPr sz="3000" b="1" dirty="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306C71-61E7-4D7C-8214-4FDAF9C7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03D30-4602-4CF0-8872-D61A6D4AF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DA9884D-B82B-4F91-9728-F8741805F94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3DAA2201-856C-47E7-A1AD-6A71D9F7C3F7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ctrTitle"/>
          </p:nvPr>
        </p:nvSpPr>
        <p:spPr>
          <a:xfrm>
            <a:off x="692700" y="2375268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Nuttige operatoren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0BAF772-9795-4F11-8DE7-EBA50746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E93C2-358D-4A09-A061-1AA39F25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A210D95A-0666-45FB-B443-66FEE26ADA3C}"/>
              </a:ext>
            </a:extLst>
          </p:cNvPr>
          <p:cNvSpPr txBox="1">
            <a:spLocks/>
          </p:cNvSpPr>
          <p:nvPr/>
        </p:nvSpPr>
        <p:spPr>
          <a:xfrm>
            <a:off x="6447895" y="222813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AA280734-D5AF-4CB1-8814-06DC4B25C253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15/02/2022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ctrTitle"/>
          </p:nvPr>
        </p:nvSpPr>
        <p:spPr>
          <a:xfrm>
            <a:off x="692700" y="2255249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Lijstbegrippen 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Comprehensions)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5190C0C-6961-419F-8CB7-0E6B0641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0759F-C596-4B32-B6CB-A5169220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A13AB453-3AA2-45A9-A2F3-4B09E7E80C6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E890BCDE-C4DE-4054-B1B7-0AFA893C4789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15/02/2022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F9CBCF-E6B1-4016-A449-4D24C124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6" y="1771650"/>
            <a:ext cx="9296033" cy="3314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94FCB-DD6C-48CC-BD0A-D0B8862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08659-35E0-46C1-BADD-AF327FDA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395F49-6FD6-478F-A7DB-6CE2A25F71AC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1338A94D-D310-46FA-9D38-020159EC648D}"/>
              </a:ext>
            </a:extLst>
          </p:cNvPr>
          <p:cNvSpPr txBox="1">
            <a:spLocks/>
          </p:cNvSpPr>
          <p:nvPr/>
        </p:nvSpPr>
        <p:spPr>
          <a:xfrm>
            <a:off x="317513" y="6130399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A7D53-1AFE-4734-A45F-253CB4236AF2}"/>
              </a:ext>
            </a:extLst>
          </p:cNvPr>
          <p:cNvSpPr/>
          <p:nvPr/>
        </p:nvSpPr>
        <p:spPr>
          <a:xfrm>
            <a:off x="362316" y="2173188"/>
            <a:ext cx="9226171" cy="506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C22F0-B204-46BD-B6AF-4BEDCFB64CC6}"/>
              </a:ext>
            </a:extLst>
          </p:cNvPr>
          <p:cNvSpPr txBox="1"/>
          <p:nvPr/>
        </p:nvSpPr>
        <p:spPr>
          <a:xfrm>
            <a:off x="2883852" y="917129"/>
            <a:ext cx="5071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3600" b="0" i="0" dirty="0">
                <a:solidFill>
                  <a:srgbClr val="ECEBE9"/>
                </a:solidFill>
                <a:effectLst/>
                <a:latin typeface="Arial Nova" panose="020B0604020202020204" pitchFamily="34" charset="0"/>
              </a:rPr>
              <a:t>Vergelijkingsoperatoren</a:t>
            </a:r>
            <a:endParaRPr lang="nl-BE" sz="3600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6 L -3.58974E-6 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06736 L -3.58974E-6 0.137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13704 L -3.58974E-6 0.199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19977 L -3.58974E-6 0.271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27153 L -3.58974E-6 0.3423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Lijstbegrippen zijn een unieke manier om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snel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een lijst te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maken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 Python.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 je merkt dat je een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samen met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.append()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gebruikt om een lijst te maken, is List-</a:t>
            </a:r>
            <a:r>
              <a:rPr lang="nl-BE" sz="2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Comprehensions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een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geschikt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alternatief!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hiervoor naar een Jupyter Notebook gaan!</a:t>
            </a:r>
            <a:endParaRPr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BD79B01-9912-465F-8012-F7FBC102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C1B21-120E-4807-96F1-A6116916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3C8ABCFC-C45A-4E79-B490-716095E3D7B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B5B12C20-02D7-4A1D-96B0-C752C9FBF00F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15/02/2022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692700" y="2265761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Opdrachten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B5C0ABF-3967-494D-9D65-4A874C5E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71821-6008-4C21-99F9-A62DFD3D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67AE9EC0-2556-4820-B574-31C64EDBC043}"/>
              </a:ext>
            </a:extLst>
          </p:cNvPr>
          <p:cNvSpPr txBox="1">
            <a:spLocks/>
          </p:cNvSpPr>
          <p:nvPr/>
        </p:nvSpPr>
        <p:spPr>
          <a:xfrm>
            <a:off x="6447895" y="222813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C0FD2CA5-31A1-4A76-A23E-888CFB5FAD86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15/02/2022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692700" y="1871210"/>
            <a:ext cx="8520600" cy="3311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Oplossingen</a:t>
            </a: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van de 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Opdrachten</a:t>
            </a: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B5C0ABF-3967-494D-9D65-4A874C5E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71821-6008-4C21-99F9-A62DFD3D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E8A0845B-7F19-46FC-8F79-A415F0A1A4F2}"/>
              </a:ext>
            </a:extLst>
          </p:cNvPr>
          <p:cNvSpPr txBox="1">
            <a:spLocks/>
          </p:cNvSpPr>
          <p:nvPr/>
        </p:nvSpPr>
        <p:spPr>
          <a:xfrm>
            <a:off x="6447895" y="222813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CD039575-B841-4E58-A247-1D1E621A28BF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15/02/2022</a:t>
            </a:r>
          </a:p>
        </p:txBody>
      </p:sp>
    </p:spTree>
    <p:extLst>
      <p:ext uri="{BB962C8B-B14F-4D97-AF65-F5344CB8AC3E}">
        <p14:creationId xmlns:p14="http://schemas.microsoft.com/office/powerpoint/2010/main" val="40616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094FCB-DD6C-48CC-BD0A-D0B8862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08659-35E0-46C1-BADD-AF327FDA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395F49-6FD6-478F-A7DB-6CE2A25F71AC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1338A94D-D310-46FA-9D38-020159EC648D}"/>
              </a:ext>
            </a:extLst>
          </p:cNvPr>
          <p:cNvSpPr txBox="1">
            <a:spLocks/>
          </p:cNvSpPr>
          <p:nvPr/>
        </p:nvSpPr>
        <p:spPr>
          <a:xfrm>
            <a:off x="317513" y="6130399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C22F0-B204-46BD-B6AF-4BEDCFB64CC6}"/>
              </a:ext>
            </a:extLst>
          </p:cNvPr>
          <p:cNvSpPr txBox="1"/>
          <p:nvPr/>
        </p:nvSpPr>
        <p:spPr>
          <a:xfrm>
            <a:off x="2834868" y="1921338"/>
            <a:ext cx="481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3600" b="0" i="0" dirty="0">
                <a:solidFill>
                  <a:srgbClr val="ECEBE9"/>
                </a:solidFill>
                <a:effectLst/>
                <a:latin typeface="Arial Nova" panose="020B0604020202020204" pitchFamily="34" charset="0"/>
              </a:rPr>
              <a:t>Identiteitsoperatoren</a:t>
            </a:r>
            <a:endParaRPr lang="nl-BE" sz="3600" dirty="0">
              <a:latin typeface="Arial Nov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C319A-DE38-4198-8411-576BD9EB6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5" y="3095752"/>
            <a:ext cx="8831588" cy="13242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CA7D53-1AFE-4734-A45F-253CB4236AF2}"/>
              </a:ext>
            </a:extLst>
          </p:cNvPr>
          <p:cNvSpPr/>
          <p:nvPr/>
        </p:nvSpPr>
        <p:spPr>
          <a:xfrm>
            <a:off x="675223" y="3502479"/>
            <a:ext cx="8824200" cy="449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1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2.96296E-6 L -1.53846E-6 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094FCB-DD6C-48CC-BD0A-D0B8862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08659-35E0-46C1-BADD-AF327FDA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395F49-6FD6-478F-A7DB-6CE2A25F71AC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1338A94D-D310-46FA-9D38-020159EC648D}"/>
              </a:ext>
            </a:extLst>
          </p:cNvPr>
          <p:cNvSpPr txBox="1">
            <a:spLocks/>
          </p:cNvSpPr>
          <p:nvPr/>
        </p:nvSpPr>
        <p:spPr>
          <a:xfrm>
            <a:off x="317513" y="6130399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C22F0-B204-46BD-B6AF-4BEDCFB64CC6}"/>
              </a:ext>
            </a:extLst>
          </p:cNvPr>
          <p:cNvSpPr txBox="1"/>
          <p:nvPr/>
        </p:nvSpPr>
        <p:spPr>
          <a:xfrm>
            <a:off x="2378270" y="1880646"/>
            <a:ext cx="5826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3600" b="0" i="0" dirty="0">
                <a:solidFill>
                  <a:srgbClr val="ECEBE9"/>
                </a:solidFill>
                <a:effectLst/>
                <a:latin typeface="Segoe UI" panose="020B0502040204020203" pitchFamily="34" charset="0"/>
              </a:rPr>
              <a:t>‎Lidmaatschapsoperatoren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B4D2-1CFE-43AB-97B0-C8EE18C7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4" y="3177729"/>
            <a:ext cx="8959513" cy="1749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CA7D53-1AFE-4734-A45F-253CB4236AF2}"/>
              </a:ext>
            </a:extLst>
          </p:cNvPr>
          <p:cNvSpPr/>
          <p:nvPr/>
        </p:nvSpPr>
        <p:spPr>
          <a:xfrm>
            <a:off x="569087" y="3575958"/>
            <a:ext cx="8938500" cy="7021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1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4.81481E-6 L -3.58974E-6 0.09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92700" y="1927212"/>
            <a:ext cx="8520600" cy="2480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Het ketenen (chain) 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van de  vergelijkingsoperatoren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814486-319C-4EE7-B459-7DC9D778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60048-7590-496F-AFDE-9310FB014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101EC523-87B1-4B6C-8B5D-D5B99507D85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8C5C2525-1B00-4394-8FE4-617E7160EAB8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2799546"/>
            <a:ext cx="8520600" cy="937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13C5259-4219-45FC-ABEF-42F009A0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C6F9B-B822-466E-B876-51154F3E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CDD89E9A-990B-46D3-9CA9-C156220300A9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25205225-45E0-41B5-9D56-1FF6F1782309}"/>
              </a:ext>
            </a:extLst>
          </p:cNvPr>
          <p:cNvSpPr txBox="1">
            <a:spLocks/>
          </p:cNvSpPr>
          <p:nvPr/>
        </p:nvSpPr>
        <p:spPr>
          <a:xfrm>
            <a:off x="317513" y="6130399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92700" y="1291861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6F121F0-F742-4567-93BA-EC3AF985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0DD6D-AE97-4451-9D0A-220126E9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1F834514-D427-4F17-83D7-EE718AD0104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F53F3913-1393-4705-ABCF-085E3314EA1B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A564C1D-7AC5-4A44-844E-438297327602}"/>
              </a:ext>
            </a:extLst>
          </p:cNvPr>
          <p:cNvCxnSpPr/>
          <p:nvPr/>
        </p:nvCxnSpPr>
        <p:spPr>
          <a:xfrm>
            <a:off x="5908223" y="3314701"/>
            <a:ext cx="1526722" cy="857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D593AA-58F9-4C83-8160-F8B4AAD658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18708" y="3320144"/>
            <a:ext cx="1279075" cy="7901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AE20E86-B654-40EB-883F-1F28069D2430}"/>
              </a:ext>
            </a:extLst>
          </p:cNvPr>
          <p:cNvCxnSpPr>
            <a:cxnSpLocks/>
          </p:cNvCxnSpPr>
          <p:nvPr/>
        </p:nvCxnSpPr>
        <p:spPr>
          <a:xfrm rot="5400000">
            <a:off x="4029075" y="4577060"/>
            <a:ext cx="1847848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92700" y="1416676"/>
            <a:ext cx="8684100" cy="400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beginnen te leren over controlestroom (control flow)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Conditionele statements worden gebruikt om een bepaalde code uit te voeren als aan een bepaalde voorwaarde is voldaan.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 je Python wilt leren bijvoorbeeld, moet je code schrijven en de opdrachten volgen.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3899270-FCBD-422D-898A-58C7B864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87562-9B20-40C1-9DB6-98FBB4F3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29501287-8ED4-4F72-AC5E-B55D08E3C29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79799598-5598-43BE-8712-3B20363DE649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Create a new document." ma:contentTypeScope="" ma:versionID="604f6179a0c81f21f9f3992e603bcc42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51cd9ca7c5cf164f252069e497b097a7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Props1.xml><?xml version="1.0" encoding="utf-8"?>
<ds:datastoreItem xmlns:ds="http://schemas.openxmlformats.org/officeDocument/2006/customXml" ds:itemID="{6D6B22FF-FF82-43FE-8122-08A5B7C57880}"/>
</file>

<file path=customXml/itemProps2.xml><?xml version="1.0" encoding="utf-8"?>
<ds:datastoreItem xmlns:ds="http://schemas.openxmlformats.org/officeDocument/2006/customXml" ds:itemID="{765C75CB-2A2C-46D1-B7C3-05A5AAF18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82993-9F4A-440A-88DA-988AD52FDFFC}">
  <ds:schemaRefs>
    <ds:schemaRef ds:uri="http://schemas.microsoft.com/office/2006/metadata/properties"/>
    <ds:schemaRef ds:uri="http://schemas.microsoft.com/office/infopath/2007/PartnerControls"/>
    <ds:schemaRef ds:uri="4fce6d0c-2df1-41ae-b231-b2281c3c59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928</Words>
  <Application>Microsoft Office PowerPoint</Application>
  <PresentationFormat>A4 Paper (210x297 mm)</PresentationFormat>
  <Paragraphs>180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Cascadia Mono</vt:lpstr>
      <vt:lpstr>Calibri</vt:lpstr>
      <vt:lpstr>Segoe UI</vt:lpstr>
      <vt:lpstr>Arial Nova</vt:lpstr>
      <vt:lpstr>Symbol</vt:lpstr>
      <vt:lpstr>Times New Roman</vt:lpstr>
      <vt:lpstr>Overpass</vt:lpstr>
      <vt:lpstr>Montserrat</vt:lpstr>
      <vt:lpstr>Wingdings</vt:lpstr>
      <vt:lpstr>Simple Light</vt:lpstr>
      <vt:lpstr>1_Office Theme</vt:lpstr>
      <vt:lpstr>Python Fundamentals  Les006, Les007</vt:lpstr>
      <vt:lpstr>Vergelijkingsoperatoren</vt:lpstr>
      <vt:lpstr>PowerPoint Presentation</vt:lpstr>
      <vt:lpstr>PowerPoint Presentation</vt:lpstr>
      <vt:lpstr>PowerPoint Presentation</vt:lpstr>
      <vt:lpstr>Het ketenen (chain)  van de  vergelijkingsoperatoren</vt:lpstr>
      <vt:lpstr>Statements</vt:lpstr>
      <vt:lpstr>If, elif , else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For-lussen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While-lussen</vt:lpstr>
      <vt:lpstr>PowerPoint Presentation</vt:lpstr>
      <vt:lpstr>PowerPoint Presentation</vt:lpstr>
      <vt:lpstr>PowerPoint Presentation</vt:lpstr>
      <vt:lpstr>Nuttige operatoren</vt:lpstr>
      <vt:lpstr>Lijstbegrippen  (Comprehensions)</vt:lpstr>
      <vt:lpstr>PowerPoint Presentation</vt:lpstr>
      <vt:lpstr>Opdrachten Statements</vt:lpstr>
      <vt:lpstr>Oplossingen  van de  Opdrachten 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 Les005 en Les006</dc:title>
  <cp:lastModifiedBy>Yilmaz Mustafa</cp:lastModifiedBy>
  <cp:revision>1</cp:revision>
  <dcterms:modified xsi:type="dcterms:W3CDTF">2022-02-14T10:29:43Z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