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  <p:sldMasterId id="2147483660" r:id="rId5"/>
  </p:sldMasterIdLst>
  <p:notesMasterIdLst>
    <p:notesMasterId r:id="rId28"/>
  </p:notesMasterIdLst>
  <p:sldIdLst>
    <p:sldId id="275" r:id="rId6"/>
    <p:sldId id="256" r:id="rId7"/>
    <p:sldId id="277" r:id="rId8"/>
    <p:sldId id="279" r:id="rId9"/>
    <p:sldId id="278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73" r:id="rId18"/>
    <p:sldId id="274" r:id="rId19"/>
    <p:sldId id="272" r:id="rId20"/>
    <p:sldId id="280" r:id="rId21"/>
    <p:sldId id="281" r:id="rId22"/>
    <p:sldId id="282" r:id="rId23"/>
    <p:sldId id="283" r:id="rId24"/>
    <p:sldId id="270" r:id="rId25"/>
    <p:sldId id="271" r:id="rId26"/>
    <p:sldId id="276" r:id="rId27"/>
  </p:sldIdLst>
  <p:sldSz cx="9906000" cy="6858000" type="A4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scadia Mono" panose="020B060402020202020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  <p:embeddedFont>
      <p:font typeface="Overpass" panose="020B0604020202020204" charset="0"/>
      <p:regular r:id="rId45"/>
      <p:bold r:id="rId46"/>
      <p:italic r:id="rId47"/>
      <p:boldItalic r:id="rId48"/>
    </p:embeddedFont>
    <p:embeddedFont>
      <p:font typeface="Source Code Pro" panose="020B0509030403020204" pitchFamily="49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787FE-CBE6-B28A-A2E0-44F4398DBF50}" v="17" dt="2022-03-03T16:29:39.894"/>
    <p1510:client id="{8939EA67-BCCA-516C-090B-AEB2B8B000F9}" v="65" dt="2022-02-25T08:04:37.655"/>
    <p1510:client id="{A7F79967-2D2B-4C39-B6DB-D919DAA51F67}" v="27" dt="2022-02-21T12:21:24.290"/>
    <p1510:client id="{EFC4FDD1-5F40-F67B-4522-6F2B11E34CDB}" v="136" dt="2022-02-25T13:18:39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11.fntdata"/><Relationship Id="rId21" Type="http://schemas.openxmlformats.org/officeDocument/2006/relationships/slide" Target="slides/slide16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font" Target="fonts/font1.fntdata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font" Target="fonts/font2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5.xml"/><Relationship Id="rId41" Type="http://schemas.openxmlformats.org/officeDocument/2006/relationships/font" Target="fonts/font13.fntdata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microsoft.com/office/2016/11/relationships/changesInfo" Target="changesInfos/changesInfo1.xml"/><Relationship Id="rId10" Type="http://schemas.openxmlformats.org/officeDocument/2006/relationships/slide" Target="slides/slide5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S::yilmaz.mustafa@intecbrusselvzw.onmicrosoft.com::bbcede42-c1b2-43e6-a370-e252b59f6c51" providerId="AD" clId="Web-{8939EA67-BCCA-516C-090B-AEB2B8B000F9}"/>
    <pc:docChg chg="addSld modSld">
      <pc:chgData name="Yilmaz Mustafa" userId="S::yilmaz.mustafa@intecbrusselvzw.onmicrosoft.com::bbcede42-c1b2-43e6-a370-e252b59f6c51" providerId="AD" clId="Web-{8939EA67-BCCA-516C-090B-AEB2B8B000F9}" dt="2022-02-25T08:04:37.655" v="50" actId="1076"/>
      <pc:docMkLst>
        <pc:docMk/>
      </pc:docMkLst>
      <pc:sldChg chg="addSp delSp modSp new">
        <pc:chgData name="Yilmaz Mustafa" userId="S::yilmaz.mustafa@intecbrusselvzw.onmicrosoft.com::bbcede42-c1b2-43e6-a370-e252b59f6c51" providerId="AD" clId="Web-{8939EA67-BCCA-516C-090B-AEB2B8B000F9}" dt="2022-02-25T08:04:37.655" v="50" actId="1076"/>
        <pc:sldMkLst>
          <pc:docMk/>
          <pc:sldMk cId="160298145" sldId="277"/>
        </pc:sldMkLst>
        <pc:spChg chg="del">
          <ac:chgData name="Yilmaz Mustafa" userId="S::yilmaz.mustafa@intecbrusselvzw.onmicrosoft.com::bbcede42-c1b2-43e6-a370-e252b59f6c51" providerId="AD" clId="Web-{8939EA67-BCCA-516C-090B-AEB2B8B000F9}" dt="2022-02-25T08:00:13.774" v="1"/>
          <ac:spMkLst>
            <pc:docMk/>
            <pc:sldMk cId="160298145" sldId="277"/>
            <ac:spMk id="2" creationId="{F2B7CD93-DDA9-477E-B9CE-B9D43CFB927C}"/>
          </ac:spMkLst>
        </pc:spChg>
        <pc:spChg chg="add mod">
          <ac:chgData name="Yilmaz Mustafa" userId="S::yilmaz.mustafa@intecbrusselvzw.onmicrosoft.com::bbcede42-c1b2-43e6-a370-e252b59f6c51" providerId="AD" clId="Web-{8939EA67-BCCA-516C-090B-AEB2B8B000F9}" dt="2022-02-25T08:04:37.655" v="50" actId="1076"/>
          <ac:spMkLst>
            <pc:docMk/>
            <pc:sldMk cId="160298145" sldId="277"/>
            <ac:spMk id="3" creationId="{E61907D0-BC88-418A-BB5E-33F7855E8D10}"/>
          </ac:spMkLst>
        </pc:spChg>
      </pc:sldChg>
      <pc:sldChg chg="modSp new">
        <pc:chgData name="Yilmaz Mustafa" userId="S::yilmaz.mustafa@intecbrusselvzw.onmicrosoft.com::bbcede42-c1b2-43e6-a370-e252b59f6c51" providerId="AD" clId="Web-{8939EA67-BCCA-516C-090B-AEB2B8B000F9}" dt="2022-02-25T08:01:45.964" v="27" actId="1076"/>
        <pc:sldMkLst>
          <pc:docMk/>
          <pc:sldMk cId="245617177" sldId="278"/>
        </pc:sldMkLst>
        <pc:spChg chg="mod">
          <ac:chgData name="Yilmaz Mustafa" userId="S::yilmaz.mustafa@intecbrusselvzw.onmicrosoft.com::bbcede42-c1b2-43e6-a370-e252b59f6c51" providerId="AD" clId="Web-{8939EA67-BCCA-516C-090B-AEB2B8B000F9}" dt="2022-02-25T08:01:45.964" v="27" actId="1076"/>
          <ac:spMkLst>
            <pc:docMk/>
            <pc:sldMk cId="245617177" sldId="278"/>
            <ac:spMk id="2" creationId="{C3B393B1-BF8A-4F3C-B987-9DC123F33609}"/>
          </ac:spMkLst>
        </pc:spChg>
      </pc:sldChg>
      <pc:sldChg chg="modSp add replId">
        <pc:chgData name="Yilmaz Mustafa" userId="S::yilmaz.mustafa@intecbrusselvzw.onmicrosoft.com::bbcede42-c1b2-43e6-a370-e252b59f6c51" providerId="AD" clId="Web-{8939EA67-BCCA-516C-090B-AEB2B8B000F9}" dt="2022-02-25T08:04:30.608" v="48" actId="1076"/>
        <pc:sldMkLst>
          <pc:docMk/>
          <pc:sldMk cId="3680637239" sldId="279"/>
        </pc:sldMkLst>
        <pc:spChg chg="mod">
          <ac:chgData name="Yilmaz Mustafa" userId="S::yilmaz.mustafa@intecbrusselvzw.onmicrosoft.com::bbcede42-c1b2-43e6-a370-e252b59f6c51" providerId="AD" clId="Web-{8939EA67-BCCA-516C-090B-AEB2B8B000F9}" dt="2022-02-25T08:04:30.608" v="48" actId="1076"/>
          <ac:spMkLst>
            <pc:docMk/>
            <pc:sldMk cId="3680637239" sldId="279"/>
            <ac:spMk id="3" creationId="{E61907D0-BC88-418A-BB5E-33F7855E8D10}"/>
          </ac:spMkLst>
        </pc:spChg>
      </pc:sldChg>
    </pc:docChg>
  </pc:docChgLst>
  <pc:docChgLst>
    <pc:chgData name="Yilmaz Mustafa" userId="S::yilmaz.mustafa@intecbrusselvzw.onmicrosoft.com::bbcede42-c1b2-43e6-a370-e252b59f6c51" providerId="AD" clId="Web-{3FA787FE-CBE6-B28A-A2E0-44F4398DBF50}"/>
    <pc:docChg chg="addSld modSld">
      <pc:chgData name="Yilmaz Mustafa" userId="S::yilmaz.mustafa@intecbrusselvzw.onmicrosoft.com::bbcede42-c1b2-43e6-a370-e252b59f6c51" providerId="AD" clId="Web-{3FA787FE-CBE6-B28A-A2E0-44F4398DBF50}" dt="2022-03-03T16:29:39.769" v="15" actId="20577"/>
      <pc:docMkLst>
        <pc:docMk/>
      </pc:docMkLst>
      <pc:sldChg chg="modSp new">
        <pc:chgData name="Yilmaz Mustafa" userId="S::yilmaz.mustafa@intecbrusselvzw.onmicrosoft.com::bbcede42-c1b2-43e6-a370-e252b59f6c51" providerId="AD" clId="Web-{3FA787FE-CBE6-B28A-A2E0-44F4398DBF50}" dt="2022-03-03T16:29:39.769" v="15" actId="20577"/>
        <pc:sldMkLst>
          <pc:docMk/>
          <pc:sldMk cId="2361839424" sldId="283"/>
        </pc:sldMkLst>
        <pc:spChg chg="mod">
          <ac:chgData name="Yilmaz Mustafa" userId="S::yilmaz.mustafa@intecbrusselvzw.onmicrosoft.com::bbcede42-c1b2-43e6-a370-e252b59f6c51" providerId="AD" clId="Web-{3FA787FE-CBE6-B28A-A2E0-44F4398DBF50}" dt="2022-03-03T16:29:39.769" v="15" actId="20577"/>
          <ac:spMkLst>
            <pc:docMk/>
            <pc:sldMk cId="2361839424" sldId="283"/>
            <ac:spMk id="2" creationId="{52924993-93D0-42D5-8227-151B30C06FAF}"/>
          </ac:spMkLst>
        </pc:spChg>
      </pc:sldChg>
    </pc:docChg>
  </pc:docChgLst>
  <pc:docChgLst>
    <pc:chgData name="Yilmaz Mustafa" userId="bbcede42-c1b2-43e6-a370-e252b59f6c51" providerId="ADAL" clId="{5578055A-C771-45C9-80E6-D6CCB38D6FD7}"/>
    <pc:docChg chg="undo custSel modSld">
      <pc:chgData name="Yilmaz Mustafa" userId="bbcede42-c1b2-43e6-a370-e252b59f6c51" providerId="ADAL" clId="{5578055A-C771-45C9-80E6-D6CCB38D6FD7}" dt="2022-02-06T14:29:05.160" v="34"/>
      <pc:docMkLst>
        <pc:docMk/>
      </pc:docMkLst>
      <pc:sldChg chg="addSp delSp modSp mod">
        <pc:chgData name="Yilmaz Mustafa" userId="bbcede42-c1b2-43e6-a370-e252b59f6c51" providerId="ADAL" clId="{5578055A-C771-45C9-80E6-D6CCB38D6FD7}" dt="2022-02-06T14:26:42.810" v="4"/>
        <pc:sldMkLst>
          <pc:docMk/>
          <pc:sldMk cId="0" sldId="256"/>
        </pc:sldMkLst>
        <pc:spChg chg="add del mod">
          <ac:chgData name="Yilmaz Mustafa" userId="bbcede42-c1b2-43e6-a370-e252b59f6c51" providerId="ADAL" clId="{5578055A-C771-45C9-80E6-D6CCB38D6FD7}" dt="2022-02-06T14:26:26.896" v="3"/>
          <ac:spMkLst>
            <pc:docMk/>
            <pc:sldMk cId="0" sldId="256"/>
            <ac:spMk id="8" creationId="{B6B06C43-B88F-47C2-A21D-07ABCE8150CD}"/>
          </ac:spMkLst>
        </pc:spChg>
        <pc:spChg chg="add del mod">
          <ac:chgData name="Yilmaz Mustafa" userId="bbcede42-c1b2-43e6-a370-e252b59f6c51" providerId="ADAL" clId="{5578055A-C771-45C9-80E6-D6CCB38D6FD7}" dt="2022-02-06T14:26:26.896" v="3"/>
          <ac:spMkLst>
            <pc:docMk/>
            <pc:sldMk cId="0" sldId="256"/>
            <ac:spMk id="9" creationId="{CA168EBD-E39F-4DAF-87FB-C43FDC0D3F82}"/>
          </ac:spMkLst>
        </pc:spChg>
        <pc:spChg chg="add mod">
          <ac:chgData name="Yilmaz Mustafa" userId="bbcede42-c1b2-43e6-a370-e252b59f6c51" providerId="ADAL" clId="{5578055A-C771-45C9-80E6-D6CCB38D6FD7}" dt="2022-02-06T14:26:42.810" v="4"/>
          <ac:spMkLst>
            <pc:docMk/>
            <pc:sldMk cId="0" sldId="256"/>
            <ac:spMk id="12" creationId="{59F1D0B3-D47D-4CFB-949E-BC9CE94896F5}"/>
          </ac:spMkLst>
        </pc:spChg>
        <pc:spChg chg="add mod">
          <ac:chgData name="Yilmaz Mustafa" userId="bbcede42-c1b2-43e6-a370-e252b59f6c51" providerId="ADAL" clId="{5578055A-C771-45C9-80E6-D6CCB38D6FD7}" dt="2022-02-06T14:26:42.810" v="4"/>
          <ac:spMkLst>
            <pc:docMk/>
            <pc:sldMk cId="0" sldId="256"/>
            <ac:spMk id="13" creationId="{F8FF7C78-658C-43F9-B299-83AFCF313E27}"/>
          </ac:spMkLst>
        </pc:spChg>
        <pc:spChg chg="del">
          <ac:chgData name="Yilmaz Mustafa" userId="bbcede42-c1b2-43e6-a370-e252b59f6c51" providerId="ADAL" clId="{5578055A-C771-45C9-80E6-D6CCB38D6FD7}" dt="2022-02-06T14:26:24.138" v="1" actId="478"/>
          <ac:spMkLst>
            <pc:docMk/>
            <pc:sldMk cId="0" sldId="256"/>
            <ac:spMk id="55" creationId="{00000000-0000-0000-0000-000000000000}"/>
          </ac:spMkLst>
        </pc:spChg>
        <pc:picChg chg="add del mod">
          <ac:chgData name="Yilmaz Mustafa" userId="bbcede42-c1b2-43e6-a370-e252b59f6c51" providerId="ADAL" clId="{5578055A-C771-45C9-80E6-D6CCB38D6FD7}" dt="2022-02-06T14:26:26.896" v="3"/>
          <ac:picMkLst>
            <pc:docMk/>
            <pc:sldMk cId="0" sldId="256"/>
            <ac:picMk id="6" creationId="{720A0356-1DE9-47FC-867C-DADD153B0ADB}"/>
          </ac:picMkLst>
        </pc:picChg>
        <pc:picChg chg="add del mod">
          <ac:chgData name="Yilmaz Mustafa" userId="bbcede42-c1b2-43e6-a370-e252b59f6c51" providerId="ADAL" clId="{5578055A-C771-45C9-80E6-D6CCB38D6FD7}" dt="2022-02-06T14:26:26.896" v="3"/>
          <ac:picMkLst>
            <pc:docMk/>
            <pc:sldMk cId="0" sldId="256"/>
            <ac:picMk id="7" creationId="{E438D070-7898-4868-A63F-ABB7EB5C0C4F}"/>
          </ac:picMkLst>
        </pc:picChg>
        <pc:picChg chg="add mod">
          <ac:chgData name="Yilmaz Mustafa" userId="bbcede42-c1b2-43e6-a370-e252b59f6c51" providerId="ADAL" clId="{5578055A-C771-45C9-80E6-D6CCB38D6FD7}" dt="2022-02-06T14:26:42.810" v="4"/>
          <ac:picMkLst>
            <pc:docMk/>
            <pc:sldMk cId="0" sldId="256"/>
            <ac:picMk id="10" creationId="{7B68DC61-8F94-47A6-B37C-5CA158E5A28B}"/>
          </ac:picMkLst>
        </pc:picChg>
        <pc:picChg chg="add mod">
          <ac:chgData name="Yilmaz Mustafa" userId="bbcede42-c1b2-43e6-a370-e252b59f6c51" providerId="ADAL" clId="{5578055A-C771-45C9-80E6-D6CCB38D6FD7}" dt="2022-02-06T14:26:42.810" v="4"/>
          <ac:picMkLst>
            <pc:docMk/>
            <pc:sldMk cId="0" sldId="256"/>
            <ac:picMk id="11" creationId="{92E2C70E-120B-401C-AD60-B8283B5EEB0F}"/>
          </ac:picMkLst>
        </pc:picChg>
        <pc:picChg chg="del">
          <ac:chgData name="Yilmaz Mustafa" userId="bbcede42-c1b2-43e6-a370-e252b59f6c51" providerId="ADAL" clId="{5578055A-C771-45C9-80E6-D6CCB38D6FD7}" dt="2022-02-06T14:26:19.783" v="0" actId="478"/>
          <ac:picMkLst>
            <pc:docMk/>
            <pc:sldMk cId="0" sldId="256"/>
            <ac:picMk id="56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6:19.783" v="0" actId="478"/>
          <ac:picMkLst>
            <pc:docMk/>
            <pc:sldMk cId="0" sldId="256"/>
            <ac:picMk id="5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6:51.806" v="6"/>
        <pc:sldMkLst>
          <pc:docMk/>
          <pc:sldMk cId="0" sldId="257"/>
        </pc:sldMkLst>
        <pc:spChg chg="add mod">
          <ac:chgData name="Yilmaz Mustafa" userId="bbcede42-c1b2-43e6-a370-e252b59f6c51" providerId="ADAL" clId="{5578055A-C771-45C9-80E6-D6CCB38D6FD7}" dt="2022-02-06T14:26:51.806" v="6"/>
          <ac:spMkLst>
            <pc:docMk/>
            <pc:sldMk cId="0" sldId="257"/>
            <ac:spMk id="8" creationId="{F12E3CFE-B7C6-4756-8425-E8172B6B008D}"/>
          </ac:spMkLst>
        </pc:spChg>
        <pc:spChg chg="add mod">
          <ac:chgData name="Yilmaz Mustafa" userId="bbcede42-c1b2-43e6-a370-e252b59f6c51" providerId="ADAL" clId="{5578055A-C771-45C9-80E6-D6CCB38D6FD7}" dt="2022-02-06T14:26:51.806" v="6"/>
          <ac:spMkLst>
            <pc:docMk/>
            <pc:sldMk cId="0" sldId="257"/>
            <ac:spMk id="9" creationId="{9E534EC0-6874-47D9-8EB5-23E400FEAF36}"/>
          </ac:spMkLst>
        </pc:spChg>
        <pc:picChg chg="add mod">
          <ac:chgData name="Yilmaz Mustafa" userId="bbcede42-c1b2-43e6-a370-e252b59f6c51" providerId="ADAL" clId="{5578055A-C771-45C9-80E6-D6CCB38D6FD7}" dt="2022-02-06T14:26:51.806" v="6"/>
          <ac:picMkLst>
            <pc:docMk/>
            <pc:sldMk cId="0" sldId="257"/>
            <ac:picMk id="6" creationId="{18467551-70E8-4ADA-85C8-4CFE5505BA8A}"/>
          </ac:picMkLst>
        </pc:picChg>
        <pc:picChg chg="add mod">
          <ac:chgData name="Yilmaz Mustafa" userId="bbcede42-c1b2-43e6-a370-e252b59f6c51" providerId="ADAL" clId="{5578055A-C771-45C9-80E6-D6CCB38D6FD7}" dt="2022-02-06T14:26:51.806" v="6"/>
          <ac:picMkLst>
            <pc:docMk/>
            <pc:sldMk cId="0" sldId="257"/>
            <ac:picMk id="7" creationId="{33D7E877-7D40-4455-82E9-45970A47325C}"/>
          </ac:picMkLst>
        </pc:picChg>
        <pc:picChg chg="del">
          <ac:chgData name="Yilmaz Mustafa" userId="bbcede42-c1b2-43e6-a370-e252b59f6c51" providerId="ADAL" clId="{5578055A-C771-45C9-80E6-D6CCB38D6FD7}" dt="2022-02-06T14:26:50.665" v="5" actId="478"/>
          <ac:picMkLst>
            <pc:docMk/>
            <pc:sldMk cId="0" sldId="257"/>
            <ac:picMk id="64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6:50.665" v="5" actId="478"/>
          <ac:picMkLst>
            <pc:docMk/>
            <pc:sldMk cId="0" sldId="257"/>
            <ac:picMk id="6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7:00.615" v="8"/>
        <pc:sldMkLst>
          <pc:docMk/>
          <pc:sldMk cId="0" sldId="258"/>
        </pc:sldMkLst>
        <pc:spChg chg="add mod">
          <ac:chgData name="Yilmaz Mustafa" userId="bbcede42-c1b2-43e6-a370-e252b59f6c51" providerId="ADAL" clId="{5578055A-C771-45C9-80E6-D6CCB38D6FD7}" dt="2022-02-06T14:27:00.615" v="8"/>
          <ac:spMkLst>
            <pc:docMk/>
            <pc:sldMk cId="0" sldId="258"/>
            <ac:spMk id="8" creationId="{BB9344CF-36DD-4139-AA27-1758E73F2085}"/>
          </ac:spMkLst>
        </pc:spChg>
        <pc:spChg chg="add mod">
          <ac:chgData name="Yilmaz Mustafa" userId="bbcede42-c1b2-43e6-a370-e252b59f6c51" providerId="ADAL" clId="{5578055A-C771-45C9-80E6-D6CCB38D6FD7}" dt="2022-02-06T14:27:00.615" v="8"/>
          <ac:spMkLst>
            <pc:docMk/>
            <pc:sldMk cId="0" sldId="258"/>
            <ac:spMk id="9" creationId="{4E13E389-D070-4144-AE07-12206547D8D0}"/>
          </ac:spMkLst>
        </pc:spChg>
        <pc:picChg chg="add mod">
          <ac:chgData name="Yilmaz Mustafa" userId="bbcede42-c1b2-43e6-a370-e252b59f6c51" providerId="ADAL" clId="{5578055A-C771-45C9-80E6-D6CCB38D6FD7}" dt="2022-02-06T14:27:00.615" v="8"/>
          <ac:picMkLst>
            <pc:docMk/>
            <pc:sldMk cId="0" sldId="258"/>
            <ac:picMk id="6" creationId="{A0B3D32A-5773-4318-A671-F83E191B1E3B}"/>
          </ac:picMkLst>
        </pc:picChg>
        <pc:picChg chg="add mod">
          <ac:chgData name="Yilmaz Mustafa" userId="bbcede42-c1b2-43e6-a370-e252b59f6c51" providerId="ADAL" clId="{5578055A-C771-45C9-80E6-D6CCB38D6FD7}" dt="2022-02-06T14:27:00.615" v="8"/>
          <ac:picMkLst>
            <pc:docMk/>
            <pc:sldMk cId="0" sldId="258"/>
            <ac:picMk id="7" creationId="{C9C19080-C454-4901-945D-8E1DE2E0B7B2}"/>
          </ac:picMkLst>
        </pc:picChg>
        <pc:picChg chg="del">
          <ac:chgData name="Yilmaz Mustafa" userId="bbcede42-c1b2-43e6-a370-e252b59f6c51" providerId="ADAL" clId="{5578055A-C771-45C9-80E6-D6CCB38D6FD7}" dt="2022-02-06T14:26:59.549" v="7" actId="478"/>
          <ac:picMkLst>
            <pc:docMk/>
            <pc:sldMk cId="0" sldId="258"/>
            <ac:picMk id="72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6:59.549" v="7" actId="478"/>
          <ac:picMkLst>
            <pc:docMk/>
            <pc:sldMk cId="0" sldId="258"/>
            <ac:picMk id="7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7:07.416" v="10"/>
        <pc:sldMkLst>
          <pc:docMk/>
          <pc:sldMk cId="0" sldId="259"/>
        </pc:sldMkLst>
        <pc:spChg chg="add mod">
          <ac:chgData name="Yilmaz Mustafa" userId="bbcede42-c1b2-43e6-a370-e252b59f6c51" providerId="ADAL" clId="{5578055A-C771-45C9-80E6-D6CCB38D6FD7}" dt="2022-02-06T14:27:07.416" v="10"/>
          <ac:spMkLst>
            <pc:docMk/>
            <pc:sldMk cId="0" sldId="259"/>
            <ac:spMk id="8" creationId="{0E2DF9A2-F5DC-467C-9887-D477FB2AB42C}"/>
          </ac:spMkLst>
        </pc:spChg>
        <pc:spChg chg="add mod">
          <ac:chgData name="Yilmaz Mustafa" userId="bbcede42-c1b2-43e6-a370-e252b59f6c51" providerId="ADAL" clId="{5578055A-C771-45C9-80E6-D6CCB38D6FD7}" dt="2022-02-06T14:27:07.416" v="10"/>
          <ac:spMkLst>
            <pc:docMk/>
            <pc:sldMk cId="0" sldId="259"/>
            <ac:spMk id="9" creationId="{45510228-3D34-4CD2-B495-ED9BEA53F9EE}"/>
          </ac:spMkLst>
        </pc:spChg>
        <pc:picChg chg="add mod">
          <ac:chgData name="Yilmaz Mustafa" userId="bbcede42-c1b2-43e6-a370-e252b59f6c51" providerId="ADAL" clId="{5578055A-C771-45C9-80E6-D6CCB38D6FD7}" dt="2022-02-06T14:27:07.416" v="10"/>
          <ac:picMkLst>
            <pc:docMk/>
            <pc:sldMk cId="0" sldId="259"/>
            <ac:picMk id="6" creationId="{88CD8DC9-F3BD-49E0-96CE-7D7CF632D471}"/>
          </ac:picMkLst>
        </pc:picChg>
        <pc:picChg chg="add mod">
          <ac:chgData name="Yilmaz Mustafa" userId="bbcede42-c1b2-43e6-a370-e252b59f6c51" providerId="ADAL" clId="{5578055A-C771-45C9-80E6-D6CCB38D6FD7}" dt="2022-02-06T14:27:07.416" v="10"/>
          <ac:picMkLst>
            <pc:docMk/>
            <pc:sldMk cId="0" sldId="259"/>
            <ac:picMk id="7" creationId="{E63C55D5-B28E-4B3E-B070-0A06ED345D1B}"/>
          </ac:picMkLst>
        </pc:picChg>
        <pc:picChg chg="del">
          <ac:chgData name="Yilmaz Mustafa" userId="bbcede42-c1b2-43e6-a370-e252b59f6c51" providerId="ADAL" clId="{5578055A-C771-45C9-80E6-D6CCB38D6FD7}" dt="2022-02-06T14:27:04.993" v="9" actId="478"/>
          <ac:picMkLst>
            <pc:docMk/>
            <pc:sldMk cId="0" sldId="259"/>
            <ac:picMk id="80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7:04.993" v="9" actId="478"/>
          <ac:picMkLst>
            <pc:docMk/>
            <pc:sldMk cId="0" sldId="259"/>
            <ac:picMk id="8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7:15.675" v="12"/>
        <pc:sldMkLst>
          <pc:docMk/>
          <pc:sldMk cId="0" sldId="260"/>
        </pc:sldMkLst>
        <pc:spChg chg="add mod">
          <ac:chgData name="Yilmaz Mustafa" userId="bbcede42-c1b2-43e6-a370-e252b59f6c51" providerId="ADAL" clId="{5578055A-C771-45C9-80E6-D6CCB38D6FD7}" dt="2022-02-06T14:27:15.675" v="12"/>
          <ac:spMkLst>
            <pc:docMk/>
            <pc:sldMk cId="0" sldId="260"/>
            <ac:spMk id="8" creationId="{E2FF6DAF-3E94-43F4-BDC0-5B508601DBB6}"/>
          </ac:spMkLst>
        </pc:spChg>
        <pc:spChg chg="add mod">
          <ac:chgData name="Yilmaz Mustafa" userId="bbcede42-c1b2-43e6-a370-e252b59f6c51" providerId="ADAL" clId="{5578055A-C771-45C9-80E6-D6CCB38D6FD7}" dt="2022-02-06T14:27:15.675" v="12"/>
          <ac:spMkLst>
            <pc:docMk/>
            <pc:sldMk cId="0" sldId="260"/>
            <ac:spMk id="9" creationId="{3B2FD3A3-1666-4208-BB15-428E8750DE10}"/>
          </ac:spMkLst>
        </pc:spChg>
        <pc:picChg chg="add mod">
          <ac:chgData name="Yilmaz Mustafa" userId="bbcede42-c1b2-43e6-a370-e252b59f6c51" providerId="ADAL" clId="{5578055A-C771-45C9-80E6-D6CCB38D6FD7}" dt="2022-02-06T14:27:15.675" v="12"/>
          <ac:picMkLst>
            <pc:docMk/>
            <pc:sldMk cId="0" sldId="260"/>
            <ac:picMk id="6" creationId="{5CB578DC-DAD5-4CE1-A1A5-EB6E5A817FC2}"/>
          </ac:picMkLst>
        </pc:picChg>
        <pc:picChg chg="add mod">
          <ac:chgData name="Yilmaz Mustafa" userId="bbcede42-c1b2-43e6-a370-e252b59f6c51" providerId="ADAL" clId="{5578055A-C771-45C9-80E6-D6CCB38D6FD7}" dt="2022-02-06T14:27:15.675" v="12"/>
          <ac:picMkLst>
            <pc:docMk/>
            <pc:sldMk cId="0" sldId="260"/>
            <ac:picMk id="7" creationId="{FFB8F8D3-ED88-45AE-860D-2865D4633E6A}"/>
          </ac:picMkLst>
        </pc:picChg>
        <pc:picChg chg="del">
          <ac:chgData name="Yilmaz Mustafa" userId="bbcede42-c1b2-43e6-a370-e252b59f6c51" providerId="ADAL" clId="{5578055A-C771-45C9-80E6-D6CCB38D6FD7}" dt="2022-02-06T14:27:14.293" v="11" actId="478"/>
          <ac:picMkLst>
            <pc:docMk/>
            <pc:sldMk cId="0" sldId="260"/>
            <ac:picMk id="88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7:14.293" v="11" actId="478"/>
          <ac:picMkLst>
            <pc:docMk/>
            <pc:sldMk cId="0" sldId="260"/>
            <ac:picMk id="8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7:22.757" v="14"/>
        <pc:sldMkLst>
          <pc:docMk/>
          <pc:sldMk cId="0" sldId="261"/>
        </pc:sldMkLst>
        <pc:spChg chg="add mod">
          <ac:chgData name="Yilmaz Mustafa" userId="bbcede42-c1b2-43e6-a370-e252b59f6c51" providerId="ADAL" clId="{5578055A-C771-45C9-80E6-D6CCB38D6FD7}" dt="2022-02-06T14:27:22.757" v="14"/>
          <ac:spMkLst>
            <pc:docMk/>
            <pc:sldMk cId="0" sldId="261"/>
            <ac:spMk id="8" creationId="{494CFAEA-EB57-4A82-805D-C1A29BE20B3A}"/>
          </ac:spMkLst>
        </pc:spChg>
        <pc:spChg chg="add mod">
          <ac:chgData name="Yilmaz Mustafa" userId="bbcede42-c1b2-43e6-a370-e252b59f6c51" providerId="ADAL" clId="{5578055A-C771-45C9-80E6-D6CCB38D6FD7}" dt="2022-02-06T14:27:22.757" v="14"/>
          <ac:spMkLst>
            <pc:docMk/>
            <pc:sldMk cId="0" sldId="261"/>
            <ac:spMk id="9" creationId="{A0188FBF-37D4-4136-848C-7A818BE4A887}"/>
          </ac:spMkLst>
        </pc:spChg>
        <pc:picChg chg="add mod">
          <ac:chgData name="Yilmaz Mustafa" userId="bbcede42-c1b2-43e6-a370-e252b59f6c51" providerId="ADAL" clId="{5578055A-C771-45C9-80E6-D6CCB38D6FD7}" dt="2022-02-06T14:27:22.757" v="14"/>
          <ac:picMkLst>
            <pc:docMk/>
            <pc:sldMk cId="0" sldId="261"/>
            <ac:picMk id="6" creationId="{73048AD4-6F46-416B-9C97-18A484E00EC4}"/>
          </ac:picMkLst>
        </pc:picChg>
        <pc:picChg chg="add mod">
          <ac:chgData name="Yilmaz Mustafa" userId="bbcede42-c1b2-43e6-a370-e252b59f6c51" providerId="ADAL" clId="{5578055A-C771-45C9-80E6-D6CCB38D6FD7}" dt="2022-02-06T14:27:22.757" v="14"/>
          <ac:picMkLst>
            <pc:docMk/>
            <pc:sldMk cId="0" sldId="261"/>
            <ac:picMk id="7" creationId="{47C0C08B-1973-449B-8EED-82AE8DFDE27E}"/>
          </ac:picMkLst>
        </pc:picChg>
        <pc:picChg chg="del">
          <ac:chgData name="Yilmaz Mustafa" userId="bbcede42-c1b2-43e6-a370-e252b59f6c51" providerId="ADAL" clId="{5578055A-C771-45C9-80E6-D6CCB38D6FD7}" dt="2022-02-06T14:27:21.449" v="13" actId="478"/>
          <ac:picMkLst>
            <pc:docMk/>
            <pc:sldMk cId="0" sldId="261"/>
            <ac:picMk id="96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7:21.449" v="13" actId="478"/>
          <ac:picMkLst>
            <pc:docMk/>
            <pc:sldMk cId="0" sldId="261"/>
            <ac:picMk id="9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7:37.084" v="16"/>
        <pc:sldMkLst>
          <pc:docMk/>
          <pc:sldMk cId="0" sldId="262"/>
        </pc:sldMkLst>
        <pc:spChg chg="add mod">
          <ac:chgData name="Yilmaz Mustafa" userId="bbcede42-c1b2-43e6-a370-e252b59f6c51" providerId="ADAL" clId="{5578055A-C771-45C9-80E6-D6CCB38D6FD7}" dt="2022-02-06T14:27:37.084" v="16"/>
          <ac:spMkLst>
            <pc:docMk/>
            <pc:sldMk cId="0" sldId="262"/>
            <ac:spMk id="9" creationId="{8B7BBA6A-6411-4E60-9137-9DAF9A4A43AF}"/>
          </ac:spMkLst>
        </pc:spChg>
        <pc:spChg chg="add mod">
          <ac:chgData name="Yilmaz Mustafa" userId="bbcede42-c1b2-43e6-a370-e252b59f6c51" providerId="ADAL" clId="{5578055A-C771-45C9-80E6-D6CCB38D6FD7}" dt="2022-02-06T14:27:37.084" v="16"/>
          <ac:spMkLst>
            <pc:docMk/>
            <pc:sldMk cId="0" sldId="262"/>
            <ac:spMk id="10" creationId="{2F80422F-F670-45D4-933A-30B7B691F180}"/>
          </ac:spMkLst>
        </pc:spChg>
        <pc:picChg chg="add mod">
          <ac:chgData name="Yilmaz Mustafa" userId="bbcede42-c1b2-43e6-a370-e252b59f6c51" providerId="ADAL" clId="{5578055A-C771-45C9-80E6-D6CCB38D6FD7}" dt="2022-02-06T14:27:37.084" v="16"/>
          <ac:picMkLst>
            <pc:docMk/>
            <pc:sldMk cId="0" sldId="262"/>
            <ac:picMk id="7" creationId="{D420B3B4-BD16-4B5D-8E8D-3F2AA722FD6C}"/>
          </ac:picMkLst>
        </pc:picChg>
        <pc:picChg chg="add mod">
          <ac:chgData name="Yilmaz Mustafa" userId="bbcede42-c1b2-43e6-a370-e252b59f6c51" providerId="ADAL" clId="{5578055A-C771-45C9-80E6-D6CCB38D6FD7}" dt="2022-02-06T14:27:37.084" v="16"/>
          <ac:picMkLst>
            <pc:docMk/>
            <pc:sldMk cId="0" sldId="262"/>
            <ac:picMk id="8" creationId="{EAC0C811-DE19-4A5E-AA4F-87050E1F98B9}"/>
          </ac:picMkLst>
        </pc:picChg>
        <pc:picChg chg="del">
          <ac:chgData name="Yilmaz Mustafa" userId="bbcede42-c1b2-43e6-a370-e252b59f6c51" providerId="ADAL" clId="{5578055A-C771-45C9-80E6-D6CCB38D6FD7}" dt="2022-02-06T14:27:35.769" v="15" actId="478"/>
          <ac:picMkLst>
            <pc:docMk/>
            <pc:sldMk cId="0" sldId="262"/>
            <ac:picMk id="104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7:35.769" v="15" actId="478"/>
          <ac:picMkLst>
            <pc:docMk/>
            <pc:sldMk cId="0" sldId="262"/>
            <ac:picMk id="10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7:45.692" v="18"/>
        <pc:sldMkLst>
          <pc:docMk/>
          <pc:sldMk cId="0" sldId="263"/>
        </pc:sldMkLst>
        <pc:spChg chg="add mod">
          <ac:chgData name="Yilmaz Mustafa" userId="bbcede42-c1b2-43e6-a370-e252b59f6c51" providerId="ADAL" clId="{5578055A-C771-45C9-80E6-D6CCB38D6FD7}" dt="2022-02-06T14:27:45.692" v="18"/>
          <ac:spMkLst>
            <pc:docMk/>
            <pc:sldMk cId="0" sldId="263"/>
            <ac:spMk id="9" creationId="{234E1818-626F-4BC9-90B2-171C84BC512F}"/>
          </ac:spMkLst>
        </pc:spChg>
        <pc:spChg chg="add mod">
          <ac:chgData name="Yilmaz Mustafa" userId="bbcede42-c1b2-43e6-a370-e252b59f6c51" providerId="ADAL" clId="{5578055A-C771-45C9-80E6-D6CCB38D6FD7}" dt="2022-02-06T14:27:45.692" v="18"/>
          <ac:spMkLst>
            <pc:docMk/>
            <pc:sldMk cId="0" sldId="263"/>
            <ac:spMk id="10" creationId="{56B19133-8A08-4C6A-8056-9F677F0749F5}"/>
          </ac:spMkLst>
        </pc:spChg>
        <pc:picChg chg="add mod">
          <ac:chgData name="Yilmaz Mustafa" userId="bbcede42-c1b2-43e6-a370-e252b59f6c51" providerId="ADAL" clId="{5578055A-C771-45C9-80E6-D6CCB38D6FD7}" dt="2022-02-06T14:27:45.692" v="18"/>
          <ac:picMkLst>
            <pc:docMk/>
            <pc:sldMk cId="0" sldId="263"/>
            <ac:picMk id="7" creationId="{8F2708FE-625D-4EC8-A71D-633004B43178}"/>
          </ac:picMkLst>
        </pc:picChg>
        <pc:picChg chg="add mod">
          <ac:chgData name="Yilmaz Mustafa" userId="bbcede42-c1b2-43e6-a370-e252b59f6c51" providerId="ADAL" clId="{5578055A-C771-45C9-80E6-D6CCB38D6FD7}" dt="2022-02-06T14:27:45.692" v="18"/>
          <ac:picMkLst>
            <pc:docMk/>
            <pc:sldMk cId="0" sldId="263"/>
            <ac:picMk id="8" creationId="{9725D26D-25F0-4D4D-AD19-28B9FB9566C5}"/>
          </ac:picMkLst>
        </pc:picChg>
        <pc:picChg chg="del">
          <ac:chgData name="Yilmaz Mustafa" userId="bbcede42-c1b2-43e6-a370-e252b59f6c51" providerId="ADAL" clId="{5578055A-C771-45C9-80E6-D6CCB38D6FD7}" dt="2022-02-06T14:27:44.047" v="17" actId="478"/>
          <ac:picMkLst>
            <pc:docMk/>
            <pc:sldMk cId="0" sldId="263"/>
            <ac:picMk id="113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7:44.047" v="17" actId="478"/>
          <ac:picMkLst>
            <pc:docMk/>
            <pc:sldMk cId="0" sldId="263"/>
            <ac:picMk id="11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8:05.980" v="20"/>
        <pc:sldMkLst>
          <pc:docMk/>
          <pc:sldMk cId="0" sldId="264"/>
        </pc:sldMkLst>
        <pc:spChg chg="add mod">
          <ac:chgData name="Yilmaz Mustafa" userId="bbcede42-c1b2-43e6-a370-e252b59f6c51" providerId="ADAL" clId="{5578055A-C771-45C9-80E6-D6CCB38D6FD7}" dt="2022-02-06T14:28:05.980" v="20"/>
          <ac:spMkLst>
            <pc:docMk/>
            <pc:sldMk cId="0" sldId="264"/>
            <ac:spMk id="10" creationId="{C1731D21-2AB7-4199-B975-3A47B1F3C271}"/>
          </ac:spMkLst>
        </pc:spChg>
        <pc:spChg chg="add mod">
          <ac:chgData name="Yilmaz Mustafa" userId="bbcede42-c1b2-43e6-a370-e252b59f6c51" providerId="ADAL" clId="{5578055A-C771-45C9-80E6-D6CCB38D6FD7}" dt="2022-02-06T14:28:05.980" v="20"/>
          <ac:spMkLst>
            <pc:docMk/>
            <pc:sldMk cId="0" sldId="264"/>
            <ac:spMk id="11" creationId="{9463977F-6C46-438B-B5F1-7D4A274E5137}"/>
          </ac:spMkLst>
        </pc:spChg>
        <pc:picChg chg="add mod">
          <ac:chgData name="Yilmaz Mustafa" userId="bbcede42-c1b2-43e6-a370-e252b59f6c51" providerId="ADAL" clId="{5578055A-C771-45C9-80E6-D6CCB38D6FD7}" dt="2022-02-06T14:28:05.980" v="20"/>
          <ac:picMkLst>
            <pc:docMk/>
            <pc:sldMk cId="0" sldId="264"/>
            <ac:picMk id="8" creationId="{2D5C8F80-E50B-4365-ACC6-B717BDCB66E3}"/>
          </ac:picMkLst>
        </pc:picChg>
        <pc:picChg chg="add mod">
          <ac:chgData name="Yilmaz Mustafa" userId="bbcede42-c1b2-43e6-a370-e252b59f6c51" providerId="ADAL" clId="{5578055A-C771-45C9-80E6-D6CCB38D6FD7}" dt="2022-02-06T14:28:05.980" v="20"/>
          <ac:picMkLst>
            <pc:docMk/>
            <pc:sldMk cId="0" sldId="264"/>
            <ac:picMk id="9" creationId="{E04D213F-5D6B-4E74-9E6F-03F09498F914}"/>
          </ac:picMkLst>
        </pc:picChg>
        <pc:picChg chg="del">
          <ac:chgData name="Yilmaz Mustafa" userId="bbcede42-c1b2-43e6-a370-e252b59f6c51" providerId="ADAL" clId="{5578055A-C771-45C9-80E6-D6CCB38D6FD7}" dt="2022-02-06T14:28:04.289" v="19" actId="478"/>
          <ac:picMkLst>
            <pc:docMk/>
            <pc:sldMk cId="0" sldId="264"/>
            <ac:picMk id="122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8:04.289" v="19" actId="478"/>
          <ac:picMkLst>
            <pc:docMk/>
            <pc:sldMk cId="0" sldId="264"/>
            <ac:picMk id="12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8:21.631" v="24" actId="1076"/>
        <pc:sldMkLst>
          <pc:docMk/>
          <pc:sldMk cId="0" sldId="265"/>
        </pc:sldMkLst>
        <pc:spChg chg="add mod">
          <ac:chgData name="Yilmaz Mustafa" userId="bbcede42-c1b2-43e6-a370-e252b59f6c51" providerId="ADAL" clId="{5578055A-C771-45C9-80E6-D6CCB38D6FD7}" dt="2022-02-06T14:28:13.307" v="22"/>
          <ac:spMkLst>
            <pc:docMk/>
            <pc:sldMk cId="0" sldId="265"/>
            <ac:spMk id="11" creationId="{770D52DF-A8A5-4950-BB41-3EEDA12C07A0}"/>
          </ac:spMkLst>
        </pc:spChg>
        <pc:spChg chg="add mod">
          <ac:chgData name="Yilmaz Mustafa" userId="bbcede42-c1b2-43e6-a370-e252b59f6c51" providerId="ADAL" clId="{5578055A-C771-45C9-80E6-D6CCB38D6FD7}" dt="2022-02-06T14:28:13.307" v="22"/>
          <ac:spMkLst>
            <pc:docMk/>
            <pc:sldMk cId="0" sldId="265"/>
            <ac:spMk id="12" creationId="{A777A52C-5A91-47A5-848A-0B884501766E}"/>
          </ac:spMkLst>
        </pc:spChg>
        <pc:spChg chg="mod">
          <ac:chgData name="Yilmaz Mustafa" userId="bbcede42-c1b2-43e6-a370-e252b59f6c51" providerId="ADAL" clId="{5578055A-C771-45C9-80E6-D6CCB38D6FD7}" dt="2022-02-06T14:28:21.631" v="24" actId="1076"/>
          <ac:spMkLst>
            <pc:docMk/>
            <pc:sldMk cId="0" sldId="265"/>
            <ac:spMk id="134" creationId="{00000000-0000-0000-0000-000000000000}"/>
          </ac:spMkLst>
        </pc:spChg>
        <pc:picChg chg="add mod">
          <ac:chgData name="Yilmaz Mustafa" userId="bbcede42-c1b2-43e6-a370-e252b59f6c51" providerId="ADAL" clId="{5578055A-C771-45C9-80E6-D6CCB38D6FD7}" dt="2022-02-06T14:28:13.307" v="22"/>
          <ac:picMkLst>
            <pc:docMk/>
            <pc:sldMk cId="0" sldId="265"/>
            <ac:picMk id="9" creationId="{71D94B88-5213-4F03-89D5-4B7BA4166D4B}"/>
          </ac:picMkLst>
        </pc:picChg>
        <pc:picChg chg="add mod">
          <ac:chgData name="Yilmaz Mustafa" userId="bbcede42-c1b2-43e6-a370-e252b59f6c51" providerId="ADAL" clId="{5578055A-C771-45C9-80E6-D6CCB38D6FD7}" dt="2022-02-06T14:28:13.307" v="22"/>
          <ac:picMkLst>
            <pc:docMk/>
            <pc:sldMk cId="0" sldId="265"/>
            <ac:picMk id="10" creationId="{8F3DD9E6-0D58-4F0D-9691-7F020AE940C8}"/>
          </ac:picMkLst>
        </pc:picChg>
        <pc:picChg chg="del">
          <ac:chgData name="Yilmaz Mustafa" userId="bbcede42-c1b2-43e6-a370-e252b59f6c51" providerId="ADAL" clId="{5578055A-C771-45C9-80E6-D6CCB38D6FD7}" dt="2022-02-06T14:28:11.860" v="21" actId="478"/>
          <ac:picMkLst>
            <pc:docMk/>
            <pc:sldMk cId="0" sldId="265"/>
            <ac:picMk id="132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8:11.860" v="21" actId="478"/>
          <ac:picMkLst>
            <pc:docMk/>
            <pc:sldMk cId="0" sldId="265"/>
            <ac:picMk id="13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8:41.073" v="26"/>
        <pc:sldMkLst>
          <pc:docMk/>
          <pc:sldMk cId="0" sldId="266"/>
        </pc:sldMkLst>
        <pc:spChg chg="add mod">
          <ac:chgData name="Yilmaz Mustafa" userId="bbcede42-c1b2-43e6-a370-e252b59f6c51" providerId="ADAL" clId="{5578055A-C771-45C9-80E6-D6CCB38D6FD7}" dt="2022-02-06T14:28:41.073" v="26"/>
          <ac:spMkLst>
            <pc:docMk/>
            <pc:sldMk cId="0" sldId="266"/>
            <ac:spMk id="9" creationId="{0E654C2E-5EBF-4B27-840B-F616E1C0F806}"/>
          </ac:spMkLst>
        </pc:spChg>
        <pc:spChg chg="add mod">
          <ac:chgData name="Yilmaz Mustafa" userId="bbcede42-c1b2-43e6-a370-e252b59f6c51" providerId="ADAL" clId="{5578055A-C771-45C9-80E6-D6CCB38D6FD7}" dt="2022-02-06T14:28:41.073" v="26"/>
          <ac:spMkLst>
            <pc:docMk/>
            <pc:sldMk cId="0" sldId="266"/>
            <ac:spMk id="10" creationId="{1242A3A9-5977-4598-89E6-843799528A68}"/>
          </ac:spMkLst>
        </pc:spChg>
        <pc:picChg chg="add mod">
          <ac:chgData name="Yilmaz Mustafa" userId="bbcede42-c1b2-43e6-a370-e252b59f6c51" providerId="ADAL" clId="{5578055A-C771-45C9-80E6-D6CCB38D6FD7}" dt="2022-02-06T14:28:41.073" v="26"/>
          <ac:picMkLst>
            <pc:docMk/>
            <pc:sldMk cId="0" sldId="266"/>
            <ac:picMk id="7" creationId="{9FD574F4-CEC4-4B55-8D96-8B1EF9A6C189}"/>
          </ac:picMkLst>
        </pc:picChg>
        <pc:picChg chg="add mod">
          <ac:chgData name="Yilmaz Mustafa" userId="bbcede42-c1b2-43e6-a370-e252b59f6c51" providerId="ADAL" clId="{5578055A-C771-45C9-80E6-D6CCB38D6FD7}" dt="2022-02-06T14:28:41.073" v="26"/>
          <ac:picMkLst>
            <pc:docMk/>
            <pc:sldMk cId="0" sldId="266"/>
            <ac:picMk id="8" creationId="{573D7418-5A08-4BAC-9CD2-4D03DFA3C60A}"/>
          </ac:picMkLst>
        </pc:picChg>
        <pc:picChg chg="del">
          <ac:chgData name="Yilmaz Mustafa" userId="bbcede42-c1b2-43e6-a370-e252b59f6c51" providerId="ADAL" clId="{5578055A-C771-45C9-80E6-D6CCB38D6FD7}" dt="2022-02-06T14:28:39.804" v="25" actId="478"/>
          <ac:picMkLst>
            <pc:docMk/>
            <pc:sldMk cId="0" sldId="266"/>
            <ac:picMk id="143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8:39.804" v="25" actId="478"/>
          <ac:picMkLst>
            <pc:docMk/>
            <pc:sldMk cId="0" sldId="266"/>
            <ac:picMk id="14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8:47.018" v="28"/>
        <pc:sldMkLst>
          <pc:docMk/>
          <pc:sldMk cId="0" sldId="267"/>
        </pc:sldMkLst>
        <pc:spChg chg="add mod">
          <ac:chgData name="Yilmaz Mustafa" userId="bbcede42-c1b2-43e6-a370-e252b59f6c51" providerId="ADAL" clId="{5578055A-C771-45C9-80E6-D6CCB38D6FD7}" dt="2022-02-06T14:28:47.018" v="28"/>
          <ac:spMkLst>
            <pc:docMk/>
            <pc:sldMk cId="0" sldId="267"/>
            <ac:spMk id="9" creationId="{FE2A32CB-900F-4839-932E-E1F1922D2631}"/>
          </ac:spMkLst>
        </pc:spChg>
        <pc:spChg chg="add mod">
          <ac:chgData name="Yilmaz Mustafa" userId="bbcede42-c1b2-43e6-a370-e252b59f6c51" providerId="ADAL" clId="{5578055A-C771-45C9-80E6-D6CCB38D6FD7}" dt="2022-02-06T14:28:47.018" v="28"/>
          <ac:spMkLst>
            <pc:docMk/>
            <pc:sldMk cId="0" sldId="267"/>
            <ac:spMk id="10" creationId="{99796A3B-68BE-46F2-83A9-01310DA0C4C1}"/>
          </ac:spMkLst>
        </pc:spChg>
        <pc:picChg chg="add mod">
          <ac:chgData name="Yilmaz Mustafa" userId="bbcede42-c1b2-43e6-a370-e252b59f6c51" providerId="ADAL" clId="{5578055A-C771-45C9-80E6-D6CCB38D6FD7}" dt="2022-02-06T14:28:47.018" v="28"/>
          <ac:picMkLst>
            <pc:docMk/>
            <pc:sldMk cId="0" sldId="267"/>
            <ac:picMk id="7" creationId="{E1D6DEC8-C1D0-4B53-BC1D-C51CB563C090}"/>
          </ac:picMkLst>
        </pc:picChg>
        <pc:picChg chg="add mod">
          <ac:chgData name="Yilmaz Mustafa" userId="bbcede42-c1b2-43e6-a370-e252b59f6c51" providerId="ADAL" clId="{5578055A-C771-45C9-80E6-D6CCB38D6FD7}" dt="2022-02-06T14:28:47.018" v="28"/>
          <ac:picMkLst>
            <pc:docMk/>
            <pc:sldMk cId="0" sldId="267"/>
            <ac:picMk id="8" creationId="{543CB3C9-9E67-4C6A-BF7D-71B539921B5D}"/>
          </ac:picMkLst>
        </pc:picChg>
        <pc:picChg chg="del">
          <ac:chgData name="Yilmaz Mustafa" userId="bbcede42-c1b2-43e6-a370-e252b59f6c51" providerId="ADAL" clId="{5578055A-C771-45C9-80E6-D6CCB38D6FD7}" dt="2022-02-06T14:28:45.639" v="27" actId="478"/>
          <ac:picMkLst>
            <pc:docMk/>
            <pc:sldMk cId="0" sldId="267"/>
            <ac:picMk id="152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8:45.639" v="27" actId="478"/>
          <ac:picMkLst>
            <pc:docMk/>
            <pc:sldMk cId="0" sldId="267"/>
            <ac:picMk id="15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8:52.645" v="30"/>
        <pc:sldMkLst>
          <pc:docMk/>
          <pc:sldMk cId="0" sldId="268"/>
        </pc:sldMkLst>
        <pc:spChg chg="add mod">
          <ac:chgData name="Yilmaz Mustafa" userId="bbcede42-c1b2-43e6-a370-e252b59f6c51" providerId="ADAL" clId="{5578055A-C771-45C9-80E6-D6CCB38D6FD7}" dt="2022-02-06T14:28:52.645" v="30"/>
          <ac:spMkLst>
            <pc:docMk/>
            <pc:sldMk cId="0" sldId="268"/>
            <ac:spMk id="10" creationId="{0AB155E5-FC85-4BCC-BD43-4F0270674E1E}"/>
          </ac:spMkLst>
        </pc:spChg>
        <pc:spChg chg="add mod">
          <ac:chgData name="Yilmaz Mustafa" userId="bbcede42-c1b2-43e6-a370-e252b59f6c51" providerId="ADAL" clId="{5578055A-C771-45C9-80E6-D6CCB38D6FD7}" dt="2022-02-06T14:28:52.645" v="30"/>
          <ac:spMkLst>
            <pc:docMk/>
            <pc:sldMk cId="0" sldId="268"/>
            <ac:spMk id="11" creationId="{BD3D2488-7129-4B85-854F-BB15CA87512A}"/>
          </ac:spMkLst>
        </pc:spChg>
        <pc:picChg chg="add mod">
          <ac:chgData name="Yilmaz Mustafa" userId="bbcede42-c1b2-43e6-a370-e252b59f6c51" providerId="ADAL" clId="{5578055A-C771-45C9-80E6-D6CCB38D6FD7}" dt="2022-02-06T14:28:52.645" v="30"/>
          <ac:picMkLst>
            <pc:docMk/>
            <pc:sldMk cId="0" sldId="268"/>
            <ac:picMk id="8" creationId="{4DCC68E0-FF30-4A3A-8A42-EDA925229676}"/>
          </ac:picMkLst>
        </pc:picChg>
        <pc:picChg chg="add mod">
          <ac:chgData name="Yilmaz Mustafa" userId="bbcede42-c1b2-43e6-a370-e252b59f6c51" providerId="ADAL" clId="{5578055A-C771-45C9-80E6-D6CCB38D6FD7}" dt="2022-02-06T14:28:52.645" v="30"/>
          <ac:picMkLst>
            <pc:docMk/>
            <pc:sldMk cId="0" sldId="268"/>
            <ac:picMk id="9" creationId="{9CFE67E6-31FF-4548-B28A-7D475CB5F06A}"/>
          </ac:picMkLst>
        </pc:picChg>
        <pc:picChg chg="del">
          <ac:chgData name="Yilmaz Mustafa" userId="bbcede42-c1b2-43e6-a370-e252b59f6c51" providerId="ADAL" clId="{5578055A-C771-45C9-80E6-D6CCB38D6FD7}" dt="2022-02-06T14:28:51.202" v="29" actId="478"/>
          <ac:picMkLst>
            <pc:docMk/>
            <pc:sldMk cId="0" sldId="268"/>
            <ac:picMk id="161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8:51.202" v="29" actId="478"/>
          <ac:picMkLst>
            <pc:docMk/>
            <pc:sldMk cId="0" sldId="268"/>
            <ac:picMk id="16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8:58.836" v="32"/>
        <pc:sldMkLst>
          <pc:docMk/>
          <pc:sldMk cId="0" sldId="269"/>
        </pc:sldMkLst>
        <pc:spChg chg="add mod">
          <ac:chgData name="Yilmaz Mustafa" userId="bbcede42-c1b2-43e6-a370-e252b59f6c51" providerId="ADAL" clId="{5578055A-C771-45C9-80E6-D6CCB38D6FD7}" dt="2022-02-06T14:28:58.836" v="32"/>
          <ac:spMkLst>
            <pc:docMk/>
            <pc:sldMk cId="0" sldId="269"/>
            <ac:spMk id="8" creationId="{2273A663-4A35-4681-B548-2421149BB68A}"/>
          </ac:spMkLst>
        </pc:spChg>
        <pc:spChg chg="add mod">
          <ac:chgData name="Yilmaz Mustafa" userId="bbcede42-c1b2-43e6-a370-e252b59f6c51" providerId="ADAL" clId="{5578055A-C771-45C9-80E6-D6CCB38D6FD7}" dt="2022-02-06T14:28:58.836" v="32"/>
          <ac:spMkLst>
            <pc:docMk/>
            <pc:sldMk cId="0" sldId="269"/>
            <ac:spMk id="9" creationId="{3EA22AC5-91B1-49C3-A8F8-515197259C9B}"/>
          </ac:spMkLst>
        </pc:spChg>
        <pc:picChg chg="add mod">
          <ac:chgData name="Yilmaz Mustafa" userId="bbcede42-c1b2-43e6-a370-e252b59f6c51" providerId="ADAL" clId="{5578055A-C771-45C9-80E6-D6CCB38D6FD7}" dt="2022-02-06T14:28:58.836" v="32"/>
          <ac:picMkLst>
            <pc:docMk/>
            <pc:sldMk cId="0" sldId="269"/>
            <ac:picMk id="6" creationId="{ECA53204-2EE6-49C2-9A8C-2F8BC015CA5A}"/>
          </ac:picMkLst>
        </pc:picChg>
        <pc:picChg chg="add mod">
          <ac:chgData name="Yilmaz Mustafa" userId="bbcede42-c1b2-43e6-a370-e252b59f6c51" providerId="ADAL" clId="{5578055A-C771-45C9-80E6-D6CCB38D6FD7}" dt="2022-02-06T14:28:58.836" v="32"/>
          <ac:picMkLst>
            <pc:docMk/>
            <pc:sldMk cId="0" sldId="269"/>
            <ac:picMk id="7" creationId="{E88D4AB7-2C29-4448-A995-80E3DD1AF2EE}"/>
          </ac:picMkLst>
        </pc:picChg>
        <pc:picChg chg="del">
          <ac:chgData name="Yilmaz Mustafa" userId="bbcede42-c1b2-43e6-a370-e252b59f6c51" providerId="ADAL" clId="{5578055A-C771-45C9-80E6-D6CCB38D6FD7}" dt="2022-02-06T14:28:58.029" v="31" actId="478"/>
          <ac:picMkLst>
            <pc:docMk/>
            <pc:sldMk cId="0" sldId="269"/>
            <ac:picMk id="171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8:58.029" v="31" actId="478"/>
          <ac:picMkLst>
            <pc:docMk/>
            <pc:sldMk cId="0" sldId="269"/>
            <ac:picMk id="17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578055A-C771-45C9-80E6-D6CCB38D6FD7}" dt="2022-02-06T14:29:05.160" v="34"/>
        <pc:sldMkLst>
          <pc:docMk/>
          <pc:sldMk cId="0" sldId="270"/>
        </pc:sldMkLst>
        <pc:spChg chg="add mod">
          <ac:chgData name="Yilmaz Mustafa" userId="bbcede42-c1b2-43e6-a370-e252b59f6c51" providerId="ADAL" clId="{5578055A-C771-45C9-80E6-D6CCB38D6FD7}" dt="2022-02-06T14:29:05.160" v="34"/>
          <ac:spMkLst>
            <pc:docMk/>
            <pc:sldMk cId="0" sldId="270"/>
            <ac:spMk id="7" creationId="{C4F885A0-7D82-4795-A886-0EF6D351FDD3}"/>
          </ac:spMkLst>
        </pc:spChg>
        <pc:spChg chg="add mod">
          <ac:chgData name="Yilmaz Mustafa" userId="bbcede42-c1b2-43e6-a370-e252b59f6c51" providerId="ADAL" clId="{5578055A-C771-45C9-80E6-D6CCB38D6FD7}" dt="2022-02-06T14:29:05.160" v="34"/>
          <ac:spMkLst>
            <pc:docMk/>
            <pc:sldMk cId="0" sldId="270"/>
            <ac:spMk id="8" creationId="{5C588012-D254-4A2B-AD98-6F5904DD63F9}"/>
          </ac:spMkLst>
        </pc:spChg>
        <pc:picChg chg="add mod">
          <ac:chgData name="Yilmaz Mustafa" userId="bbcede42-c1b2-43e6-a370-e252b59f6c51" providerId="ADAL" clId="{5578055A-C771-45C9-80E6-D6CCB38D6FD7}" dt="2022-02-06T14:29:05.160" v="34"/>
          <ac:picMkLst>
            <pc:docMk/>
            <pc:sldMk cId="0" sldId="270"/>
            <ac:picMk id="5" creationId="{E9A77CEC-FFBD-484D-8B64-79C053F3EF44}"/>
          </ac:picMkLst>
        </pc:picChg>
        <pc:picChg chg="add mod">
          <ac:chgData name="Yilmaz Mustafa" userId="bbcede42-c1b2-43e6-a370-e252b59f6c51" providerId="ADAL" clId="{5578055A-C771-45C9-80E6-D6CCB38D6FD7}" dt="2022-02-06T14:29:05.160" v="34"/>
          <ac:picMkLst>
            <pc:docMk/>
            <pc:sldMk cId="0" sldId="270"/>
            <ac:picMk id="6" creationId="{E2F2A81E-88DF-4BD4-905E-429979F52B4C}"/>
          </ac:picMkLst>
        </pc:picChg>
        <pc:picChg chg="del">
          <ac:chgData name="Yilmaz Mustafa" userId="bbcede42-c1b2-43e6-a370-e252b59f6c51" providerId="ADAL" clId="{5578055A-C771-45C9-80E6-D6CCB38D6FD7}" dt="2022-02-06T14:29:04.210" v="33" actId="478"/>
          <ac:picMkLst>
            <pc:docMk/>
            <pc:sldMk cId="0" sldId="270"/>
            <ac:picMk id="178" creationId="{00000000-0000-0000-0000-000000000000}"/>
          </ac:picMkLst>
        </pc:picChg>
        <pc:picChg chg="del">
          <ac:chgData name="Yilmaz Mustafa" userId="bbcede42-c1b2-43e6-a370-e252b59f6c51" providerId="ADAL" clId="{5578055A-C771-45C9-80E6-D6CCB38D6FD7}" dt="2022-02-06T14:29:04.210" v="33" actId="478"/>
          <ac:picMkLst>
            <pc:docMk/>
            <pc:sldMk cId="0" sldId="270"/>
            <ac:picMk id="179" creationId="{00000000-0000-0000-0000-000000000000}"/>
          </ac:picMkLst>
        </pc:picChg>
      </pc:sldChg>
    </pc:docChg>
  </pc:docChgLst>
  <pc:docChgLst>
    <pc:chgData name="Yilmaz Mustafa" userId="bbcede42-c1b2-43e6-a370-e252b59f6c51" providerId="ADAL" clId="{A7F79967-2D2B-4C39-B6DB-D919DAA51F67}"/>
    <pc:docChg chg="undo custSel addSld delSld modSld addMainMaster">
      <pc:chgData name="Yilmaz Mustafa" userId="bbcede42-c1b2-43e6-a370-e252b59f6c51" providerId="ADAL" clId="{A7F79967-2D2B-4C39-B6DB-D919DAA51F67}" dt="2022-02-21T12:21:53.775" v="1089"/>
      <pc:docMkLst>
        <pc:docMk/>
      </pc:docMkLst>
      <pc:sldChg chg="modSp mod">
        <pc:chgData name="Yilmaz Mustafa" userId="bbcede42-c1b2-43e6-a370-e252b59f6c51" providerId="ADAL" clId="{A7F79967-2D2B-4C39-B6DB-D919DAA51F67}" dt="2022-02-21T12:19:38.384" v="1063" actId="14100"/>
        <pc:sldMkLst>
          <pc:docMk/>
          <pc:sldMk cId="0" sldId="256"/>
        </pc:sldMkLst>
        <pc:spChg chg="mod">
          <ac:chgData name="Yilmaz Mustafa" userId="bbcede42-c1b2-43e6-a370-e252b59f6c51" providerId="ADAL" clId="{A7F79967-2D2B-4C39-B6DB-D919DAA51F67}" dt="2022-02-21T12:19:14.033" v="1058" actId="20577"/>
          <ac:spMkLst>
            <pc:docMk/>
            <pc:sldMk cId="0" sldId="256"/>
            <ac:spMk id="12" creationId="{59F1D0B3-D47D-4CFB-949E-BC9CE94896F5}"/>
          </ac:spMkLst>
        </pc:spChg>
        <pc:spChg chg="mod">
          <ac:chgData name="Yilmaz Mustafa" userId="bbcede42-c1b2-43e6-a370-e252b59f6c51" providerId="ADAL" clId="{A7F79967-2D2B-4C39-B6DB-D919DAA51F67}" dt="2022-02-21T12:19:38.384" v="1063" actId="14100"/>
          <ac:spMkLst>
            <pc:docMk/>
            <pc:sldMk cId="0" sldId="256"/>
            <ac:spMk id="13" creationId="{F8FF7C78-658C-43F9-B299-83AFCF313E27}"/>
          </ac:spMkLst>
        </pc:spChg>
        <pc:spChg chg="mod">
          <ac:chgData name="Yilmaz Mustafa" userId="bbcede42-c1b2-43e6-a370-e252b59f6c51" providerId="ADAL" clId="{A7F79967-2D2B-4C39-B6DB-D919DAA51F67}" dt="2022-02-14T12:19:25.430" v="41" actId="1036"/>
          <ac:spMkLst>
            <pc:docMk/>
            <pc:sldMk cId="0" sldId="256"/>
            <ac:spMk id="54" creationId="{00000000-0000-0000-0000-000000000000}"/>
          </ac:spMkLst>
        </pc:spChg>
      </pc:sldChg>
      <pc:sldChg chg="addSp delSp modSp mod">
        <pc:chgData name="Yilmaz Mustafa" userId="bbcede42-c1b2-43e6-a370-e252b59f6c51" providerId="ADAL" clId="{A7F79967-2D2B-4C39-B6DB-D919DAA51F67}" dt="2022-02-21T12:19:52.720" v="1065"/>
        <pc:sldMkLst>
          <pc:docMk/>
          <pc:sldMk cId="0" sldId="257"/>
        </pc:sldMkLst>
        <pc:spChg chg="add del mod">
          <ac:chgData name="Yilmaz Mustafa" userId="bbcede42-c1b2-43e6-a370-e252b59f6c51" providerId="ADAL" clId="{A7F79967-2D2B-4C39-B6DB-D919DAA51F67}" dt="2022-02-14T12:18:03.030" v="1" actId="478"/>
          <ac:spMkLst>
            <pc:docMk/>
            <pc:sldMk cId="0" sldId="257"/>
            <ac:spMk id="3" creationId="{4149DAB9-363A-4D3E-86A2-B2B0400C5788}"/>
          </ac:spMkLst>
        </pc:spChg>
        <pc:spChg chg="del">
          <ac:chgData name="Yilmaz Mustafa" userId="bbcede42-c1b2-43e6-a370-e252b59f6c51" providerId="ADAL" clId="{A7F79967-2D2B-4C39-B6DB-D919DAA51F67}" dt="2022-02-21T12:19:52.356" v="1064" actId="478"/>
          <ac:spMkLst>
            <pc:docMk/>
            <pc:sldMk cId="0" sldId="257"/>
            <ac:spMk id="8" creationId="{F12E3CFE-B7C6-4756-8425-E8172B6B008D}"/>
          </ac:spMkLst>
        </pc:spChg>
        <pc:spChg chg="del">
          <ac:chgData name="Yilmaz Mustafa" userId="bbcede42-c1b2-43e6-a370-e252b59f6c51" providerId="ADAL" clId="{A7F79967-2D2B-4C39-B6DB-D919DAA51F67}" dt="2022-02-21T12:19:52.356" v="1064" actId="478"/>
          <ac:spMkLst>
            <pc:docMk/>
            <pc:sldMk cId="0" sldId="257"/>
            <ac:spMk id="9" creationId="{9E534EC0-6874-47D9-8EB5-23E400FEAF36}"/>
          </ac:spMkLst>
        </pc:spChg>
        <pc:spChg chg="add mod">
          <ac:chgData name="Yilmaz Mustafa" userId="bbcede42-c1b2-43e6-a370-e252b59f6c51" providerId="ADAL" clId="{A7F79967-2D2B-4C39-B6DB-D919DAA51F67}" dt="2022-02-21T12:19:52.720" v="1065"/>
          <ac:spMkLst>
            <pc:docMk/>
            <pc:sldMk cId="0" sldId="257"/>
            <ac:spMk id="10" creationId="{E52B10E2-3F8E-4909-B235-95239D9B69C2}"/>
          </ac:spMkLst>
        </pc:spChg>
        <pc:spChg chg="add mod">
          <ac:chgData name="Yilmaz Mustafa" userId="bbcede42-c1b2-43e6-a370-e252b59f6c51" providerId="ADAL" clId="{A7F79967-2D2B-4C39-B6DB-D919DAA51F67}" dt="2022-02-21T12:19:52.720" v="1065"/>
          <ac:spMkLst>
            <pc:docMk/>
            <pc:sldMk cId="0" sldId="257"/>
            <ac:spMk id="11" creationId="{DBDDD859-8EDB-4F83-BA60-F0351EAFAF4F}"/>
          </ac:spMkLst>
        </pc:spChg>
        <pc:spChg chg="del">
          <ac:chgData name="Yilmaz Mustafa" userId="bbcede42-c1b2-43e6-a370-e252b59f6c51" providerId="ADAL" clId="{A7F79967-2D2B-4C39-B6DB-D919DAA51F67}" dt="2022-02-14T12:18:01.368" v="0" actId="478"/>
          <ac:spMkLst>
            <pc:docMk/>
            <pc:sldMk cId="0" sldId="257"/>
            <ac:spMk id="62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24:12.609" v="138" actId="20577"/>
          <ac:spMkLst>
            <pc:docMk/>
            <pc:sldMk cId="0" sldId="257"/>
            <ac:spMk id="63" creationId="{00000000-0000-0000-0000-000000000000}"/>
          </ac:spMkLst>
        </pc:spChg>
      </pc:sldChg>
      <pc:sldChg chg="addSp delSp modSp mod">
        <pc:chgData name="Yilmaz Mustafa" userId="bbcede42-c1b2-43e6-a370-e252b59f6c51" providerId="ADAL" clId="{A7F79967-2D2B-4C39-B6DB-D919DAA51F67}" dt="2022-02-21T12:19:59.336" v="1067"/>
        <pc:sldMkLst>
          <pc:docMk/>
          <pc:sldMk cId="0" sldId="258"/>
        </pc:sldMkLst>
        <pc:spChg chg="add del mod">
          <ac:chgData name="Yilmaz Mustafa" userId="bbcede42-c1b2-43e6-a370-e252b59f6c51" providerId="ADAL" clId="{A7F79967-2D2B-4C39-B6DB-D919DAA51F67}" dt="2022-02-14T12:18:05.389" v="3" actId="478"/>
          <ac:spMkLst>
            <pc:docMk/>
            <pc:sldMk cId="0" sldId="258"/>
            <ac:spMk id="3" creationId="{21F83151-41BB-47B3-9EFD-DBF80800A378}"/>
          </ac:spMkLst>
        </pc:spChg>
        <pc:spChg chg="del">
          <ac:chgData name="Yilmaz Mustafa" userId="bbcede42-c1b2-43e6-a370-e252b59f6c51" providerId="ADAL" clId="{A7F79967-2D2B-4C39-B6DB-D919DAA51F67}" dt="2022-02-21T12:19:59.012" v="1066" actId="478"/>
          <ac:spMkLst>
            <pc:docMk/>
            <pc:sldMk cId="0" sldId="258"/>
            <ac:spMk id="8" creationId="{BB9344CF-36DD-4139-AA27-1758E73F2085}"/>
          </ac:spMkLst>
        </pc:spChg>
        <pc:spChg chg="del">
          <ac:chgData name="Yilmaz Mustafa" userId="bbcede42-c1b2-43e6-a370-e252b59f6c51" providerId="ADAL" clId="{A7F79967-2D2B-4C39-B6DB-D919DAA51F67}" dt="2022-02-21T12:19:59.012" v="1066" actId="478"/>
          <ac:spMkLst>
            <pc:docMk/>
            <pc:sldMk cId="0" sldId="258"/>
            <ac:spMk id="9" creationId="{4E13E389-D070-4144-AE07-12206547D8D0}"/>
          </ac:spMkLst>
        </pc:spChg>
        <pc:spChg chg="add mod">
          <ac:chgData name="Yilmaz Mustafa" userId="bbcede42-c1b2-43e6-a370-e252b59f6c51" providerId="ADAL" clId="{A7F79967-2D2B-4C39-B6DB-D919DAA51F67}" dt="2022-02-21T12:19:59.336" v="1067"/>
          <ac:spMkLst>
            <pc:docMk/>
            <pc:sldMk cId="0" sldId="258"/>
            <ac:spMk id="10" creationId="{B955B728-4279-45D3-87BD-ED3AED007E2D}"/>
          </ac:spMkLst>
        </pc:spChg>
        <pc:spChg chg="add mod">
          <ac:chgData name="Yilmaz Mustafa" userId="bbcede42-c1b2-43e6-a370-e252b59f6c51" providerId="ADAL" clId="{A7F79967-2D2B-4C39-B6DB-D919DAA51F67}" dt="2022-02-21T12:19:59.336" v="1067"/>
          <ac:spMkLst>
            <pc:docMk/>
            <pc:sldMk cId="0" sldId="258"/>
            <ac:spMk id="11" creationId="{E91AA7C1-358E-4548-9FF4-BFE0DF08A920}"/>
          </ac:spMkLst>
        </pc:spChg>
        <pc:spChg chg="del">
          <ac:chgData name="Yilmaz Mustafa" userId="bbcede42-c1b2-43e6-a370-e252b59f6c51" providerId="ADAL" clId="{A7F79967-2D2B-4C39-B6DB-D919DAA51F67}" dt="2022-02-14T12:18:04.456" v="2" actId="478"/>
          <ac:spMkLst>
            <pc:docMk/>
            <pc:sldMk cId="0" sldId="258"/>
            <ac:spMk id="70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26:51.782" v="169" actId="113"/>
          <ac:spMkLst>
            <pc:docMk/>
            <pc:sldMk cId="0" sldId="258"/>
            <ac:spMk id="71" creationId="{00000000-0000-0000-0000-000000000000}"/>
          </ac:spMkLst>
        </pc:spChg>
      </pc:sldChg>
      <pc:sldChg chg="addSp delSp modSp mod">
        <pc:chgData name="Yilmaz Mustafa" userId="bbcede42-c1b2-43e6-a370-e252b59f6c51" providerId="ADAL" clId="{A7F79967-2D2B-4C39-B6DB-D919DAA51F67}" dt="2022-02-21T12:20:08.895" v="1069"/>
        <pc:sldMkLst>
          <pc:docMk/>
          <pc:sldMk cId="0" sldId="259"/>
        </pc:sldMkLst>
        <pc:spChg chg="add del mod">
          <ac:chgData name="Yilmaz Mustafa" userId="bbcede42-c1b2-43e6-a370-e252b59f6c51" providerId="ADAL" clId="{A7F79967-2D2B-4C39-B6DB-D919DAA51F67}" dt="2022-02-14T12:18:07.864" v="5" actId="478"/>
          <ac:spMkLst>
            <pc:docMk/>
            <pc:sldMk cId="0" sldId="259"/>
            <ac:spMk id="3" creationId="{9C7506C7-21F4-429A-BFAB-E4013957C515}"/>
          </ac:spMkLst>
        </pc:spChg>
        <pc:spChg chg="del">
          <ac:chgData name="Yilmaz Mustafa" userId="bbcede42-c1b2-43e6-a370-e252b59f6c51" providerId="ADAL" clId="{A7F79967-2D2B-4C39-B6DB-D919DAA51F67}" dt="2022-02-21T12:20:08.507" v="1068" actId="478"/>
          <ac:spMkLst>
            <pc:docMk/>
            <pc:sldMk cId="0" sldId="259"/>
            <ac:spMk id="8" creationId="{0E2DF9A2-F5DC-467C-9887-D477FB2AB42C}"/>
          </ac:spMkLst>
        </pc:spChg>
        <pc:spChg chg="del">
          <ac:chgData name="Yilmaz Mustafa" userId="bbcede42-c1b2-43e6-a370-e252b59f6c51" providerId="ADAL" clId="{A7F79967-2D2B-4C39-B6DB-D919DAA51F67}" dt="2022-02-21T12:20:08.507" v="1068" actId="478"/>
          <ac:spMkLst>
            <pc:docMk/>
            <pc:sldMk cId="0" sldId="259"/>
            <ac:spMk id="9" creationId="{45510228-3D34-4CD2-B495-ED9BEA53F9EE}"/>
          </ac:spMkLst>
        </pc:spChg>
        <pc:spChg chg="add mod">
          <ac:chgData name="Yilmaz Mustafa" userId="bbcede42-c1b2-43e6-a370-e252b59f6c51" providerId="ADAL" clId="{A7F79967-2D2B-4C39-B6DB-D919DAA51F67}" dt="2022-02-21T12:20:08.895" v="1069"/>
          <ac:spMkLst>
            <pc:docMk/>
            <pc:sldMk cId="0" sldId="259"/>
            <ac:spMk id="10" creationId="{E002A024-04D1-4990-B36A-E49FFB85CB4C}"/>
          </ac:spMkLst>
        </pc:spChg>
        <pc:spChg chg="add mod">
          <ac:chgData name="Yilmaz Mustafa" userId="bbcede42-c1b2-43e6-a370-e252b59f6c51" providerId="ADAL" clId="{A7F79967-2D2B-4C39-B6DB-D919DAA51F67}" dt="2022-02-21T12:20:08.895" v="1069"/>
          <ac:spMkLst>
            <pc:docMk/>
            <pc:sldMk cId="0" sldId="259"/>
            <ac:spMk id="11" creationId="{B5FFF4CD-83C9-4E74-A0D1-0C1067ADFDE1}"/>
          </ac:spMkLst>
        </pc:spChg>
        <pc:spChg chg="del">
          <ac:chgData name="Yilmaz Mustafa" userId="bbcede42-c1b2-43e6-a370-e252b59f6c51" providerId="ADAL" clId="{A7F79967-2D2B-4C39-B6DB-D919DAA51F67}" dt="2022-02-14T12:18:07.137" v="4" actId="478"/>
          <ac:spMkLst>
            <pc:docMk/>
            <pc:sldMk cId="0" sldId="259"/>
            <ac:spMk id="78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38:51.372" v="358" actId="14100"/>
          <ac:spMkLst>
            <pc:docMk/>
            <pc:sldMk cId="0" sldId="259"/>
            <ac:spMk id="79" creationId="{00000000-0000-0000-0000-000000000000}"/>
          </ac:spMkLst>
        </pc:spChg>
      </pc:sldChg>
      <pc:sldChg chg="addSp delSp modSp mod">
        <pc:chgData name="Yilmaz Mustafa" userId="bbcede42-c1b2-43e6-a370-e252b59f6c51" providerId="ADAL" clId="{A7F79967-2D2B-4C39-B6DB-D919DAA51F67}" dt="2022-02-21T12:20:15.808" v="1071"/>
        <pc:sldMkLst>
          <pc:docMk/>
          <pc:sldMk cId="0" sldId="260"/>
        </pc:sldMkLst>
        <pc:spChg chg="add del mod">
          <ac:chgData name="Yilmaz Mustafa" userId="bbcede42-c1b2-43e6-a370-e252b59f6c51" providerId="ADAL" clId="{A7F79967-2D2B-4C39-B6DB-D919DAA51F67}" dt="2022-02-14T12:18:11.408" v="7" actId="478"/>
          <ac:spMkLst>
            <pc:docMk/>
            <pc:sldMk cId="0" sldId="260"/>
            <ac:spMk id="3" creationId="{C694E542-E294-47F0-8FC0-8D97370E7DEB}"/>
          </ac:spMkLst>
        </pc:spChg>
        <pc:spChg chg="del">
          <ac:chgData name="Yilmaz Mustafa" userId="bbcede42-c1b2-43e6-a370-e252b59f6c51" providerId="ADAL" clId="{A7F79967-2D2B-4C39-B6DB-D919DAA51F67}" dt="2022-02-21T12:20:15.557" v="1070" actId="478"/>
          <ac:spMkLst>
            <pc:docMk/>
            <pc:sldMk cId="0" sldId="260"/>
            <ac:spMk id="8" creationId="{E2FF6DAF-3E94-43F4-BDC0-5B508601DBB6}"/>
          </ac:spMkLst>
        </pc:spChg>
        <pc:spChg chg="del">
          <ac:chgData name="Yilmaz Mustafa" userId="bbcede42-c1b2-43e6-a370-e252b59f6c51" providerId="ADAL" clId="{A7F79967-2D2B-4C39-B6DB-D919DAA51F67}" dt="2022-02-21T12:20:15.557" v="1070" actId="478"/>
          <ac:spMkLst>
            <pc:docMk/>
            <pc:sldMk cId="0" sldId="260"/>
            <ac:spMk id="9" creationId="{3B2FD3A3-1666-4208-BB15-428E8750DE10}"/>
          </ac:spMkLst>
        </pc:spChg>
        <pc:spChg chg="add mod">
          <ac:chgData name="Yilmaz Mustafa" userId="bbcede42-c1b2-43e6-a370-e252b59f6c51" providerId="ADAL" clId="{A7F79967-2D2B-4C39-B6DB-D919DAA51F67}" dt="2022-02-21T12:20:15.808" v="1071"/>
          <ac:spMkLst>
            <pc:docMk/>
            <pc:sldMk cId="0" sldId="260"/>
            <ac:spMk id="10" creationId="{AE28F36E-F821-41BE-95E7-5E5D387F6DF7}"/>
          </ac:spMkLst>
        </pc:spChg>
        <pc:spChg chg="add mod">
          <ac:chgData name="Yilmaz Mustafa" userId="bbcede42-c1b2-43e6-a370-e252b59f6c51" providerId="ADAL" clId="{A7F79967-2D2B-4C39-B6DB-D919DAA51F67}" dt="2022-02-21T12:20:15.808" v="1071"/>
          <ac:spMkLst>
            <pc:docMk/>
            <pc:sldMk cId="0" sldId="260"/>
            <ac:spMk id="11" creationId="{CC021D0B-7A44-475E-8A63-1155DBB5E14D}"/>
          </ac:spMkLst>
        </pc:spChg>
        <pc:spChg chg="del">
          <ac:chgData name="Yilmaz Mustafa" userId="bbcede42-c1b2-43e6-a370-e252b59f6c51" providerId="ADAL" clId="{A7F79967-2D2B-4C39-B6DB-D919DAA51F67}" dt="2022-02-14T12:18:10.235" v="6" actId="478"/>
          <ac:spMkLst>
            <pc:docMk/>
            <pc:sldMk cId="0" sldId="260"/>
            <ac:spMk id="86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0:53.719" v="391" actId="20577"/>
          <ac:spMkLst>
            <pc:docMk/>
            <pc:sldMk cId="0" sldId="260"/>
            <ac:spMk id="87" creationId="{00000000-0000-0000-0000-000000000000}"/>
          </ac:spMkLst>
        </pc:spChg>
      </pc:sldChg>
      <pc:sldChg chg="addSp delSp modSp mod">
        <pc:chgData name="Yilmaz Mustafa" userId="bbcede42-c1b2-43e6-a370-e252b59f6c51" providerId="ADAL" clId="{A7F79967-2D2B-4C39-B6DB-D919DAA51F67}" dt="2022-02-21T12:20:22.272" v="1073"/>
        <pc:sldMkLst>
          <pc:docMk/>
          <pc:sldMk cId="0" sldId="261"/>
        </pc:sldMkLst>
        <pc:spChg chg="add del mod">
          <ac:chgData name="Yilmaz Mustafa" userId="bbcede42-c1b2-43e6-a370-e252b59f6c51" providerId="ADAL" clId="{A7F79967-2D2B-4C39-B6DB-D919DAA51F67}" dt="2022-02-14T12:18:24.215" v="11" actId="478"/>
          <ac:spMkLst>
            <pc:docMk/>
            <pc:sldMk cId="0" sldId="261"/>
            <ac:spMk id="3" creationId="{9F686A56-7864-403A-8F78-B35DBA6AA136}"/>
          </ac:spMkLst>
        </pc:spChg>
        <pc:spChg chg="del">
          <ac:chgData name="Yilmaz Mustafa" userId="bbcede42-c1b2-43e6-a370-e252b59f6c51" providerId="ADAL" clId="{A7F79967-2D2B-4C39-B6DB-D919DAA51F67}" dt="2022-02-21T12:20:21.876" v="1072" actId="478"/>
          <ac:spMkLst>
            <pc:docMk/>
            <pc:sldMk cId="0" sldId="261"/>
            <ac:spMk id="8" creationId="{494CFAEA-EB57-4A82-805D-C1A29BE20B3A}"/>
          </ac:spMkLst>
        </pc:spChg>
        <pc:spChg chg="del">
          <ac:chgData name="Yilmaz Mustafa" userId="bbcede42-c1b2-43e6-a370-e252b59f6c51" providerId="ADAL" clId="{A7F79967-2D2B-4C39-B6DB-D919DAA51F67}" dt="2022-02-21T12:20:21.876" v="1072" actId="478"/>
          <ac:spMkLst>
            <pc:docMk/>
            <pc:sldMk cId="0" sldId="261"/>
            <ac:spMk id="9" creationId="{A0188FBF-37D4-4136-848C-7A818BE4A887}"/>
          </ac:spMkLst>
        </pc:spChg>
        <pc:spChg chg="add mod">
          <ac:chgData name="Yilmaz Mustafa" userId="bbcede42-c1b2-43e6-a370-e252b59f6c51" providerId="ADAL" clId="{A7F79967-2D2B-4C39-B6DB-D919DAA51F67}" dt="2022-02-21T12:20:22.272" v="1073"/>
          <ac:spMkLst>
            <pc:docMk/>
            <pc:sldMk cId="0" sldId="261"/>
            <ac:spMk id="10" creationId="{4E0034EA-43F8-44D7-BAC7-C512C0941C42}"/>
          </ac:spMkLst>
        </pc:spChg>
        <pc:spChg chg="add mod">
          <ac:chgData name="Yilmaz Mustafa" userId="bbcede42-c1b2-43e6-a370-e252b59f6c51" providerId="ADAL" clId="{A7F79967-2D2B-4C39-B6DB-D919DAA51F67}" dt="2022-02-21T12:20:22.272" v="1073"/>
          <ac:spMkLst>
            <pc:docMk/>
            <pc:sldMk cId="0" sldId="261"/>
            <ac:spMk id="11" creationId="{67700E00-43D1-44C3-B773-E2AE5BC9946F}"/>
          </ac:spMkLst>
        </pc:spChg>
        <pc:spChg chg="del">
          <ac:chgData name="Yilmaz Mustafa" userId="bbcede42-c1b2-43e6-a370-e252b59f6c51" providerId="ADAL" clId="{A7F79967-2D2B-4C39-B6DB-D919DAA51F67}" dt="2022-02-14T12:18:13.869" v="8" actId="478"/>
          <ac:spMkLst>
            <pc:docMk/>
            <pc:sldMk cId="0" sldId="261"/>
            <ac:spMk id="94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8:15.133" v="1022" actId="5793"/>
          <ac:spMkLst>
            <pc:docMk/>
            <pc:sldMk cId="0" sldId="261"/>
            <ac:spMk id="95" creationId="{00000000-0000-0000-0000-000000000000}"/>
          </ac:spMkLst>
        </pc:spChg>
      </pc:sldChg>
      <pc:sldChg chg="addSp delSp modSp mod">
        <pc:chgData name="Yilmaz Mustafa" userId="bbcede42-c1b2-43e6-a370-e252b59f6c51" providerId="ADAL" clId="{A7F79967-2D2B-4C39-B6DB-D919DAA51F67}" dt="2022-02-21T12:20:28.648" v="1075"/>
        <pc:sldMkLst>
          <pc:docMk/>
          <pc:sldMk cId="0" sldId="262"/>
        </pc:sldMkLst>
        <pc:spChg chg="add del mod">
          <ac:chgData name="Yilmaz Mustafa" userId="bbcede42-c1b2-43e6-a370-e252b59f6c51" providerId="ADAL" clId="{A7F79967-2D2B-4C39-B6DB-D919DAA51F67}" dt="2022-02-14T12:18:20.318" v="10" actId="478"/>
          <ac:spMkLst>
            <pc:docMk/>
            <pc:sldMk cId="0" sldId="262"/>
            <ac:spMk id="3" creationId="{90F7DC75-68E3-4D27-ACBA-87F42DE8CA7F}"/>
          </ac:spMkLst>
        </pc:spChg>
        <pc:spChg chg="del">
          <ac:chgData name="Yilmaz Mustafa" userId="bbcede42-c1b2-43e6-a370-e252b59f6c51" providerId="ADAL" clId="{A7F79967-2D2B-4C39-B6DB-D919DAA51F67}" dt="2022-02-21T12:20:28.406" v="1074" actId="478"/>
          <ac:spMkLst>
            <pc:docMk/>
            <pc:sldMk cId="0" sldId="262"/>
            <ac:spMk id="9" creationId="{8B7BBA6A-6411-4E60-9137-9DAF9A4A43AF}"/>
          </ac:spMkLst>
        </pc:spChg>
        <pc:spChg chg="del">
          <ac:chgData name="Yilmaz Mustafa" userId="bbcede42-c1b2-43e6-a370-e252b59f6c51" providerId="ADAL" clId="{A7F79967-2D2B-4C39-B6DB-D919DAA51F67}" dt="2022-02-21T12:20:28.406" v="1074" actId="478"/>
          <ac:spMkLst>
            <pc:docMk/>
            <pc:sldMk cId="0" sldId="262"/>
            <ac:spMk id="10" creationId="{2F80422F-F670-45D4-933A-30B7B691F180}"/>
          </ac:spMkLst>
        </pc:spChg>
        <pc:spChg chg="add mod">
          <ac:chgData name="Yilmaz Mustafa" userId="bbcede42-c1b2-43e6-a370-e252b59f6c51" providerId="ADAL" clId="{A7F79967-2D2B-4C39-B6DB-D919DAA51F67}" dt="2022-02-21T12:20:28.648" v="1075"/>
          <ac:spMkLst>
            <pc:docMk/>
            <pc:sldMk cId="0" sldId="262"/>
            <ac:spMk id="11" creationId="{960C3653-23B9-48FC-9216-FED6550293E4}"/>
          </ac:spMkLst>
        </pc:spChg>
        <pc:spChg chg="add mod">
          <ac:chgData name="Yilmaz Mustafa" userId="bbcede42-c1b2-43e6-a370-e252b59f6c51" providerId="ADAL" clId="{A7F79967-2D2B-4C39-B6DB-D919DAA51F67}" dt="2022-02-21T12:20:28.648" v="1075"/>
          <ac:spMkLst>
            <pc:docMk/>
            <pc:sldMk cId="0" sldId="262"/>
            <ac:spMk id="12" creationId="{F3522B43-6E62-4C80-9186-F7C5D11FFB46}"/>
          </ac:spMkLst>
        </pc:spChg>
        <pc:spChg chg="del">
          <ac:chgData name="Yilmaz Mustafa" userId="bbcede42-c1b2-43e6-a370-e252b59f6c51" providerId="ADAL" clId="{A7F79967-2D2B-4C39-B6DB-D919DAA51F67}" dt="2022-02-14T12:18:18.654" v="9" actId="478"/>
          <ac:spMkLst>
            <pc:docMk/>
            <pc:sldMk cId="0" sldId="262"/>
            <ac:spMk id="102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8:27.905" v="1027" actId="2057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3:37.481" v="633" actId="14100"/>
          <ac:spMkLst>
            <pc:docMk/>
            <pc:sldMk cId="0" sldId="262"/>
            <ac:spMk id="106" creationId="{00000000-0000-0000-0000-000000000000}"/>
          </ac:spMkLst>
        </pc:spChg>
      </pc:sldChg>
      <pc:sldChg chg="addSp delSp modSp add del mod">
        <pc:chgData name="Yilmaz Mustafa" userId="bbcede42-c1b2-43e6-a370-e252b59f6c51" providerId="ADAL" clId="{A7F79967-2D2B-4C39-B6DB-D919DAA51F67}" dt="2022-02-21T12:20:35.352" v="1077"/>
        <pc:sldMkLst>
          <pc:docMk/>
          <pc:sldMk cId="0" sldId="263"/>
        </pc:sldMkLst>
        <pc:spChg chg="add del mod">
          <ac:chgData name="Yilmaz Mustafa" userId="bbcede42-c1b2-43e6-a370-e252b59f6c51" providerId="ADAL" clId="{A7F79967-2D2B-4C39-B6DB-D919DAA51F67}" dt="2022-02-14T12:18:31.338" v="13" actId="478"/>
          <ac:spMkLst>
            <pc:docMk/>
            <pc:sldMk cId="0" sldId="263"/>
            <ac:spMk id="3" creationId="{51C7C4F3-5833-4864-900A-0DCEE4E47941}"/>
          </ac:spMkLst>
        </pc:spChg>
        <pc:spChg chg="del">
          <ac:chgData name="Yilmaz Mustafa" userId="bbcede42-c1b2-43e6-a370-e252b59f6c51" providerId="ADAL" clId="{A7F79967-2D2B-4C39-B6DB-D919DAA51F67}" dt="2022-02-21T12:20:35.085" v="1076" actId="478"/>
          <ac:spMkLst>
            <pc:docMk/>
            <pc:sldMk cId="0" sldId="263"/>
            <ac:spMk id="9" creationId="{234E1818-626F-4BC9-90B2-171C84BC512F}"/>
          </ac:spMkLst>
        </pc:spChg>
        <pc:spChg chg="del">
          <ac:chgData name="Yilmaz Mustafa" userId="bbcede42-c1b2-43e6-a370-e252b59f6c51" providerId="ADAL" clId="{A7F79967-2D2B-4C39-B6DB-D919DAA51F67}" dt="2022-02-21T12:20:35.085" v="1076" actId="478"/>
          <ac:spMkLst>
            <pc:docMk/>
            <pc:sldMk cId="0" sldId="263"/>
            <ac:spMk id="10" creationId="{56B19133-8A08-4C6A-8056-9F677F0749F5}"/>
          </ac:spMkLst>
        </pc:spChg>
        <pc:spChg chg="add mod">
          <ac:chgData name="Yilmaz Mustafa" userId="bbcede42-c1b2-43e6-a370-e252b59f6c51" providerId="ADAL" clId="{A7F79967-2D2B-4C39-B6DB-D919DAA51F67}" dt="2022-02-21T12:20:35.352" v="1077"/>
          <ac:spMkLst>
            <pc:docMk/>
            <pc:sldMk cId="0" sldId="263"/>
            <ac:spMk id="11" creationId="{7E2145A0-C576-4C4F-80B5-33BCCCF8777F}"/>
          </ac:spMkLst>
        </pc:spChg>
        <pc:spChg chg="add mod">
          <ac:chgData name="Yilmaz Mustafa" userId="bbcede42-c1b2-43e6-a370-e252b59f6c51" providerId="ADAL" clId="{A7F79967-2D2B-4C39-B6DB-D919DAA51F67}" dt="2022-02-21T12:20:35.352" v="1077"/>
          <ac:spMkLst>
            <pc:docMk/>
            <pc:sldMk cId="0" sldId="263"/>
            <ac:spMk id="12" creationId="{2B4D48C9-94FF-4055-A156-7ACBB31C7866}"/>
          </ac:spMkLst>
        </pc:spChg>
        <pc:spChg chg="del">
          <ac:chgData name="Yilmaz Mustafa" userId="bbcede42-c1b2-43e6-a370-e252b59f6c51" providerId="ADAL" clId="{A7F79967-2D2B-4C39-B6DB-D919DAA51F67}" dt="2022-02-14T12:18:30.366" v="12" actId="478"/>
          <ac:spMkLst>
            <pc:docMk/>
            <pc:sldMk cId="0" sldId="263"/>
            <ac:spMk id="111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8:35.384" v="1029" actId="20577"/>
          <ac:spMkLst>
            <pc:docMk/>
            <pc:sldMk cId="0" sldId="263"/>
            <ac:spMk id="112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4:36.063" v="735" actId="1036"/>
          <ac:spMkLst>
            <pc:docMk/>
            <pc:sldMk cId="0" sldId="263"/>
            <ac:spMk id="115" creationId="{00000000-0000-0000-0000-000000000000}"/>
          </ac:spMkLst>
        </pc:spChg>
      </pc:sldChg>
      <pc:sldChg chg="addSp delSp modSp add del mod">
        <pc:chgData name="Yilmaz Mustafa" userId="bbcede42-c1b2-43e6-a370-e252b59f6c51" providerId="ADAL" clId="{A7F79967-2D2B-4C39-B6DB-D919DAA51F67}" dt="2022-02-14T12:44:29.788" v="730" actId="47"/>
        <pc:sldMkLst>
          <pc:docMk/>
          <pc:sldMk cId="0" sldId="264"/>
        </pc:sldMkLst>
        <pc:spChg chg="add del mod">
          <ac:chgData name="Yilmaz Mustafa" userId="bbcede42-c1b2-43e6-a370-e252b59f6c51" providerId="ADAL" clId="{A7F79967-2D2B-4C39-B6DB-D919DAA51F67}" dt="2022-02-14T12:18:35.182" v="15" actId="478"/>
          <ac:spMkLst>
            <pc:docMk/>
            <pc:sldMk cId="0" sldId="264"/>
            <ac:spMk id="3" creationId="{53135643-095D-463C-81D6-78BA08B5B2F5}"/>
          </ac:spMkLst>
        </pc:spChg>
        <pc:spChg chg="del">
          <ac:chgData name="Yilmaz Mustafa" userId="bbcede42-c1b2-43e6-a370-e252b59f6c51" providerId="ADAL" clId="{A7F79967-2D2B-4C39-B6DB-D919DAA51F67}" dt="2022-02-14T12:18:34.144" v="14" actId="478"/>
          <ac:spMkLst>
            <pc:docMk/>
            <pc:sldMk cId="0" sldId="264"/>
            <ac:spMk id="120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1:24.819" v="407" actId="14100"/>
          <ac:spMkLst>
            <pc:docMk/>
            <pc:sldMk cId="0" sldId="264"/>
            <ac:spMk id="121" creationId="{00000000-0000-0000-0000-000000000000}"/>
          </ac:spMkLst>
        </pc:spChg>
      </pc:sldChg>
      <pc:sldChg chg="addSp delSp modSp add del mod">
        <pc:chgData name="Yilmaz Mustafa" userId="bbcede42-c1b2-43e6-a370-e252b59f6c51" providerId="ADAL" clId="{A7F79967-2D2B-4C39-B6DB-D919DAA51F67}" dt="2022-02-14T12:44:29.788" v="730" actId="47"/>
        <pc:sldMkLst>
          <pc:docMk/>
          <pc:sldMk cId="0" sldId="265"/>
        </pc:sldMkLst>
        <pc:spChg chg="add del mod">
          <ac:chgData name="Yilmaz Mustafa" userId="bbcede42-c1b2-43e6-a370-e252b59f6c51" providerId="ADAL" clId="{A7F79967-2D2B-4C39-B6DB-D919DAA51F67}" dt="2022-02-14T12:18:38.559" v="17" actId="478"/>
          <ac:spMkLst>
            <pc:docMk/>
            <pc:sldMk cId="0" sldId="265"/>
            <ac:spMk id="3" creationId="{78F863B8-B37D-48DF-852C-5AA6A477FAC7}"/>
          </ac:spMkLst>
        </pc:spChg>
        <pc:spChg chg="del">
          <ac:chgData name="Yilmaz Mustafa" userId="bbcede42-c1b2-43e6-a370-e252b59f6c51" providerId="ADAL" clId="{A7F79967-2D2B-4C39-B6DB-D919DAA51F67}" dt="2022-02-14T12:18:37.608" v="16" actId="478"/>
          <ac:spMkLst>
            <pc:docMk/>
            <pc:sldMk cId="0" sldId="265"/>
            <ac:spMk id="130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1:30.644" v="411" actId="14100"/>
          <ac:spMkLst>
            <pc:docMk/>
            <pc:sldMk cId="0" sldId="265"/>
            <ac:spMk id="131" creationId="{00000000-0000-0000-0000-000000000000}"/>
          </ac:spMkLst>
        </pc:spChg>
      </pc:sldChg>
      <pc:sldChg chg="addSp delSp modSp add del mod">
        <pc:chgData name="Yilmaz Mustafa" userId="bbcede42-c1b2-43e6-a370-e252b59f6c51" providerId="ADAL" clId="{A7F79967-2D2B-4C39-B6DB-D919DAA51F67}" dt="2022-02-14T12:44:29.788" v="730" actId="47"/>
        <pc:sldMkLst>
          <pc:docMk/>
          <pc:sldMk cId="0" sldId="266"/>
        </pc:sldMkLst>
        <pc:spChg chg="add del mod">
          <ac:chgData name="Yilmaz Mustafa" userId="bbcede42-c1b2-43e6-a370-e252b59f6c51" providerId="ADAL" clId="{A7F79967-2D2B-4C39-B6DB-D919DAA51F67}" dt="2022-02-14T12:18:42.827" v="19" actId="478"/>
          <ac:spMkLst>
            <pc:docMk/>
            <pc:sldMk cId="0" sldId="266"/>
            <ac:spMk id="3" creationId="{89469C76-A67D-4449-B526-40EA8CCBEC0F}"/>
          </ac:spMkLst>
        </pc:spChg>
        <pc:spChg chg="del">
          <ac:chgData name="Yilmaz Mustafa" userId="bbcede42-c1b2-43e6-a370-e252b59f6c51" providerId="ADAL" clId="{A7F79967-2D2B-4C39-B6DB-D919DAA51F67}" dt="2022-02-14T12:18:41.997" v="18" actId="478"/>
          <ac:spMkLst>
            <pc:docMk/>
            <pc:sldMk cId="0" sldId="266"/>
            <ac:spMk id="141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1:35.610" v="415" actId="14100"/>
          <ac:spMkLst>
            <pc:docMk/>
            <pc:sldMk cId="0" sldId="266"/>
            <ac:spMk id="142" creationId="{00000000-0000-0000-0000-000000000000}"/>
          </ac:spMkLst>
        </pc:spChg>
      </pc:sldChg>
      <pc:sldChg chg="addSp delSp modSp add del mod">
        <pc:chgData name="Yilmaz Mustafa" userId="bbcede42-c1b2-43e6-a370-e252b59f6c51" providerId="ADAL" clId="{A7F79967-2D2B-4C39-B6DB-D919DAA51F67}" dt="2022-02-14T12:44:29.788" v="730" actId="47"/>
        <pc:sldMkLst>
          <pc:docMk/>
          <pc:sldMk cId="0" sldId="267"/>
        </pc:sldMkLst>
        <pc:spChg chg="add del mod">
          <ac:chgData name="Yilmaz Mustafa" userId="bbcede42-c1b2-43e6-a370-e252b59f6c51" providerId="ADAL" clId="{A7F79967-2D2B-4C39-B6DB-D919DAA51F67}" dt="2022-02-14T12:18:48.636" v="21" actId="478"/>
          <ac:spMkLst>
            <pc:docMk/>
            <pc:sldMk cId="0" sldId="267"/>
            <ac:spMk id="3" creationId="{6133FC9E-504D-4680-82F6-C7D80F545439}"/>
          </ac:spMkLst>
        </pc:spChg>
        <pc:spChg chg="del">
          <ac:chgData name="Yilmaz Mustafa" userId="bbcede42-c1b2-43e6-a370-e252b59f6c51" providerId="ADAL" clId="{A7F79967-2D2B-4C39-B6DB-D919DAA51F67}" dt="2022-02-14T12:18:47.720" v="20" actId="478"/>
          <ac:spMkLst>
            <pc:docMk/>
            <pc:sldMk cId="0" sldId="267"/>
            <ac:spMk id="150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1:40.345" v="419" actId="14100"/>
          <ac:spMkLst>
            <pc:docMk/>
            <pc:sldMk cId="0" sldId="267"/>
            <ac:spMk id="151" creationId="{00000000-0000-0000-0000-000000000000}"/>
          </ac:spMkLst>
        </pc:spChg>
      </pc:sldChg>
      <pc:sldChg chg="addSp delSp modSp add del mod">
        <pc:chgData name="Yilmaz Mustafa" userId="bbcede42-c1b2-43e6-a370-e252b59f6c51" providerId="ADAL" clId="{A7F79967-2D2B-4C39-B6DB-D919DAA51F67}" dt="2022-02-14T12:44:29.788" v="730" actId="47"/>
        <pc:sldMkLst>
          <pc:docMk/>
          <pc:sldMk cId="0" sldId="268"/>
        </pc:sldMkLst>
        <pc:spChg chg="add del mod">
          <ac:chgData name="Yilmaz Mustafa" userId="bbcede42-c1b2-43e6-a370-e252b59f6c51" providerId="ADAL" clId="{A7F79967-2D2B-4C39-B6DB-D919DAA51F67}" dt="2022-02-14T12:18:57.457" v="23" actId="478"/>
          <ac:spMkLst>
            <pc:docMk/>
            <pc:sldMk cId="0" sldId="268"/>
            <ac:spMk id="3" creationId="{9E6D763A-11B3-4E21-AFE0-D75A8687A801}"/>
          </ac:spMkLst>
        </pc:spChg>
        <pc:spChg chg="del">
          <ac:chgData name="Yilmaz Mustafa" userId="bbcede42-c1b2-43e6-a370-e252b59f6c51" providerId="ADAL" clId="{A7F79967-2D2B-4C39-B6DB-D919DAA51F67}" dt="2022-02-14T12:18:56.308" v="22" actId="478"/>
          <ac:spMkLst>
            <pc:docMk/>
            <pc:sldMk cId="0" sldId="268"/>
            <ac:spMk id="159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1:45.103" v="423" actId="14100"/>
          <ac:spMkLst>
            <pc:docMk/>
            <pc:sldMk cId="0" sldId="268"/>
            <ac:spMk id="160" creationId="{00000000-0000-0000-0000-000000000000}"/>
          </ac:spMkLst>
        </pc:spChg>
      </pc:sldChg>
      <pc:sldChg chg="addSp delSp modSp del mod">
        <pc:chgData name="Yilmaz Mustafa" userId="bbcede42-c1b2-43e6-a370-e252b59f6c51" providerId="ADAL" clId="{A7F79967-2D2B-4C39-B6DB-D919DAA51F67}" dt="2022-02-14T12:41:58.275" v="426" actId="47"/>
        <pc:sldMkLst>
          <pc:docMk/>
          <pc:sldMk cId="0" sldId="269"/>
        </pc:sldMkLst>
        <pc:spChg chg="add del mod">
          <ac:chgData name="Yilmaz Mustafa" userId="bbcede42-c1b2-43e6-a370-e252b59f6c51" providerId="ADAL" clId="{A7F79967-2D2B-4C39-B6DB-D919DAA51F67}" dt="2022-02-14T12:19:01.525" v="25" actId="478"/>
          <ac:spMkLst>
            <pc:docMk/>
            <pc:sldMk cId="0" sldId="269"/>
            <ac:spMk id="3" creationId="{18827238-FF54-48F5-81DD-69DFCB79A34A}"/>
          </ac:spMkLst>
        </pc:spChg>
        <pc:spChg chg="del">
          <ac:chgData name="Yilmaz Mustafa" userId="bbcede42-c1b2-43e6-a370-e252b59f6c51" providerId="ADAL" clId="{A7F79967-2D2B-4C39-B6DB-D919DAA51F67}" dt="2022-02-14T12:19:00.230" v="24" actId="478"/>
          <ac:spMkLst>
            <pc:docMk/>
            <pc:sldMk cId="0" sldId="269"/>
            <ac:spMk id="169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1:52.305" v="425" actId="20577"/>
          <ac:spMkLst>
            <pc:docMk/>
            <pc:sldMk cId="0" sldId="269"/>
            <ac:spMk id="170" creationId="{00000000-0000-0000-0000-000000000000}"/>
          </ac:spMkLst>
        </pc:spChg>
      </pc:sldChg>
      <pc:sldChg chg="addSp delSp modSp mod">
        <pc:chgData name="Yilmaz Mustafa" userId="bbcede42-c1b2-43e6-a370-e252b59f6c51" providerId="ADAL" clId="{A7F79967-2D2B-4C39-B6DB-D919DAA51F67}" dt="2022-02-21T12:21:19.298" v="1085"/>
        <pc:sldMkLst>
          <pc:docMk/>
          <pc:sldMk cId="0" sldId="270"/>
        </pc:sldMkLst>
        <pc:spChg chg="del">
          <ac:chgData name="Yilmaz Mustafa" userId="bbcede42-c1b2-43e6-a370-e252b59f6c51" providerId="ADAL" clId="{A7F79967-2D2B-4C39-B6DB-D919DAA51F67}" dt="2022-02-21T12:21:19.057" v="1084" actId="478"/>
          <ac:spMkLst>
            <pc:docMk/>
            <pc:sldMk cId="0" sldId="270"/>
            <ac:spMk id="7" creationId="{C4F885A0-7D82-4795-A886-0EF6D351FDD3}"/>
          </ac:spMkLst>
        </pc:spChg>
        <pc:spChg chg="del">
          <ac:chgData name="Yilmaz Mustafa" userId="bbcede42-c1b2-43e6-a370-e252b59f6c51" providerId="ADAL" clId="{A7F79967-2D2B-4C39-B6DB-D919DAA51F67}" dt="2022-02-21T12:21:19.057" v="1084" actId="478"/>
          <ac:spMkLst>
            <pc:docMk/>
            <pc:sldMk cId="0" sldId="270"/>
            <ac:spMk id="8" creationId="{5C588012-D254-4A2B-AD98-6F5904DD63F9}"/>
          </ac:spMkLst>
        </pc:spChg>
        <pc:spChg chg="add mod">
          <ac:chgData name="Yilmaz Mustafa" userId="bbcede42-c1b2-43e6-a370-e252b59f6c51" providerId="ADAL" clId="{A7F79967-2D2B-4C39-B6DB-D919DAA51F67}" dt="2022-02-21T12:21:19.298" v="1085"/>
          <ac:spMkLst>
            <pc:docMk/>
            <pc:sldMk cId="0" sldId="270"/>
            <ac:spMk id="9" creationId="{2DC8C5C8-AF7A-47FC-85F7-748A702B1D20}"/>
          </ac:spMkLst>
        </pc:spChg>
        <pc:spChg chg="add mod">
          <ac:chgData name="Yilmaz Mustafa" userId="bbcede42-c1b2-43e6-a370-e252b59f6c51" providerId="ADAL" clId="{A7F79967-2D2B-4C39-B6DB-D919DAA51F67}" dt="2022-02-21T12:21:19.298" v="1085"/>
          <ac:spMkLst>
            <pc:docMk/>
            <pc:sldMk cId="0" sldId="270"/>
            <ac:spMk id="10" creationId="{5F314361-CA8B-415B-A89E-A439E042BAFE}"/>
          </ac:spMkLst>
        </pc:spChg>
        <pc:spChg chg="mod">
          <ac:chgData name="Yilmaz Mustafa" userId="bbcede42-c1b2-43e6-a370-e252b59f6c51" providerId="ADAL" clId="{A7F79967-2D2B-4C39-B6DB-D919DAA51F67}" dt="2022-02-14T12:42:17.858" v="475" actId="20577"/>
          <ac:spMkLst>
            <pc:docMk/>
            <pc:sldMk cId="0" sldId="270"/>
            <ac:spMk id="177" creationId="{00000000-0000-0000-0000-000000000000}"/>
          </ac:spMkLst>
        </pc:spChg>
      </pc:sldChg>
      <pc:sldChg chg="addSp delSp modSp add mod">
        <pc:chgData name="Yilmaz Mustafa" userId="bbcede42-c1b2-43e6-a370-e252b59f6c51" providerId="ADAL" clId="{A7F79967-2D2B-4C39-B6DB-D919DAA51F67}" dt="2022-02-21T12:21:24.290" v="1087"/>
        <pc:sldMkLst>
          <pc:docMk/>
          <pc:sldMk cId="820250893" sldId="271"/>
        </pc:sldMkLst>
        <pc:spChg chg="del">
          <ac:chgData name="Yilmaz Mustafa" userId="bbcede42-c1b2-43e6-a370-e252b59f6c51" providerId="ADAL" clId="{A7F79967-2D2B-4C39-B6DB-D919DAA51F67}" dt="2022-02-21T12:21:23.944" v="1086" actId="478"/>
          <ac:spMkLst>
            <pc:docMk/>
            <pc:sldMk cId="820250893" sldId="271"/>
            <ac:spMk id="7" creationId="{C4F885A0-7D82-4795-A886-0EF6D351FDD3}"/>
          </ac:spMkLst>
        </pc:spChg>
        <pc:spChg chg="del">
          <ac:chgData name="Yilmaz Mustafa" userId="bbcede42-c1b2-43e6-a370-e252b59f6c51" providerId="ADAL" clId="{A7F79967-2D2B-4C39-B6DB-D919DAA51F67}" dt="2022-02-21T12:21:23.944" v="1086" actId="478"/>
          <ac:spMkLst>
            <pc:docMk/>
            <pc:sldMk cId="820250893" sldId="271"/>
            <ac:spMk id="8" creationId="{5C588012-D254-4A2B-AD98-6F5904DD63F9}"/>
          </ac:spMkLst>
        </pc:spChg>
        <pc:spChg chg="add mod">
          <ac:chgData name="Yilmaz Mustafa" userId="bbcede42-c1b2-43e6-a370-e252b59f6c51" providerId="ADAL" clId="{A7F79967-2D2B-4C39-B6DB-D919DAA51F67}" dt="2022-02-21T12:21:24.290" v="1087"/>
          <ac:spMkLst>
            <pc:docMk/>
            <pc:sldMk cId="820250893" sldId="271"/>
            <ac:spMk id="9" creationId="{97464812-C562-4781-B408-985FB98CF52B}"/>
          </ac:spMkLst>
        </pc:spChg>
        <pc:spChg chg="add mod">
          <ac:chgData name="Yilmaz Mustafa" userId="bbcede42-c1b2-43e6-a370-e252b59f6c51" providerId="ADAL" clId="{A7F79967-2D2B-4C39-B6DB-D919DAA51F67}" dt="2022-02-21T12:21:24.290" v="1087"/>
          <ac:spMkLst>
            <pc:docMk/>
            <pc:sldMk cId="820250893" sldId="271"/>
            <ac:spMk id="10" creationId="{74DB0809-BEFA-47C2-B301-48F53DEDF13D}"/>
          </ac:spMkLst>
        </pc:spChg>
        <pc:spChg chg="mod">
          <ac:chgData name="Yilmaz Mustafa" userId="bbcede42-c1b2-43e6-a370-e252b59f6c51" providerId="ADAL" clId="{A7F79967-2D2B-4C39-B6DB-D919DAA51F67}" dt="2022-02-14T12:42:34.660" v="501" actId="14100"/>
          <ac:spMkLst>
            <pc:docMk/>
            <pc:sldMk cId="820250893" sldId="271"/>
            <ac:spMk id="177" creationId="{00000000-0000-0000-0000-000000000000}"/>
          </ac:spMkLst>
        </pc:spChg>
      </pc:sldChg>
      <pc:sldChg chg="addSp delSp modSp add mod">
        <pc:chgData name="Yilmaz Mustafa" userId="bbcede42-c1b2-43e6-a370-e252b59f6c51" providerId="ADAL" clId="{A7F79967-2D2B-4C39-B6DB-D919DAA51F67}" dt="2022-02-21T12:21:10.016" v="1083"/>
        <pc:sldMkLst>
          <pc:docMk/>
          <pc:sldMk cId="1547649687" sldId="272"/>
        </pc:sldMkLst>
        <pc:spChg chg="del">
          <ac:chgData name="Yilmaz Mustafa" userId="bbcede42-c1b2-43e6-a370-e252b59f6c51" providerId="ADAL" clId="{A7F79967-2D2B-4C39-B6DB-D919DAA51F67}" dt="2022-02-21T12:21:09.709" v="1082" actId="478"/>
          <ac:spMkLst>
            <pc:docMk/>
            <pc:sldMk cId="1547649687" sldId="272"/>
            <ac:spMk id="9" creationId="{234E1818-626F-4BC9-90B2-171C84BC512F}"/>
          </ac:spMkLst>
        </pc:spChg>
        <pc:spChg chg="del">
          <ac:chgData name="Yilmaz Mustafa" userId="bbcede42-c1b2-43e6-a370-e252b59f6c51" providerId="ADAL" clId="{A7F79967-2D2B-4C39-B6DB-D919DAA51F67}" dt="2022-02-21T12:21:09.709" v="1082" actId="478"/>
          <ac:spMkLst>
            <pc:docMk/>
            <pc:sldMk cId="1547649687" sldId="272"/>
            <ac:spMk id="10" creationId="{56B19133-8A08-4C6A-8056-9F677F0749F5}"/>
          </ac:spMkLst>
        </pc:spChg>
        <pc:spChg chg="add mod">
          <ac:chgData name="Yilmaz Mustafa" userId="bbcede42-c1b2-43e6-a370-e252b59f6c51" providerId="ADAL" clId="{A7F79967-2D2B-4C39-B6DB-D919DAA51F67}" dt="2022-02-21T12:21:10.016" v="1083"/>
          <ac:spMkLst>
            <pc:docMk/>
            <pc:sldMk cId="1547649687" sldId="272"/>
            <ac:spMk id="11" creationId="{73E3DC5E-D320-4744-BC0E-B1482208DE91}"/>
          </ac:spMkLst>
        </pc:spChg>
        <pc:spChg chg="add mod">
          <ac:chgData name="Yilmaz Mustafa" userId="bbcede42-c1b2-43e6-a370-e252b59f6c51" providerId="ADAL" clId="{A7F79967-2D2B-4C39-B6DB-D919DAA51F67}" dt="2022-02-21T12:21:10.016" v="1083"/>
          <ac:spMkLst>
            <pc:docMk/>
            <pc:sldMk cId="1547649687" sldId="272"/>
            <ac:spMk id="12" creationId="{2487FEF2-93FB-4DAF-8CA4-0A1ABA40B51A}"/>
          </ac:spMkLst>
        </pc:spChg>
        <pc:spChg chg="mod">
          <ac:chgData name="Yilmaz Mustafa" userId="bbcede42-c1b2-43e6-a370-e252b59f6c51" providerId="ADAL" clId="{A7F79967-2D2B-4C39-B6DB-D919DAA51F67}" dt="2022-02-14T12:49:13.260" v="1035" actId="20577"/>
          <ac:spMkLst>
            <pc:docMk/>
            <pc:sldMk cId="1547649687" sldId="272"/>
            <ac:spMk id="112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5:08.735" v="820" actId="1037"/>
          <ac:spMkLst>
            <pc:docMk/>
            <pc:sldMk cId="1547649687" sldId="272"/>
            <ac:spMk id="115" creationId="{00000000-0000-0000-0000-000000000000}"/>
          </ac:spMkLst>
        </pc:spChg>
      </pc:sldChg>
      <pc:sldChg chg="addSp delSp modSp add mod">
        <pc:chgData name="Yilmaz Mustafa" userId="bbcede42-c1b2-43e6-a370-e252b59f6c51" providerId="ADAL" clId="{A7F79967-2D2B-4C39-B6DB-D919DAA51F67}" dt="2022-02-21T12:20:49.866" v="1079"/>
        <pc:sldMkLst>
          <pc:docMk/>
          <pc:sldMk cId="547841966" sldId="273"/>
        </pc:sldMkLst>
        <pc:spChg chg="del">
          <ac:chgData name="Yilmaz Mustafa" userId="bbcede42-c1b2-43e6-a370-e252b59f6c51" providerId="ADAL" clId="{A7F79967-2D2B-4C39-B6DB-D919DAA51F67}" dt="2022-02-21T12:20:49.325" v="1078" actId="478"/>
          <ac:spMkLst>
            <pc:docMk/>
            <pc:sldMk cId="547841966" sldId="273"/>
            <ac:spMk id="9" creationId="{234E1818-626F-4BC9-90B2-171C84BC512F}"/>
          </ac:spMkLst>
        </pc:spChg>
        <pc:spChg chg="del">
          <ac:chgData name="Yilmaz Mustafa" userId="bbcede42-c1b2-43e6-a370-e252b59f6c51" providerId="ADAL" clId="{A7F79967-2D2B-4C39-B6DB-D919DAA51F67}" dt="2022-02-21T12:20:49.325" v="1078" actId="478"/>
          <ac:spMkLst>
            <pc:docMk/>
            <pc:sldMk cId="547841966" sldId="273"/>
            <ac:spMk id="10" creationId="{56B19133-8A08-4C6A-8056-9F677F0749F5}"/>
          </ac:spMkLst>
        </pc:spChg>
        <pc:spChg chg="add mod">
          <ac:chgData name="Yilmaz Mustafa" userId="bbcede42-c1b2-43e6-a370-e252b59f6c51" providerId="ADAL" clId="{A7F79967-2D2B-4C39-B6DB-D919DAA51F67}" dt="2022-02-21T12:20:49.866" v="1079"/>
          <ac:spMkLst>
            <pc:docMk/>
            <pc:sldMk cId="547841966" sldId="273"/>
            <ac:spMk id="11" creationId="{CE6D0C69-4FD7-4EF9-91E6-B3A48A59BE65}"/>
          </ac:spMkLst>
        </pc:spChg>
        <pc:spChg chg="add mod">
          <ac:chgData name="Yilmaz Mustafa" userId="bbcede42-c1b2-43e6-a370-e252b59f6c51" providerId="ADAL" clId="{A7F79967-2D2B-4C39-B6DB-D919DAA51F67}" dt="2022-02-21T12:20:49.866" v="1079"/>
          <ac:spMkLst>
            <pc:docMk/>
            <pc:sldMk cId="547841966" sldId="273"/>
            <ac:spMk id="12" creationId="{728A9DF6-0377-42CD-A29B-8D7164A763C6}"/>
          </ac:spMkLst>
        </pc:spChg>
        <pc:spChg chg="mod">
          <ac:chgData name="Yilmaz Mustafa" userId="bbcede42-c1b2-43e6-a370-e252b59f6c51" providerId="ADAL" clId="{A7F79967-2D2B-4C39-B6DB-D919DAA51F67}" dt="2022-02-14T12:48:53.962" v="1031" actId="20577"/>
          <ac:spMkLst>
            <pc:docMk/>
            <pc:sldMk cId="547841966" sldId="273"/>
            <ac:spMk id="112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5:39.142" v="925" actId="1038"/>
          <ac:spMkLst>
            <pc:docMk/>
            <pc:sldMk cId="547841966" sldId="273"/>
            <ac:spMk id="115" creationId="{00000000-0000-0000-0000-000000000000}"/>
          </ac:spMkLst>
        </pc:spChg>
      </pc:sldChg>
      <pc:sldChg chg="addSp delSp modSp add mod">
        <pc:chgData name="Yilmaz Mustafa" userId="bbcede42-c1b2-43e6-a370-e252b59f6c51" providerId="ADAL" clId="{A7F79967-2D2B-4C39-B6DB-D919DAA51F67}" dt="2022-02-21T12:21:01.344" v="1081"/>
        <pc:sldMkLst>
          <pc:docMk/>
          <pc:sldMk cId="401997169" sldId="274"/>
        </pc:sldMkLst>
        <pc:spChg chg="del">
          <ac:chgData name="Yilmaz Mustafa" userId="bbcede42-c1b2-43e6-a370-e252b59f6c51" providerId="ADAL" clId="{A7F79967-2D2B-4C39-B6DB-D919DAA51F67}" dt="2022-02-21T12:21:00.909" v="1080" actId="478"/>
          <ac:spMkLst>
            <pc:docMk/>
            <pc:sldMk cId="401997169" sldId="274"/>
            <ac:spMk id="9" creationId="{234E1818-626F-4BC9-90B2-171C84BC512F}"/>
          </ac:spMkLst>
        </pc:spChg>
        <pc:spChg chg="del">
          <ac:chgData name="Yilmaz Mustafa" userId="bbcede42-c1b2-43e6-a370-e252b59f6c51" providerId="ADAL" clId="{A7F79967-2D2B-4C39-B6DB-D919DAA51F67}" dt="2022-02-21T12:21:00.909" v="1080" actId="478"/>
          <ac:spMkLst>
            <pc:docMk/>
            <pc:sldMk cId="401997169" sldId="274"/>
            <ac:spMk id="10" creationId="{56B19133-8A08-4C6A-8056-9F677F0749F5}"/>
          </ac:spMkLst>
        </pc:spChg>
        <pc:spChg chg="add mod">
          <ac:chgData name="Yilmaz Mustafa" userId="bbcede42-c1b2-43e6-a370-e252b59f6c51" providerId="ADAL" clId="{A7F79967-2D2B-4C39-B6DB-D919DAA51F67}" dt="2022-02-21T12:21:01.344" v="1081"/>
          <ac:spMkLst>
            <pc:docMk/>
            <pc:sldMk cId="401997169" sldId="274"/>
            <ac:spMk id="11" creationId="{5A966185-BF10-41CC-B43E-2161793FCEE7}"/>
          </ac:spMkLst>
        </pc:spChg>
        <pc:spChg chg="add mod">
          <ac:chgData name="Yilmaz Mustafa" userId="bbcede42-c1b2-43e6-a370-e252b59f6c51" providerId="ADAL" clId="{A7F79967-2D2B-4C39-B6DB-D919DAA51F67}" dt="2022-02-21T12:21:01.344" v="1081"/>
          <ac:spMkLst>
            <pc:docMk/>
            <pc:sldMk cId="401997169" sldId="274"/>
            <ac:spMk id="12" creationId="{36CCC6B1-96D4-4EF1-B0E8-C873B02C75A7}"/>
          </ac:spMkLst>
        </pc:spChg>
        <pc:spChg chg="mod">
          <ac:chgData name="Yilmaz Mustafa" userId="bbcede42-c1b2-43e6-a370-e252b59f6c51" providerId="ADAL" clId="{A7F79967-2D2B-4C39-B6DB-D919DAA51F67}" dt="2022-02-14T12:49:47.173" v="1036" actId="20577"/>
          <ac:spMkLst>
            <pc:docMk/>
            <pc:sldMk cId="401997169" sldId="274"/>
            <ac:spMk id="112" creationId="{00000000-0000-0000-0000-000000000000}"/>
          </ac:spMkLst>
        </pc:spChg>
        <pc:spChg chg="mod">
          <ac:chgData name="Yilmaz Mustafa" userId="bbcede42-c1b2-43e6-a370-e252b59f6c51" providerId="ADAL" clId="{A7F79967-2D2B-4C39-B6DB-D919DAA51F67}" dt="2022-02-14T12:46:02.257" v="989" actId="1037"/>
          <ac:spMkLst>
            <pc:docMk/>
            <pc:sldMk cId="401997169" sldId="274"/>
            <ac:spMk id="115" creationId="{00000000-0000-0000-0000-000000000000}"/>
          </ac:spMkLst>
        </pc:spChg>
      </pc:sldChg>
      <pc:sldChg chg="modSp add mod">
        <pc:chgData name="Yilmaz Mustafa" userId="bbcede42-c1b2-43e6-a370-e252b59f6c51" providerId="ADAL" clId="{A7F79967-2D2B-4C39-B6DB-D919DAA51F67}" dt="2022-02-21T12:19:02.263" v="1054" actId="14100"/>
        <pc:sldMkLst>
          <pc:docMk/>
          <pc:sldMk cId="3487596091" sldId="275"/>
        </pc:sldMkLst>
        <pc:spChg chg="mod">
          <ac:chgData name="Yilmaz Mustafa" userId="bbcede42-c1b2-43e6-a370-e252b59f6c51" providerId="ADAL" clId="{A7F79967-2D2B-4C39-B6DB-D919DAA51F67}" dt="2022-02-21T12:19:02.263" v="1054" actId="14100"/>
          <ac:spMkLst>
            <pc:docMk/>
            <pc:sldMk cId="3487596091" sldId="275"/>
            <ac:spMk id="78" creationId="{00000000-0000-0000-0000-000000000000}"/>
          </ac:spMkLst>
        </pc:spChg>
      </pc:sldChg>
      <pc:sldChg chg="add">
        <pc:chgData name="Yilmaz Mustafa" userId="bbcede42-c1b2-43e6-a370-e252b59f6c51" providerId="ADAL" clId="{A7F79967-2D2B-4C39-B6DB-D919DAA51F67}" dt="2022-02-21T12:21:53.775" v="1089"/>
        <pc:sldMkLst>
          <pc:docMk/>
          <pc:sldMk cId="3190903067" sldId="276"/>
        </pc:sldMkLst>
      </pc:sldChg>
      <pc:sldMasterChg chg="add addSldLayout">
        <pc:chgData name="Yilmaz Mustafa" userId="bbcede42-c1b2-43e6-a370-e252b59f6c51" providerId="ADAL" clId="{A7F79967-2D2B-4C39-B6DB-D919DAA51F67}" dt="2022-02-21T12:18:15.806" v="1037" actId="27028"/>
        <pc:sldMasterMkLst>
          <pc:docMk/>
          <pc:sldMasterMk cId="1711548460" sldId="2147483660"/>
        </pc:sldMasterMkLst>
        <pc:sldLayoutChg chg="add">
          <pc:chgData name="Yilmaz Mustafa" userId="bbcede42-c1b2-43e6-a370-e252b59f6c51" providerId="ADAL" clId="{A7F79967-2D2B-4C39-B6DB-D919DAA51F67}" dt="2022-02-21T12:18:15.806" v="1037" actId="27028"/>
          <pc:sldLayoutMkLst>
            <pc:docMk/>
            <pc:sldMasterMk cId="1711548460" sldId="2147483660"/>
            <pc:sldLayoutMk cId="3404600902" sldId="2147483662"/>
          </pc:sldLayoutMkLst>
        </pc:sldLayoutChg>
      </pc:sldMasterChg>
    </pc:docChg>
  </pc:docChgLst>
  <pc:docChgLst>
    <pc:chgData name="Yilmaz Mustafa" userId="S::yilmaz.mustafa@intecbrusselvzw.onmicrosoft.com::bbcede42-c1b2-43e6-a370-e252b59f6c51" providerId="AD" clId="Web-{EFC4FDD1-5F40-F67B-4522-6F2B11E34CDB}"/>
    <pc:docChg chg="addSld modSld">
      <pc:chgData name="Yilmaz Mustafa" userId="S::yilmaz.mustafa@intecbrusselvzw.onmicrosoft.com::bbcede42-c1b2-43e6-a370-e252b59f6c51" providerId="AD" clId="Web-{EFC4FDD1-5F40-F67B-4522-6F2B11E34CDB}" dt="2022-02-25T11:08:15.332" v="110" actId="20577"/>
      <pc:docMkLst>
        <pc:docMk/>
      </pc:docMkLst>
      <pc:sldChg chg="modSp">
        <pc:chgData name="Yilmaz Mustafa" userId="S::yilmaz.mustafa@intecbrusselvzw.onmicrosoft.com::bbcede42-c1b2-43e6-a370-e252b59f6c51" providerId="AD" clId="Web-{EFC4FDD1-5F40-F67B-4522-6F2B11E34CDB}" dt="2022-02-25T08:12:37.107" v="0" actId="20577"/>
        <pc:sldMkLst>
          <pc:docMk/>
          <pc:sldMk cId="0" sldId="256"/>
        </pc:sldMkLst>
        <pc:spChg chg="mod">
          <ac:chgData name="Yilmaz Mustafa" userId="S::yilmaz.mustafa@intecbrusselvzw.onmicrosoft.com::bbcede42-c1b2-43e6-a370-e252b59f6c51" providerId="AD" clId="Web-{EFC4FDD1-5F40-F67B-4522-6F2B11E34CDB}" dt="2022-02-25T08:12:37.107" v="0" actId="20577"/>
          <ac:spMkLst>
            <pc:docMk/>
            <pc:sldMk cId="0" sldId="256"/>
            <ac:spMk id="12" creationId="{59F1D0B3-D47D-4CFB-949E-BC9CE94896F5}"/>
          </ac:spMkLst>
        </pc:spChg>
      </pc:sldChg>
      <pc:sldChg chg="modSp">
        <pc:chgData name="Yilmaz Mustafa" userId="S::yilmaz.mustafa@intecbrusselvzw.onmicrosoft.com::bbcede42-c1b2-43e6-a370-e252b59f6c51" providerId="AD" clId="Web-{EFC4FDD1-5F40-F67B-4522-6F2B11E34CDB}" dt="2022-02-25T08:13:01.983" v="15" actId="20577"/>
        <pc:sldMkLst>
          <pc:docMk/>
          <pc:sldMk cId="0" sldId="257"/>
        </pc:sldMkLst>
        <pc:spChg chg="mod">
          <ac:chgData name="Yilmaz Mustafa" userId="S::yilmaz.mustafa@intecbrusselvzw.onmicrosoft.com::bbcede42-c1b2-43e6-a370-e252b59f6c51" providerId="AD" clId="Web-{EFC4FDD1-5F40-F67B-4522-6F2B11E34CDB}" dt="2022-02-25T08:13:01.983" v="15" actId="20577"/>
          <ac:spMkLst>
            <pc:docMk/>
            <pc:sldMk cId="0" sldId="257"/>
            <ac:spMk id="10" creationId="{E52B10E2-3F8E-4909-B235-95239D9B69C2}"/>
          </ac:spMkLst>
        </pc:spChg>
      </pc:sldChg>
      <pc:sldChg chg="modSp">
        <pc:chgData name="Yilmaz Mustafa" userId="S::yilmaz.mustafa@intecbrusselvzw.onmicrosoft.com::bbcede42-c1b2-43e6-a370-e252b59f6c51" providerId="AD" clId="Web-{EFC4FDD1-5F40-F67B-4522-6F2B11E34CDB}" dt="2022-02-25T08:13:06.358" v="18" actId="20577"/>
        <pc:sldMkLst>
          <pc:docMk/>
          <pc:sldMk cId="0" sldId="258"/>
        </pc:sldMkLst>
        <pc:spChg chg="mod">
          <ac:chgData name="Yilmaz Mustafa" userId="S::yilmaz.mustafa@intecbrusselvzw.onmicrosoft.com::bbcede42-c1b2-43e6-a370-e252b59f6c51" providerId="AD" clId="Web-{EFC4FDD1-5F40-F67B-4522-6F2B11E34CDB}" dt="2022-02-25T08:13:06.358" v="18" actId="20577"/>
          <ac:spMkLst>
            <pc:docMk/>
            <pc:sldMk cId="0" sldId="258"/>
            <ac:spMk id="10" creationId="{B955B728-4279-45D3-87BD-ED3AED007E2D}"/>
          </ac:spMkLst>
        </pc:spChg>
      </pc:sldChg>
      <pc:sldChg chg="modSp">
        <pc:chgData name="Yilmaz Mustafa" userId="S::yilmaz.mustafa@intecbrusselvzw.onmicrosoft.com::bbcede42-c1b2-43e6-a370-e252b59f6c51" providerId="AD" clId="Web-{EFC4FDD1-5F40-F67B-4522-6F2B11E34CDB}" dt="2022-02-25T08:13:06.498" v="20" actId="20577"/>
        <pc:sldMkLst>
          <pc:docMk/>
          <pc:sldMk cId="0" sldId="259"/>
        </pc:sldMkLst>
        <pc:spChg chg="mod">
          <ac:chgData name="Yilmaz Mustafa" userId="S::yilmaz.mustafa@intecbrusselvzw.onmicrosoft.com::bbcede42-c1b2-43e6-a370-e252b59f6c51" providerId="AD" clId="Web-{EFC4FDD1-5F40-F67B-4522-6F2B11E34CDB}" dt="2022-02-25T08:13:06.498" v="20" actId="20577"/>
          <ac:spMkLst>
            <pc:docMk/>
            <pc:sldMk cId="0" sldId="259"/>
            <ac:spMk id="10" creationId="{E002A024-04D1-4990-B36A-E49FFB85CB4C}"/>
          </ac:spMkLst>
        </pc:spChg>
      </pc:sldChg>
      <pc:sldChg chg="modSp">
        <pc:chgData name="Yilmaz Mustafa" userId="S::yilmaz.mustafa@intecbrusselvzw.onmicrosoft.com::bbcede42-c1b2-43e6-a370-e252b59f6c51" providerId="AD" clId="Web-{EFC4FDD1-5F40-F67B-4522-6F2B11E34CDB}" dt="2022-02-25T08:13:08.920" v="22" actId="20577"/>
        <pc:sldMkLst>
          <pc:docMk/>
          <pc:sldMk cId="0" sldId="260"/>
        </pc:sldMkLst>
        <pc:spChg chg="mod">
          <ac:chgData name="Yilmaz Mustafa" userId="S::yilmaz.mustafa@intecbrusselvzw.onmicrosoft.com::bbcede42-c1b2-43e6-a370-e252b59f6c51" providerId="AD" clId="Web-{EFC4FDD1-5F40-F67B-4522-6F2B11E34CDB}" dt="2022-02-25T08:13:08.920" v="22" actId="20577"/>
          <ac:spMkLst>
            <pc:docMk/>
            <pc:sldMk cId="0" sldId="260"/>
            <ac:spMk id="10" creationId="{AE28F36E-F821-41BE-95E7-5E5D387F6DF7}"/>
          </ac:spMkLst>
        </pc:spChg>
      </pc:sldChg>
      <pc:sldChg chg="modSp">
        <pc:chgData name="Yilmaz Mustafa" userId="S::yilmaz.mustafa@intecbrusselvzw.onmicrosoft.com::bbcede42-c1b2-43e6-a370-e252b59f6c51" providerId="AD" clId="Web-{EFC4FDD1-5F40-F67B-4522-6F2B11E34CDB}" dt="2022-02-25T08:13:19.093" v="24" actId="20577"/>
        <pc:sldMkLst>
          <pc:docMk/>
          <pc:sldMk cId="0" sldId="261"/>
        </pc:sldMkLst>
        <pc:spChg chg="mod">
          <ac:chgData name="Yilmaz Mustafa" userId="S::yilmaz.mustafa@intecbrusselvzw.onmicrosoft.com::bbcede42-c1b2-43e6-a370-e252b59f6c51" providerId="AD" clId="Web-{EFC4FDD1-5F40-F67B-4522-6F2B11E34CDB}" dt="2022-02-25T08:13:19.093" v="24" actId="20577"/>
          <ac:spMkLst>
            <pc:docMk/>
            <pc:sldMk cId="0" sldId="261"/>
            <ac:spMk id="10" creationId="{4E0034EA-43F8-44D7-BAC7-C512C0941C42}"/>
          </ac:spMkLst>
        </pc:spChg>
      </pc:sldChg>
      <pc:sldChg chg="modSp">
        <pc:chgData name="Yilmaz Mustafa" userId="S::yilmaz.mustafa@intecbrusselvzw.onmicrosoft.com::bbcede42-c1b2-43e6-a370-e252b59f6c51" providerId="AD" clId="Web-{EFC4FDD1-5F40-F67B-4522-6F2B11E34CDB}" dt="2022-02-25T08:13:24.218" v="26" actId="20577"/>
        <pc:sldMkLst>
          <pc:docMk/>
          <pc:sldMk cId="0" sldId="262"/>
        </pc:sldMkLst>
        <pc:spChg chg="mod">
          <ac:chgData name="Yilmaz Mustafa" userId="S::yilmaz.mustafa@intecbrusselvzw.onmicrosoft.com::bbcede42-c1b2-43e6-a370-e252b59f6c51" providerId="AD" clId="Web-{EFC4FDD1-5F40-F67B-4522-6F2B11E34CDB}" dt="2022-02-25T08:13:24.218" v="26" actId="20577"/>
          <ac:spMkLst>
            <pc:docMk/>
            <pc:sldMk cId="0" sldId="262"/>
            <ac:spMk id="11" creationId="{960C3653-23B9-48FC-9216-FED6550293E4}"/>
          </ac:spMkLst>
        </pc:spChg>
      </pc:sldChg>
      <pc:sldChg chg="modSp">
        <pc:chgData name="Yilmaz Mustafa" userId="S::yilmaz.mustafa@intecbrusselvzw.onmicrosoft.com::bbcede42-c1b2-43e6-a370-e252b59f6c51" providerId="AD" clId="Web-{EFC4FDD1-5F40-F67B-4522-6F2B11E34CDB}" dt="2022-02-25T08:13:29.546" v="28" actId="20577"/>
        <pc:sldMkLst>
          <pc:docMk/>
          <pc:sldMk cId="0" sldId="263"/>
        </pc:sldMkLst>
        <pc:spChg chg="mod">
          <ac:chgData name="Yilmaz Mustafa" userId="S::yilmaz.mustafa@intecbrusselvzw.onmicrosoft.com::bbcede42-c1b2-43e6-a370-e252b59f6c51" providerId="AD" clId="Web-{EFC4FDD1-5F40-F67B-4522-6F2B11E34CDB}" dt="2022-02-25T08:13:29.546" v="28" actId="20577"/>
          <ac:spMkLst>
            <pc:docMk/>
            <pc:sldMk cId="0" sldId="263"/>
            <ac:spMk id="11" creationId="{7E2145A0-C576-4C4F-80B5-33BCCCF8777F}"/>
          </ac:spMkLst>
        </pc:spChg>
      </pc:sldChg>
      <pc:sldChg chg="modSp">
        <pc:chgData name="Yilmaz Mustafa" userId="S::yilmaz.mustafa@intecbrusselvzw.onmicrosoft.com::bbcede42-c1b2-43e6-a370-e252b59f6c51" providerId="AD" clId="Web-{EFC4FDD1-5F40-F67B-4522-6F2B11E34CDB}" dt="2022-02-25T08:13:44.453" v="35" actId="20577"/>
        <pc:sldMkLst>
          <pc:docMk/>
          <pc:sldMk cId="0" sldId="270"/>
        </pc:sldMkLst>
        <pc:spChg chg="mod">
          <ac:chgData name="Yilmaz Mustafa" userId="S::yilmaz.mustafa@intecbrusselvzw.onmicrosoft.com::bbcede42-c1b2-43e6-a370-e252b59f6c51" providerId="AD" clId="Web-{EFC4FDD1-5F40-F67B-4522-6F2B11E34CDB}" dt="2022-02-25T08:13:44.453" v="35" actId="20577"/>
          <ac:spMkLst>
            <pc:docMk/>
            <pc:sldMk cId="0" sldId="270"/>
            <ac:spMk id="9" creationId="{2DC8C5C8-AF7A-47FC-85F7-748A702B1D20}"/>
          </ac:spMkLst>
        </pc:spChg>
      </pc:sldChg>
      <pc:sldChg chg="modSp">
        <pc:chgData name="Yilmaz Mustafa" userId="S::yilmaz.mustafa@intecbrusselvzw.onmicrosoft.com::bbcede42-c1b2-43e6-a370-e252b59f6c51" providerId="AD" clId="Web-{EFC4FDD1-5F40-F67B-4522-6F2B11E34CDB}" dt="2022-02-25T08:13:47.093" v="37" actId="20577"/>
        <pc:sldMkLst>
          <pc:docMk/>
          <pc:sldMk cId="820250893" sldId="271"/>
        </pc:sldMkLst>
        <pc:spChg chg="mod">
          <ac:chgData name="Yilmaz Mustafa" userId="S::yilmaz.mustafa@intecbrusselvzw.onmicrosoft.com::bbcede42-c1b2-43e6-a370-e252b59f6c51" providerId="AD" clId="Web-{EFC4FDD1-5F40-F67B-4522-6F2B11E34CDB}" dt="2022-02-25T08:13:47.093" v="37" actId="20577"/>
          <ac:spMkLst>
            <pc:docMk/>
            <pc:sldMk cId="820250893" sldId="271"/>
            <ac:spMk id="9" creationId="{97464812-C562-4781-B408-985FB98CF52B}"/>
          </ac:spMkLst>
        </pc:spChg>
      </pc:sldChg>
      <pc:sldChg chg="modSp">
        <pc:chgData name="Yilmaz Mustafa" userId="S::yilmaz.mustafa@intecbrusselvzw.onmicrosoft.com::bbcede42-c1b2-43e6-a370-e252b59f6c51" providerId="AD" clId="Web-{EFC4FDD1-5F40-F67B-4522-6F2B11E34CDB}" dt="2022-02-25T08:13:39.859" v="33" actId="20577"/>
        <pc:sldMkLst>
          <pc:docMk/>
          <pc:sldMk cId="1547649687" sldId="272"/>
        </pc:sldMkLst>
        <pc:spChg chg="mod">
          <ac:chgData name="Yilmaz Mustafa" userId="S::yilmaz.mustafa@intecbrusselvzw.onmicrosoft.com::bbcede42-c1b2-43e6-a370-e252b59f6c51" providerId="AD" clId="Web-{EFC4FDD1-5F40-F67B-4522-6F2B11E34CDB}" dt="2022-02-25T08:13:39.859" v="33" actId="20577"/>
          <ac:spMkLst>
            <pc:docMk/>
            <pc:sldMk cId="1547649687" sldId="272"/>
            <ac:spMk id="11" creationId="{73E3DC5E-D320-4744-BC0E-B1482208DE91}"/>
          </ac:spMkLst>
        </pc:spChg>
      </pc:sldChg>
      <pc:sldChg chg="modSp">
        <pc:chgData name="Yilmaz Mustafa" userId="S::yilmaz.mustafa@intecbrusselvzw.onmicrosoft.com::bbcede42-c1b2-43e6-a370-e252b59f6c51" providerId="AD" clId="Web-{EFC4FDD1-5F40-F67B-4522-6F2B11E34CDB}" dt="2022-02-25T08:13:34.984" v="30" actId="20577"/>
        <pc:sldMkLst>
          <pc:docMk/>
          <pc:sldMk cId="547841966" sldId="273"/>
        </pc:sldMkLst>
        <pc:spChg chg="mod">
          <ac:chgData name="Yilmaz Mustafa" userId="S::yilmaz.mustafa@intecbrusselvzw.onmicrosoft.com::bbcede42-c1b2-43e6-a370-e252b59f6c51" providerId="AD" clId="Web-{EFC4FDD1-5F40-F67B-4522-6F2B11E34CDB}" dt="2022-02-25T08:13:34.984" v="30" actId="20577"/>
          <ac:spMkLst>
            <pc:docMk/>
            <pc:sldMk cId="547841966" sldId="273"/>
            <ac:spMk id="11" creationId="{CE6D0C69-4FD7-4EF9-91E6-B3A48A59BE65}"/>
          </ac:spMkLst>
        </pc:spChg>
      </pc:sldChg>
      <pc:sldChg chg="modSp">
        <pc:chgData name="Yilmaz Mustafa" userId="S::yilmaz.mustafa@intecbrusselvzw.onmicrosoft.com::bbcede42-c1b2-43e6-a370-e252b59f6c51" providerId="AD" clId="Web-{EFC4FDD1-5F40-F67B-4522-6F2B11E34CDB}" dt="2022-02-25T08:13:37.531" v="32" actId="20577"/>
        <pc:sldMkLst>
          <pc:docMk/>
          <pc:sldMk cId="401997169" sldId="274"/>
        </pc:sldMkLst>
        <pc:spChg chg="mod">
          <ac:chgData name="Yilmaz Mustafa" userId="S::yilmaz.mustafa@intecbrusselvzw.onmicrosoft.com::bbcede42-c1b2-43e6-a370-e252b59f6c51" providerId="AD" clId="Web-{EFC4FDD1-5F40-F67B-4522-6F2B11E34CDB}" dt="2022-02-25T08:13:37.531" v="32" actId="20577"/>
          <ac:spMkLst>
            <pc:docMk/>
            <pc:sldMk cId="401997169" sldId="274"/>
            <ac:spMk id="11" creationId="{5A966185-BF10-41CC-B43E-2161793FCEE7}"/>
          </ac:spMkLst>
        </pc:spChg>
      </pc:sldChg>
      <pc:sldChg chg="addSp">
        <pc:chgData name="Yilmaz Mustafa" userId="S::yilmaz.mustafa@intecbrusselvzw.onmicrosoft.com::bbcede42-c1b2-43e6-a370-e252b59f6c51" providerId="AD" clId="Web-{EFC4FDD1-5F40-F67B-4522-6F2B11E34CDB}" dt="2022-02-25T08:12:47.435" v="4"/>
        <pc:sldMkLst>
          <pc:docMk/>
          <pc:sldMk cId="160298145" sldId="277"/>
        </pc:sldMkLst>
        <pc:spChg chg="add">
          <ac:chgData name="Yilmaz Mustafa" userId="S::yilmaz.mustafa@intecbrusselvzw.onmicrosoft.com::bbcede42-c1b2-43e6-a370-e252b59f6c51" providerId="AD" clId="Web-{EFC4FDD1-5F40-F67B-4522-6F2B11E34CDB}" dt="2022-02-25T08:12:47.138" v="3"/>
          <ac:spMkLst>
            <pc:docMk/>
            <pc:sldMk cId="160298145" sldId="277"/>
            <ac:spMk id="8" creationId="{636FD17E-FE0D-4F4B-85A6-C58EB3C43FF8}"/>
          </ac:spMkLst>
        </pc:spChg>
        <pc:spChg chg="add">
          <ac:chgData name="Yilmaz Mustafa" userId="S::yilmaz.mustafa@intecbrusselvzw.onmicrosoft.com::bbcede42-c1b2-43e6-a370-e252b59f6c51" providerId="AD" clId="Web-{EFC4FDD1-5F40-F67B-4522-6F2B11E34CDB}" dt="2022-02-25T08:12:47.435" v="4"/>
          <ac:spMkLst>
            <pc:docMk/>
            <pc:sldMk cId="160298145" sldId="277"/>
            <ac:spMk id="10" creationId="{71DDE861-355B-49D0-B8D8-86B258ACF334}"/>
          </ac:spMkLst>
        </pc:spChg>
        <pc:picChg chg="add">
          <ac:chgData name="Yilmaz Mustafa" userId="S::yilmaz.mustafa@intecbrusselvzw.onmicrosoft.com::bbcede42-c1b2-43e6-a370-e252b59f6c51" providerId="AD" clId="Web-{EFC4FDD1-5F40-F67B-4522-6F2B11E34CDB}" dt="2022-02-25T08:12:46.529" v="1"/>
          <ac:picMkLst>
            <pc:docMk/>
            <pc:sldMk cId="160298145" sldId="277"/>
            <ac:picMk id="2" creationId="{F6A77478-8983-4F65-98E3-1B215C0FB6BC}"/>
          </ac:picMkLst>
        </pc:picChg>
        <pc:picChg chg="add">
          <ac:chgData name="Yilmaz Mustafa" userId="S::yilmaz.mustafa@intecbrusselvzw.onmicrosoft.com::bbcede42-c1b2-43e6-a370-e252b59f6c51" providerId="AD" clId="Web-{EFC4FDD1-5F40-F67B-4522-6F2B11E34CDB}" dt="2022-02-25T08:12:46.842" v="2"/>
          <ac:picMkLst>
            <pc:docMk/>
            <pc:sldMk cId="160298145" sldId="277"/>
            <ac:picMk id="6" creationId="{6E8FAFA5-FC32-47ED-A712-6BFA56B6C596}"/>
          </ac:picMkLst>
        </pc:picChg>
      </pc:sldChg>
      <pc:sldChg chg="addSp">
        <pc:chgData name="Yilmaz Mustafa" userId="S::yilmaz.mustafa@intecbrusselvzw.onmicrosoft.com::bbcede42-c1b2-43e6-a370-e252b59f6c51" providerId="AD" clId="Web-{EFC4FDD1-5F40-F67B-4522-6F2B11E34CDB}" dt="2022-02-25T08:12:54.686" v="12"/>
        <pc:sldMkLst>
          <pc:docMk/>
          <pc:sldMk cId="245617177" sldId="278"/>
        </pc:sldMkLst>
        <pc:spChg chg="add">
          <ac:chgData name="Yilmaz Mustafa" userId="S::yilmaz.mustafa@intecbrusselvzw.onmicrosoft.com::bbcede42-c1b2-43e6-a370-e252b59f6c51" providerId="AD" clId="Web-{EFC4FDD1-5F40-F67B-4522-6F2B11E34CDB}" dt="2022-02-25T08:12:54.404" v="11"/>
          <ac:spMkLst>
            <pc:docMk/>
            <pc:sldMk cId="245617177" sldId="278"/>
            <ac:spMk id="8" creationId="{EDF4D9C8-AB9E-4823-B595-EA011F0763F0}"/>
          </ac:spMkLst>
        </pc:spChg>
        <pc:spChg chg="add">
          <ac:chgData name="Yilmaz Mustafa" userId="S::yilmaz.mustafa@intecbrusselvzw.onmicrosoft.com::bbcede42-c1b2-43e6-a370-e252b59f6c51" providerId="AD" clId="Web-{EFC4FDD1-5F40-F67B-4522-6F2B11E34CDB}" dt="2022-02-25T08:12:54.686" v="12"/>
          <ac:spMkLst>
            <pc:docMk/>
            <pc:sldMk cId="245617177" sldId="278"/>
            <ac:spMk id="10" creationId="{05DBB089-CBE1-43AD-A4E2-64A0DB11442F}"/>
          </ac:spMkLst>
        </pc:spChg>
        <pc:picChg chg="add">
          <ac:chgData name="Yilmaz Mustafa" userId="S::yilmaz.mustafa@intecbrusselvzw.onmicrosoft.com::bbcede42-c1b2-43e6-a370-e252b59f6c51" providerId="AD" clId="Web-{EFC4FDD1-5F40-F67B-4522-6F2B11E34CDB}" dt="2022-02-25T08:12:53.826" v="9"/>
          <ac:picMkLst>
            <pc:docMk/>
            <pc:sldMk cId="245617177" sldId="278"/>
            <ac:picMk id="4" creationId="{E79358BA-D01E-4965-9C0D-ED856578FF20}"/>
          </ac:picMkLst>
        </pc:picChg>
        <pc:picChg chg="add">
          <ac:chgData name="Yilmaz Mustafa" userId="S::yilmaz.mustafa@intecbrusselvzw.onmicrosoft.com::bbcede42-c1b2-43e6-a370-e252b59f6c51" providerId="AD" clId="Web-{EFC4FDD1-5F40-F67B-4522-6F2B11E34CDB}" dt="2022-02-25T08:12:54.107" v="10"/>
          <ac:picMkLst>
            <pc:docMk/>
            <pc:sldMk cId="245617177" sldId="278"/>
            <ac:picMk id="6" creationId="{9FFE6E3E-98EB-40FA-819E-4991392FB990}"/>
          </ac:picMkLst>
        </pc:picChg>
      </pc:sldChg>
      <pc:sldChg chg="addSp">
        <pc:chgData name="Yilmaz Mustafa" userId="S::yilmaz.mustafa@intecbrusselvzw.onmicrosoft.com::bbcede42-c1b2-43e6-a370-e252b59f6c51" providerId="AD" clId="Web-{EFC4FDD1-5F40-F67B-4522-6F2B11E34CDB}" dt="2022-02-25T08:12:51.248" v="8"/>
        <pc:sldMkLst>
          <pc:docMk/>
          <pc:sldMk cId="3680637239" sldId="279"/>
        </pc:sldMkLst>
        <pc:spChg chg="add">
          <ac:chgData name="Yilmaz Mustafa" userId="S::yilmaz.mustafa@intecbrusselvzw.onmicrosoft.com::bbcede42-c1b2-43e6-a370-e252b59f6c51" providerId="AD" clId="Web-{EFC4FDD1-5F40-F67B-4522-6F2B11E34CDB}" dt="2022-02-25T08:12:50.951" v="7"/>
          <ac:spMkLst>
            <pc:docMk/>
            <pc:sldMk cId="3680637239" sldId="279"/>
            <ac:spMk id="8" creationId="{34691269-D5DC-4649-81B7-14915C74F0AE}"/>
          </ac:spMkLst>
        </pc:spChg>
        <pc:spChg chg="add">
          <ac:chgData name="Yilmaz Mustafa" userId="S::yilmaz.mustafa@intecbrusselvzw.onmicrosoft.com::bbcede42-c1b2-43e6-a370-e252b59f6c51" providerId="AD" clId="Web-{EFC4FDD1-5F40-F67B-4522-6F2B11E34CDB}" dt="2022-02-25T08:12:51.248" v="8"/>
          <ac:spMkLst>
            <pc:docMk/>
            <pc:sldMk cId="3680637239" sldId="279"/>
            <ac:spMk id="10" creationId="{8E8D7068-12C2-4CA8-85C5-5C369700C478}"/>
          </ac:spMkLst>
        </pc:spChg>
        <pc:picChg chg="add">
          <ac:chgData name="Yilmaz Mustafa" userId="S::yilmaz.mustafa@intecbrusselvzw.onmicrosoft.com::bbcede42-c1b2-43e6-a370-e252b59f6c51" providerId="AD" clId="Web-{EFC4FDD1-5F40-F67B-4522-6F2B11E34CDB}" dt="2022-02-25T08:12:50.373" v="5"/>
          <ac:picMkLst>
            <pc:docMk/>
            <pc:sldMk cId="3680637239" sldId="279"/>
            <ac:picMk id="2" creationId="{D3FDD269-4968-444A-8E27-CE80C86AA93F}"/>
          </ac:picMkLst>
        </pc:picChg>
        <pc:picChg chg="add">
          <ac:chgData name="Yilmaz Mustafa" userId="S::yilmaz.mustafa@intecbrusselvzw.onmicrosoft.com::bbcede42-c1b2-43e6-a370-e252b59f6c51" providerId="AD" clId="Web-{EFC4FDD1-5F40-F67B-4522-6F2B11E34CDB}" dt="2022-02-25T08:12:50.670" v="6"/>
          <ac:picMkLst>
            <pc:docMk/>
            <pc:sldMk cId="3680637239" sldId="279"/>
            <ac:picMk id="6" creationId="{926C969A-D39D-4AA6-A0E9-25EB899E5542}"/>
          </ac:picMkLst>
        </pc:picChg>
      </pc:sldChg>
      <pc:sldChg chg="addSp delSp modSp new">
        <pc:chgData name="Yilmaz Mustafa" userId="S::yilmaz.mustafa@intecbrusselvzw.onmicrosoft.com::bbcede42-c1b2-43e6-a370-e252b59f6c51" providerId="AD" clId="Web-{EFC4FDD1-5F40-F67B-4522-6F2B11E34CDB}" dt="2022-02-25T11:06:49.675" v="84"/>
        <pc:sldMkLst>
          <pc:docMk/>
          <pc:sldMk cId="2479353844" sldId="280"/>
        </pc:sldMkLst>
        <pc:spChg chg="mod">
          <ac:chgData name="Yilmaz Mustafa" userId="S::yilmaz.mustafa@intecbrusselvzw.onmicrosoft.com::bbcede42-c1b2-43e6-a370-e252b59f6c51" providerId="AD" clId="Web-{EFC4FDD1-5F40-F67B-4522-6F2B11E34CDB}" dt="2022-02-25T11:06:49.675" v="84"/>
          <ac:spMkLst>
            <pc:docMk/>
            <pc:sldMk cId="2479353844" sldId="280"/>
            <ac:spMk id="2" creationId="{E5E5FA33-8BFF-43EF-B1A4-062D8DED1B2F}"/>
          </ac:spMkLst>
        </pc:spChg>
        <pc:spChg chg="mod">
          <ac:chgData name="Yilmaz Mustafa" userId="S::yilmaz.mustafa@intecbrusselvzw.onmicrosoft.com::bbcede42-c1b2-43e6-a370-e252b59f6c51" providerId="AD" clId="Web-{EFC4FDD1-5F40-F67B-4522-6F2B11E34CDB}" dt="2022-02-25T11:06:45.268" v="82" actId="20577"/>
          <ac:spMkLst>
            <pc:docMk/>
            <pc:sldMk cId="2479353844" sldId="280"/>
            <ac:spMk id="3" creationId="{31E6E788-486A-4703-8BFD-E4D677A1E3B0}"/>
          </ac:spMkLst>
        </pc:spChg>
        <pc:spChg chg="add">
          <ac:chgData name="Yilmaz Mustafa" userId="S::yilmaz.mustafa@intecbrusselvzw.onmicrosoft.com::bbcede42-c1b2-43e6-a370-e252b59f6c51" providerId="AD" clId="Web-{EFC4FDD1-5F40-F67B-4522-6F2B11E34CDB}" dt="2022-02-25T11:06:08.237" v="74"/>
          <ac:spMkLst>
            <pc:docMk/>
            <pc:sldMk cId="2479353844" sldId="280"/>
            <ac:spMk id="14" creationId="{1A71A69C-B1AF-456A-B42D-90FD98076418}"/>
          </ac:spMkLst>
        </pc:spChg>
        <pc:spChg chg="add">
          <ac:chgData name="Yilmaz Mustafa" userId="S::yilmaz.mustafa@intecbrusselvzw.onmicrosoft.com::bbcede42-c1b2-43e6-a370-e252b59f6c51" providerId="AD" clId="Web-{EFC4FDD1-5F40-F67B-4522-6F2B11E34CDB}" dt="2022-02-25T11:06:08.518" v="75"/>
          <ac:spMkLst>
            <pc:docMk/>
            <pc:sldMk cId="2479353844" sldId="280"/>
            <ac:spMk id="16" creationId="{47AAD105-2ACE-494B-BB53-E85840B8F647}"/>
          </ac:spMkLst>
        </pc:spChg>
        <pc:picChg chg="add mod">
          <ac:chgData name="Yilmaz Mustafa" userId="S::yilmaz.mustafa@intecbrusselvzw.onmicrosoft.com::bbcede42-c1b2-43e6-a370-e252b59f6c51" providerId="AD" clId="Web-{EFC4FDD1-5F40-F67B-4522-6F2B11E34CDB}" dt="2022-02-25T11:06:30.362" v="78" actId="1076"/>
          <ac:picMkLst>
            <pc:docMk/>
            <pc:sldMk cId="2479353844" sldId="280"/>
            <ac:picMk id="4" creationId="{DA0217FE-BC98-480F-92C3-FA114F390B09}"/>
          </ac:picMkLst>
        </pc:picChg>
        <pc:picChg chg="add del">
          <ac:chgData name="Yilmaz Mustafa" userId="S::yilmaz.mustafa@intecbrusselvzw.onmicrosoft.com::bbcede42-c1b2-43e6-a370-e252b59f6c51" providerId="AD" clId="Web-{EFC4FDD1-5F40-F67B-4522-6F2B11E34CDB}" dt="2022-02-25T11:05:14.017" v="66"/>
          <ac:picMkLst>
            <pc:docMk/>
            <pc:sldMk cId="2479353844" sldId="280"/>
            <ac:picMk id="6" creationId="{68D193EC-A6DA-42BB-91FB-555646E7E2A7}"/>
          </ac:picMkLst>
        </pc:picChg>
        <pc:picChg chg="add del">
          <ac:chgData name="Yilmaz Mustafa" userId="S::yilmaz.mustafa@intecbrusselvzw.onmicrosoft.com::bbcede42-c1b2-43e6-a370-e252b59f6c51" providerId="AD" clId="Web-{EFC4FDD1-5F40-F67B-4522-6F2B11E34CDB}" dt="2022-02-25T11:05:14.017" v="65"/>
          <ac:picMkLst>
            <pc:docMk/>
            <pc:sldMk cId="2479353844" sldId="280"/>
            <ac:picMk id="8" creationId="{999F98DC-7DB2-43EB-8309-3BE6A0E99ADA}"/>
          </ac:picMkLst>
        </pc:picChg>
        <pc:picChg chg="add">
          <ac:chgData name="Yilmaz Mustafa" userId="S::yilmaz.mustafa@intecbrusselvzw.onmicrosoft.com::bbcede42-c1b2-43e6-a370-e252b59f6c51" providerId="AD" clId="Web-{EFC4FDD1-5F40-F67B-4522-6F2B11E34CDB}" dt="2022-02-25T11:06:07.674" v="72"/>
          <ac:picMkLst>
            <pc:docMk/>
            <pc:sldMk cId="2479353844" sldId="280"/>
            <ac:picMk id="10" creationId="{D8D27D02-40F3-4831-9793-3C9AB16AD729}"/>
          </ac:picMkLst>
        </pc:picChg>
        <pc:picChg chg="add">
          <ac:chgData name="Yilmaz Mustafa" userId="S::yilmaz.mustafa@intecbrusselvzw.onmicrosoft.com::bbcede42-c1b2-43e6-a370-e252b59f6c51" providerId="AD" clId="Web-{EFC4FDD1-5F40-F67B-4522-6F2B11E34CDB}" dt="2022-02-25T11:06:07.955" v="73"/>
          <ac:picMkLst>
            <pc:docMk/>
            <pc:sldMk cId="2479353844" sldId="280"/>
            <ac:picMk id="12" creationId="{BB0CEBE2-7E71-48C9-921C-69D9FEF34E4E}"/>
          </ac:picMkLst>
        </pc:picChg>
      </pc:sldChg>
      <pc:sldChg chg="addSp modSp add replId">
        <pc:chgData name="Yilmaz Mustafa" userId="S::yilmaz.mustafa@intecbrusselvzw.onmicrosoft.com::bbcede42-c1b2-43e6-a370-e252b59f6c51" providerId="AD" clId="Web-{EFC4FDD1-5F40-F67B-4522-6F2B11E34CDB}" dt="2022-02-25T11:08:15.332" v="110" actId="20577"/>
        <pc:sldMkLst>
          <pc:docMk/>
          <pc:sldMk cId="983480474" sldId="281"/>
        </pc:sldMkLst>
        <pc:spChg chg="mod">
          <ac:chgData name="Yilmaz Mustafa" userId="S::yilmaz.mustafa@intecbrusselvzw.onmicrosoft.com::bbcede42-c1b2-43e6-a370-e252b59f6c51" providerId="AD" clId="Web-{EFC4FDD1-5F40-F67B-4522-6F2B11E34CDB}" dt="2022-02-25T11:08:15.332" v="110" actId="20577"/>
          <ac:spMkLst>
            <pc:docMk/>
            <pc:sldMk cId="983480474" sldId="281"/>
            <ac:spMk id="3" creationId="{31E6E788-486A-4703-8BFD-E4D677A1E3B0}"/>
          </ac:spMkLst>
        </pc:spChg>
        <pc:spChg chg="add">
          <ac:chgData name="Yilmaz Mustafa" userId="S::yilmaz.mustafa@intecbrusselvzw.onmicrosoft.com::bbcede42-c1b2-43e6-a370-e252b59f6c51" providerId="AD" clId="Web-{EFC4FDD1-5F40-F67B-4522-6F2B11E34CDB}" dt="2022-02-25T11:07:37.238" v="95"/>
          <ac:spMkLst>
            <pc:docMk/>
            <pc:sldMk cId="983480474" sldId="281"/>
            <ac:spMk id="5" creationId="{C512D33B-6020-42AE-8C52-6EE32465444D}"/>
          </ac:spMkLst>
        </pc:spChg>
        <pc:picChg chg="mod">
          <ac:chgData name="Yilmaz Mustafa" userId="S::yilmaz.mustafa@intecbrusselvzw.onmicrosoft.com::bbcede42-c1b2-43e6-a370-e252b59f6c51" providerId="AD" clId="Web-{EFC4FDD1-5F40-F67B-4522-6F2B11E34CDB}" dt="2022-02-25T11:07:19.769" v="88" actId="1076"/>
          <ac:picMkLst>
            <pc:docMk/>
            <pc:sldMk cId="983480474" sldId="281"/>
            <ac:picMk id="4" creationId="{DA0217FE-BC98-480F-92C3-FA114F390B09}"/>
          </ac:picMkLst>
        </pc:picChg>
      </pc:sldChg>
      <pc:sldChg chg="add replId">
        <pc:chgData name="Yilmaz Mustafa" userId="S::yilmaz.mustafa@intecbrusselvzw.onmicrosoft.com::bbcede42-c1b2-43e6-a370-e252b59f6c51" providerId="AD" clId="Web-{EFC4FDD1-5F40-F67B-4522-6F2B11E34CDB}" dt="2022-02-25T11:07:09.534" v="86"/>
        <pc:sldMkLst>
          <pc:docMk/>
          <pc:sldMk cId="3379243830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32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236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224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5efba9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5efba95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5efba9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5efba95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84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efba9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efba9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fba9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fba9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fba95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fba95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cd33a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cd33a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efba95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efba95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15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40" y="714505"/>
            <a:ext cx="7673156" cy="3792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6000" b="1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Fundamentals</a:t>
            </a:r>
            <a:endParaRPr lang="en-US" sz="6000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4568283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9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692700" y="1129100"/>
            <a:ext cx="8832300" cy="5001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BE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 </a:t>
            </a:r>
            <a:r>
              <a:rPr lang="nl-BE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nl-BE" sz="2900" err="1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</a:t>
            </a:r>
            <a:r>
              <a:rPr lang="nl-BE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()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  <a:p>
            <a:pPr marL="1371600" indent="0">
              <a:lnSpc>
                <a:spcPct val="100000"/>
              </a:lnSpc>
              <a:buNone/>
            </a:pP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</a:t>
            </a:r>
            <a:r>
              <a:rPr lang="nl-BE" sz="2900" err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nl-BE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nl-BE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</a:t>
            </a:r>
            <a:r>
              <a:rPr lang="nl-BE" sz="2900" err="1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init</a:t>
            </a:r>
            <a:r>
              <a:rPr lang="nl-BE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nl-BE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</a:p>
          <a:p>
            <a:pPr marL="1371600" indent="0">
              <a:lnSpc>
                <a:spcPct val="100000"/>
              </a:lnSpc>
              <a:buNone/>
            </a:pP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nl-BE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</a:p>
          <a:p>
            <a:pPr marL="1371600" indent="0">
              <a:lnSpc>
                <a:spcPct val="100000"/>
              </a:lnSpc>
              <a:buNone/>
            </a:pP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nl-BE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</a:p>
          <a:p>
            <a:pPr marL="1371600" indent="0">
              <a:lnSpc>
                <a:spcPct val="100000"/>
              </a:lnSpc>
              <a:buNone/>
            </a:pP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</a:p>
          <a:p>
            <a:pPr marL="1371600" indent="0">
              <a:lnSpc>
                <a:spcPct val="100000"/>
              </a:lnSpc>
              <a:buNone/>
            </a:pPr>
            <a:r>
              <a:rPr lang="nl-BE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nl-BE" sz="2900" err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nl-BE" sz="2900" err="1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nl-BE" sz="2900" err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</a:p>
          <a:p>
            <a:pPr marL="1371600" indent="0">
              <a:lnSpc>
                <a:spcPct val="100000"/>
              </a:lnSpc>
              <a:buNone/>
            </a:pP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nl-BE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voer je code hier toe…</a:t>
            </a:r>
          </a:p>
          <a:p>
            <a:pPr marL="1371600" indent="0">
              <a:lnSpc>
                <a:spcPct val="100000"/>
              </a:lnSpc>
              <a:buNone/>
            </a:pP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</a:p>
          <a:p>
            <a:pPr marL="0" indent="0">
              <a:lnSpc>
                <a:spcPct val="100000"/>
              </a:lnSpc>
              <a:buNone/>
            </a:pPr>
            <a:endParaRPr lang="nl-BE"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3048AD4-6F46-416B-9C97-18A484E0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0C08B-1973-449B-8EED-82AE8DFDE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4E0034EA-43F8-44D7-BAC7-C512C0941C42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en-US"/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67700E00-43D1-44C3-B773-E2AE5BC9946F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692700" y="1129100"/>
            <a:ext cx="8832300" cy="5001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BE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 </a:t>
            </a:r>
            <a:r>
              <a:rPr lang="nl-BE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nl-BE" sz="2900" err="1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</a:t>
            </a:r>
            <a:r>
              <a:rPr lang="nl-BE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()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  <a:p>
            <a:pPr marL="1371600" indent="0">
              <a:lnSpc>
                <a:spcPct val="100000"/>
              </a:lnSpc>
              <a:buNone/>
            </a:pP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</a:t>
            </a:r>
            <a:r>
              <a:rPr lang="nl-BE" sz="2900" err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nl-BE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nl-BE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</a:t>
            </a:r>
            <a:r>
              <a:rPr lang="nl-BE" sz="2900" err="1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init</a:t>
            </a:r>
            <a:r>
              <a:rPr lang="nl-BE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nl-BE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</a:p>
          <a:p>
            <a:pPr marL="1371600" indent="0">
              <a:lnSpc>
                <a:spcPct val="100000"/>
              </a:lnSpc>
              <a:buNone/>
            </a:pP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nl-BE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</a:p>
          <a:p>
            <a:pPr marL="1371600" indent="0">
              <a:lnSpc>
                <a:spcPct val="100000"/>
              </a:lnSpc>
              <a:buNone/>
            </a:pP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nl-BE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</a:p>
          <a:p>
            <a:pPr marL="1371600" indent="0">
              <a:lnSpc>
                <a:spcPct val="100000"/>
              </a:lnSpc>
              <a:buNone/>
            </a:pP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</a:p>
          <a:p>
            <a:pPr marL="1371600" indent="0">
              <a:lnSpc>
                <a:spcPct val="100000"/>
              </a:lnSpc>
              <a:buNone/>
            </a:pPr>
            <a:r>
              <a:rPr lang="nl-BE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nl-BE" sz="2900" err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nl-BE" sz="2900" err="1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nl-BE" sz="2900" err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</a:p>
          <a:p>
            <a:pPr marL="1371600" indent="0">
              <a:lnSpc>
                <a:spcPct val="100000"/>
              </a:lnSpc>
              <a:buNone/>
            </a:pP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nl-BE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voer je code hier toe…</a:t>
            </a:r>
            <a:r>
              <a:rPr lang="nl-BE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		print(self.param1)</a:t>
            </a:r>
          </a:p>
          <a:p>
            <a:pPr marL="0" indent="0">
              <a:lnSpc>
                <a:spcPct val="100000"/>
              </a:lnSpc>
              <a:buNone/>
            </a:pPr>
            <a:endParaRPr lang="nl-BE"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681158" y="1172717"/>
            <a:ext cx="3755100" cy="54139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0B3B4-BD16-4B5D-8E8D-3F2AA72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C0C811-DE19-4A5E-AA4F-87050E1F9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960C3653-23B9-48FC-9216-FED6550293E4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en-US"/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F3522B43-6E62-4C80-9186-F7C5D11FFB46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692700" y="1129100"/>
            <a:ext cx="8832300" cy="5001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nl-BE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voer je code hier toe…</a:t>
            </a:r>
            <a:endParaRPr sz="2900" i="1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445907" y="2056338"/>
            <a:ext cx="5799600" cy="54139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08FE-625D-4EC8-A71D-633004B4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5D26D-25F0-4D4D-AD19-28B9FB956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7E2145A0-C576-4C4F-80B5-33BCCCF8777F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en-US"/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2B4D48C9-94FF-4055-A156-7ACBB31C7866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692700" y="1129100"/>
            <a:ext cx="8832300" cy="5001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nl-BE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voer je code hier toe…</a:t>
            </a:r>
            <a:endParaRPr sz="2900" i="1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3414935" y="2547461"/>
            <a:ext cx="2032724" cy="44743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08FE-625D-4EC8-A71D-633004B4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5D26D-25F0-4D4D-AD19-28B9FB956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CE6D0C69-4FD7-4EF9-91E6-B3A48A59BE65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en-US"/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728A9DF6-0377-42CD-A29B-8D7164A763C6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  <p:extLst>
      <p:ext uri="{BB962C8B-B14F-4D97-AF65-F5344CB8AC3E}">
        <p14:creationId xmlns:p14="http://schemas.microsoft.com/office/powerpoint/2010/main" val="54784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692700" y="1129100"/>
            <a:ext cx="8832300" cy="5001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nl-BE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 	# voer je code hier toe…</a:t>
            </a:r>
            <a:endParaRPr sz="2900" i="1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5735728" y="2547461"/>
            <a:ext cx="1388377" cy="44743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08FE-625D-4EC8-A71D-633004B4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5D26D-25F0-4D4D-AD19-28B9FB956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5A966185-BF10-41CC-B43E-2161793FCEE7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en-US"/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36CCC6B1-96D4-4EF1-B0E8-C873B02C75A7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  <p:extLst>
      <p:ext uri="{BB962C8B-B14F-4D97-AF65-F5344CB8AC3E}">
        <p14:creationId xmlns:p14="http://schemas.microsoft.com/office/powerpoint/2010/main" val="40199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692700" y="1129100"/>
            <a:ext cx="8832300" cy="5001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nl-BE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voer je code hier toe…</a:t>
            </a:r>
            <a:endParaRPr sz="2900" i="1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487777" y="3819826"/>
            <a:ext cx="4357326" cy="54139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08FE-625D-4EC8-A71D-633004B4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5D26D-25F0-4D4D-AD19-28B9FB956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73E3DC5E-D320-4744-BC0E-B1482208DE91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nl-BE" sz="140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2487FEF2-93FB-4DAF-8CA4-0A1ABA40B51A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  <p:extLst>
      <p:ext uri="{BB962C8B-B14F-4D97-AF65-F5344CB8AC3E}">
        <p14:creationId xmlns:p14="http://schemas.microsoft.com/office/powerpoint/2010/main" val="154764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FA33-8BFF-43EF-B1A4-062D8DED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75" y="859410"/>
            <a:ext cx="9230650" cy="763600"/>
          </a:xfrm>
        </p:spPr>
        <p:txBody>
          <a:bodyPr/>
          <a:lstStyle/>
          <a:p>
            <a:pPr algn="ctr"/>
            <a:r>
              <a:rPr lang="en-US" sz="3600" dirty="0" err="1"/>
              <a:t>Voorbeeld</a:t>
            </a:r>
            <a:r>
              <a:rPr lang="en-US" sz="3600" dirty="0"/>
              <a:t>: Dog </a:t>
            </a:r>
            <a:r>
              <a:rPr lang="en-US" sz="3600" dirty="0" err="1"/>
              <a:t>klasse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6E788-486A-4703-8BFD-E4D677A1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675" y="1871650"/>
            <a:ext cx="9230650" cy="1017813"/>
          </a:xfrm>
        </p:spPr>
        <p:txBody>
          <a:bodyPr/>
          <a:lstStyle/>
          <a:p>
            <a:r>
              <a:rPr lang="en-US" sz="2000" dirty="0"/>
              <a:t>Laten we de </a:t>
            </a:r>
            <a:r>
              <a:rPr lang="en-US" sz="2000" dirty="0" err="1">
                <a:latin typeface="Consolas"/>
              </a:rPr>
              <a:t>Dog</a:t>
            </a:r>
            <a:r>
              <a:rPr lang="en-US" sz="2000" dirty="0" err="1"/>
              <a:t>klasse</a:t>
            </a:r>
            <a:r>
              <a:rPr lang="en-US" sz="2000" dirty="0"/>
              <a:t> </a:t>
            </a:r>
            <a:r>
              <a:rPr lang="en-US" sz="2000" dirty="0" err="1"/>
              <a:t>bijwerken</a:t>
            </a:r>
            <a:r>
              <a:rPr lang="en-US" sz="2000" dirty="0"/>
              <a:t> met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b="1" dirty="0">
                <a:latin typeface="Consolas"/>
              </a:rPr>
              <a:t>.__</a:t>
            </a:r>
            <a:r>
              <a:rPr lang="en-US" sz="2000" b="1" dirty="0" err="1">
                <a:latin typeface="Consolas"/>
              </a:rPr>
              <a:t>init</a:t>
            </a:r>
            <a:r>
              <a:rPr lang="en-US" sz="2000" b="1" dirty="0">
                <a:latin typeface="Consolas"/>
              </a:rPr>
              <a:t>__()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/>
              <a:t>methode</a:t>
            </a:r>
            <a:r>
              <a:rPr lang="en-US" sz="2000" dirty="0"/>
              <a:t> die </a:t>
            </a:r>
            <a:r>
              <a:rPr lang="en-US" sz="2000" dirty="0" err="1"/>
              <a:t>creëert</a:t>
            </a:r>
            <a:r>
              <a:rPr lang="en-US" sz="2000" dirty="0"/>
              <a:t> </a:t>
            </a:r>
            <a:r>
              <a:rPr lang="en-US" sz="2000" dirty="0">
                <a:latin typeface="Consolas"/>
              </a:rPr>
              <a:t>.name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>
                <a:latin typeface="Consolas"/>
              </a:rPr>
              <a:t>.age </a:t>
            </a:r>
            <a:r>
              <a:rPr lang="en-US" sz="2000" dirty="0" err="1"/>
              <a:t>attributen</a:t>
            </a:r>
            <a:r>
              <a:rPr lang="en-US" sz="2000" dirty="0"/>
              <a:t>: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20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A0217FE-BC98-480F-92C3-FA114F39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9" y="3544756"/>
            <a:ext cx="9397898" cy="2093902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D8D27D02-40F3-4831-9793-3C9AB16A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B0CEBE2-7E71-48C9-921C-69D9FEF34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Google Shape;69;p15">
            <a:extLst>
              <a:ext uri="{FF2B5EF4-FFF2-40B4-BE49-F238E27FC236}">
                <a16:creationId xmlns:a16="http://schemas.microsoft.com/office/drawing/2014/main" id="{1A71A69C-B1AF-456A-B42D-90FD98076418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nl-BE" sz="140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6" name="Google Shape;69;p15">
            <a:extLst>
              <a:ext uri="{FF2B5EF4-FFF2-40B4-BE49-F238E27FC236}">
                <a16:creationId xmlns:a16="http://schemas.microsoft.com/office/drawing/2014/main" id="{47AAD105-2ACE-494B-BB53-E85840B8F647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  <p:extLst>
      <p:ext uri="{BB962C8B-B14F-4D97-AF65-F5344CB8AC3E}">
        <p14:creationId xmlns:p14="http://schemas.microsoft.com/office/powerpoint/2010/main" val="247935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FA33-8BFF-43EF-B1A4-062D8DED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75" y="859410"/>
            <a:ext cx="9230650" cy="763600"/>
          </a:xfrm>
        </p:spPr>
        <p:txBody>
          <a:bodyPr/>
          <a:lstStyle/>
          <a:p>
            <a:pPr algn="ctr"/>
            <a:r>
              <a:rPr lang="en-US" sz="3600" dirty="0" err="1"/>
              <a:t>Voorbeeld</a:t>
            </a:r>
            <a:r>
              <a:rPr lang="en-US" sz="3600" dirty="0"/>
              <a:t>: Dog </a:t>
            </a:r>
            <a:r>
              <a:rPr lang="en-US" sz="3600" dirty="0" err="1"/>
              <a:t>klasse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6E788-486A-4703-8BFD-E4D677A1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675" y="4039409"/>
            <a:ext cx="9230650" cy="1569606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sz="2000" dirty="0"/>
              <a:t>Merk op </a:t>
            </a:r>
            <a:r>
              <a:rPr lang="en-US" sz="2000" dirty="0" err="1"/>
              <a:t>dat</a:t>
            </a:r>
            <a:r>
              <a:rPr lang="en-US" sz="2000" dirty="0"/>
              <a:t> de </a:t>
            </a:r>
            <a:r>
              <a:rPr lang="en-US" sz="2000" dirty="0">
                <a:latin typeface="Consolas"/>
              </a:rPr>
              <a:t>.__</a:t>
            </a:r>
            <a:r>
              <a:rPr lang="en-US" sz="2000" dirty="0" err="1">
                <a:latin typeface="Consolas"/>
              </a:rPr>
              <a:t>init</a:t>
            </a:r>
            <a:r>
              <a:rPr lang="en-US" sz="2000" dirty="0">
                <a:latin typeface="Consolas"/>
              </a:rPr>
              <a:t>__() </a:t>
            </a:r>
            <a:r>
              <a:rPr lang="en-US" sz="2000" b="1" dirty="0" err="1"/>
              <a:t>handtekening</a:t>
            </a:r>
            <a:r>
              <a:rPr lang="en-US" sz="2000" b="1" dirty="0"/>
              <a:t> (signature) </a:t>
            </a:r>
            <a:r>
              <a:rPr lang="en-US" sz="2000" dirty="0"/>
              <a:t>van de </a:t>
            </a:r>
            <a:r>
              <a:rPr lang="en-US" sz="2000" dirty="0" err="1"/>
              <a:t>methode</a:t>
            </a:r>
            <a:r>
              <a:rPr lang="en-US" sz="2000" dirty="0"/>
              <a:t> 4 </a:t>
            </a:r>
            <a:r>
              <a:rPr lang="en-US" sz="2000" dirty="0" err="1"/>
              <a:t>spaties</a:t>
            </a:r>
            <a:r>
              <a:rPr lang="en-US" sz="2000" dirty="0"/>
              <a:t> is </a:t>
            </a:r>
            <a:r>
              <a:rPr lang="en-US" sz="2000" b="1" dirty="0" err="1"/>
              <a:t>ingesprongen</a:t>
            </a:r>
            <a:r>
              <a:rPr lang="en-US" sz="2000" dirty="0"/>
              <a:t>. De </a:t>
            </a:r>
            <a:r>
              <a:rPr lang="en-US" sz="2000" b="1" dirty="0" err="1"/>
              <a:t>hoofdtekst</a:t>
            </a:r>
            <a:r>
              <a:rPr lang="en-US" sz="2000" b="1" dirty="0"/>
              <a:t> </a:t>
            </a:r>
            <a:r>
              <a:rPr lang="en-US" sz="2000" dirty="0"/>
              <a:t>van de </a:t>
            </a:r>
            <a:r>
              <a:rPr lang="en-US" sz="2000" dirty="0" err="1"/>
              <a:t>methode</a:t>
            </a:r>
            <a:r>
              <a:rPr lang="en-US" sz="2000" dirty="0"/>
              <a:t> is </a:t>
            </a:r>
            <a:r>
              <a:rPr lang="en-US" sz="2000" dirty="0" err="1"/>
              <a:t>ingesprongen</a:t>
            </a:r>
            <a:r>
              <a:rPr lang="en-US" sz="2000" dirty="0"/>
              <a:t> met 8 </a:t>
            </a:r>
            <a:r>
              <a:rPr lang="en-US" sz="2000" dirty="0" err="1"/>
              <a:t>spaties</a:t>
            </a:r>
            <a:r>
              <a:rPr lang="en-US" sz="2000" dirty="0"/>
              <a:t>. </a:t>
            </a:r>
            <a:r>
              <a:rPr lang="en-US" sz="2000" dirty="0" err="1"/>
              <a:t>Deze</a:t>
            </a:r>
            <a:r>
              <a:rPr lang="en-US" sz="2000" dirty="0"/>
              <a:t> </a:t>
            </a:r>
            <a:r>
              <a:rPr lang="en-US" sz="2000" dirty="0" err="1"/>
              <a:t>inkeping</a:t>
            </a:r>
            <a:r>
              <a:rPr lang="en-US" sz="2000" dirty="0"/>
              <a:t> is van </a:t>
            </a:r>
            <a:r>
              <a:rPr lang="en-US" sz="2000" dirty="0" err="1"/>
              <a:t>essentieel</a:t>
            </a:r>
            <a:r>
              <a:rPr lang="en-US" sz="2000" dirty="0"/>
              <a:t> </a:t>
            </a:r>
            <a:r>
              <a:rPr lang="en-US" sz="2000" dirty="0" err="1"/>
              <a:t>belang</a:t>
            </a:r>
            <a:r>
              <a:rPr lang="en-US" sz="2000" dirty="0"/>
              <a:t>. Het </a:t>
            </a:r>
            <a:r>
              <a:rPr lang="en-US" sz="2000" dirty="0" err="1"/>
              <a:t>vertelt</a:t>
            </a:r>
            <a:r>
              <a:rPr lang="en-US" sz="2000" dirty="0"/>
              <a:t> Python </a:t>
            </a:r>
            <a:r>
              <a:rPr lang="en-US" sz="2000" dirty="0" err="1"/>
              <a:t>dat</a:t>
            </a:r>
            <a:r>
              <a:rPr lang="en-US" sz="2000" dirty="0"/>
              <a:t> de </a:t>
            </a:r>
            <a:r>
              <a:rPr lang="en-US" sz="2000" dirty="0">
                <a:latin typeface="Consolas"/>
              </a:rPr>
              <a:t>.__</a:t>
            </a:r>
            <a:r>
              <a:rPr lang="en-US" sz="2000" dirty="0" err="1">
                <a:latin typeface="Consolas"/>
              </a:rPr>
              <a:t>init</a:t>
            </a:r>
            <a:r>
              <a:rPr lang="en-US" sz="2000" dirty="0">
                <a:latin typeface="Consolas"/>
              </a:rPr>
              <a:t>__() </a:t>
            </a:r>
            <a:r>
              <a:rPr lang="en-US" sz="2000" dirty="0"/>
              <a:t>methode tot de </a:t>
            </a:r>
            <a:r>
              <a:rPr lang="en-US" sz="2000" dirty="0" err="1">
                <a:latin typeface="Consolas"/>
              </a:rPr>
              <a:t>Dog</a:t>
            </a:r>
            <a:r>
              <a:rPr lang="en-US" sz="2000" dirty="0" err="1"/>
              <a:t>klasse</a:t>
            </a:r>
            <a:r>
              <a:rPr lang="en-US" sz="2000" dirty="0"/>
              <a:t> </a:t>
            </a:r>
            <a:r>
              <a:rPr lang="en-US" sz="2000" dirty="0" err="1"/>
              <a:t>behoort</a:t>
            </a:r>
            <a:r>
              <a:rPr lang="en-US" sz="2000" dirty="0"/>
              <a:t>.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sz="20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A0217FE-BC98-480F-92C3-FA114F39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9" y="1800696"/>
            <a:ext cx="9397898" cy="2093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D27D02-40F3-4831-9793-3C9AB16A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0CEBE2-7E71-48C9-921C-69D9FEF34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Google Shape;69;p15">
            <a:extLst>
              <a:ext uri="{FF2B5EF4-FFF2-40B4-BE49-F238E27FC236}">
                <a16:creationId xmlns:a16="http://schemas.microsoft.com/office/drawing/2014/main" id="{1A71A69C-B1AF-456A-B42D-90FD98076418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nl-BE" sz="140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6" name="Google Shape;69;p15">
            <a:extLst>
              <a:ext uri="{FF2B5EF4-FFF2-40B4-BE49-F238E27FC236}">
                <a16:creationId xmlns:a16="http://schemas.microsoft.com/office/drawing/2014/main" id="{47AAD105-2ACE-494B-BB53-E85840B8F647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2D33B-6020-42AE-8C52-6EE32465444D}"/>
              </a:ext>
            </a:extLst>
          </p:cNvPr>
          <p:cNvSpPr txBox="1"/>
          <p:nvPr/>
        </p:nvSpPr>
        <p:spPr>
          <a:xfrm>
            <a:off x="3581400" y="3200400"/>
            <a:ext cx="2743200" cy="3451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8348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FA33-8BFF-43EF-B1A4-062D8DED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75" y="859410"/>
            <a:ext cx="9230650" cy="763600"/>
          </a:xfrm>
        </p:spPr>
        <p:txBody>
          <a:bodyPr/>
          <a:lstStyle/>
          <a:p>
            <a:pPr algn="ctr"/>
            <a:r>
              <a:rPr lang="en-US" sz="3600" dirty="0" err="1"/>
              <a:t>Voorbeeld</a:t>
            </a:r>
            <a:r>
              <a:rPr lang="en-US" sz="3600" dirty="0"/>
              <a:t>: Dog </a:t>
            </a:r>
            <a:r>
              <a:rPr lang="en-US" sz="3600" dirty="0" err="1"/>
              <a:t>klasse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6E788-486A-4703-8BFD-E4D677A1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675" y="1871650"/>
            <a:ext cx="9230650" cy="1017813"/>
          </a:xfrm>
        </p:spPr>
        <p:txBody>
          <a:bodyPr/>
          <a:lstStyle/>
          <a:p>
            <a:r>
              <a:rPr lang="en-US" sz="2000" dirty="0"/>
              <a:t>Laten we de </a:t>
            </a:r>
            <a:r>
              <a:rPr lang="en-US" sz="2000" dirty="0" err="1">
                <a:latin typeface="Consolas"/>
              </a:rPr>
              <a:t>Dog</a:t>
            </a:r>
            <a:r>
              <a:rPr lang="en-US" sz="2000" dirty="0" err="1"/>
              <a:t>klasse</a:t>
            </a:r>
            <a:r>
              <a:rPr lang="en-US" sz="2000" dirty="0"/>
              <a:t> </a:t>
            </a:r>
            <a:r>
              <a:rPr lang="en-US" sz="2000" dirty="0" err="1"/>
              <a:t>bijwerken</a:t>
            </a:r>
            <a:r>
              <a:rPr lang="en-US" sz="2000" dirty="0"/>
              <a:t> met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b="1" dirty="0">
                <a:latin typeface="Consolas"/>
              </a:rPr>
              <a:t>.__</a:t>
            </a:r>
            <a:r>
              <a:rPr lang="en-US" sz="2000" b="1" dirty="0" err="1">
                <a:latin typeface="Consolas"/>
              </a:rPr>
              <a:t>init</a:t>
            </a:r>
            <a:r>
              <a:rPr lang="en-US" sz="2000" b="1" dirty="0">
                <a:latin typeface="Consolas"/>
              </a:rPr>
              <a:t>__()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/>
              <a:t>methode</a:t>
            </a:r>
            <a:r>
              <a:rPr lang="en-US" sz="2000" dirty="0"/>
              <a:t> die </a:t>
            </a:r>
            <a:r>
              <a:rPr lang="en-US" sz="2000" dirty="0" err="1"/>
              <a:t>creëert</a:t>
            </a:r>
            <a:r>
              <a:rPr lang="en-US" sz="2000" dirty="0"/>
              <a:t> </a:t>
            </a:r>
            <a:r>
              <a:rPr lang="en-US" sz="2000" dirty="0">
                <a:latin typeface="Consolas"/>
              </a:rPr>
              <a:t>.name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>
                <a:latin typeface="Consolas"/>
              </a:rPr>
              <a:t>.age </a:t>
            </a:r>
            <a:r>
              <a:rPr lang="en-US" sz="2000" dirty="0" err="1"/>
              <a:t>attributen</a:t>
            </a:r>
            <a:r>
              <a:rPr lang="en-US" sz="2000" dirty="0"/>
              <a:t>: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20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A0217FE-BC98-480F-92C3-FA114F39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9" y="3544756"/>
            <a:ext cx="9397898" cy="2093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D27D02-40F3-4831-9793-3C9AB16A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0CEBE2-7E71-48C9-921C-69D9FEF34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Google Shape;69;p15">
            <a:extLst>
              <a:ext uri="{FF2B5EF4-FFF2-40B4-BE49-F238E27FC236}">
                <a16:creationId xmlns:a16="http://schemas.microsoft.com/office/drawing/2014/main" id="{1A71A69C-B1AF-456A-B42D-90FD98076418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nl-BE" sz="140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6" name="Google Shape;69;p15">
            <a:extLst>
              <a:ext uri="{FF2B5EF4-FFF2-40B4-BE49-F238E27FC236}">
                <a16:creationId xmlns:a16="http://schemas.microsoft.com/office/drawing/2014/main" id="{47AAD105-2ACE-494B-BB53-E85840B8F647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  <p:extLst>
      <p:ext uri="{BB962C8B-B14F-4D97-AF65-F5344CB8AC3E}">
        <p14:creationId xmlns:p14="http://schemas.microsoft.com/office/powerpoint/2010/main" val="3379243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4993-93D0-42D5-8227-151B30C0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  <a:r>
              <a:rPr lang="en-US" dirty="0" err="1"/>
              <a:t>en</a:t>
            </a:r>
            <a:r>
              <a:rPr lang="en-US" dirty="0"/>
              <a:t> 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FDB48-620B-4323-A02E-4DA8AA21A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3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8" y="213740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>
                <a:latin typeface="Montserrat"/>
                <a:ea typeface="Montserrat"/>
                <a:cs typeface="Montserrat"/>
                <a:sym typeface="Montserrat"/>
              </a:rPr>
              <a:t>Object georiënteerd programmeren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7B68DC61-8F94-47A6-B37C-5CA158E5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E2C70E-120B-401C-AD60-B8283B5E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59F1D0B3-D47D-4CFB-949E-BC9CE94896F5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nl-BE" sz="140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3" name="Google Shape;69;p15">
            <a:extLst>
              <a:ext uri="{FF2B5EF4-FFF2-40B4-BE49-F238E27FC236}">
                <a16:creationId xmlns:a16="http://schemas.microsoft.com/office/drawing/2014/main" id="{F8FF7C78-658C-43F9-B299-83AFCF313E27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ctrTitle"/>
          </p:nvPr>
        </p:nvSpPr>
        <p:spPr>
          <a:xfrm>
            <a:off x="745433" y="2187177"/>
            <a:ext cx="8520600" cy="2483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err="1">
                <a:latin typeface="Montserrat"/>
                <a:ea typeface="Montserrat"/>
                <a:cs typeface="Montserrat"/>
                <a:sym typeface="Montserrat"/>
              </a:rPr>
              <a:t>Opdrachten</a:t>
            </a:r>
            <a:br>
              <a:rPr lang="en-US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err="1">
                <a:latin typeface="Montserrat"/>
                <a:ea typeface="Montserrat"/>
                <a:cs typeface="Montserrat"/>
                <a:sym typeface="Montserrat"/>
              </a:rPr>
              <a:t>objecte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err="1">
                <a:latin typeface="Montserrat"/>
                <a:ea typeface="Montserrat"/>
                <a:cs typeface="Montserrat"/>
                <a:sym typeface="Montserrat"/>
              </a:rPr>
              <a:t>georiënteerde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err="1">
                <a:latin typeface="Montserrat"/>
                <a:ea typeface="Montserrat"/>
                <a:cs typeface="Montserrat"/>
                <a:sym typeface="Montserrat"/>
              </a:rPr>
              <a:t>programmeren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9A77CEC-FFBD-484D-8B64-79C053F3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2A81E-88DF-4BD4-905E-429979F52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2DC8C5C8-AF7A-47FC-85F7-748A702B1D20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en-US"/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5F314361-CA8B-415B-A89E-A439E042BAFE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ctrTitle"/>
          </p:nvPr>
        </p:nvSpPr>
        <p:spPr>
          <a:xfrm>
            <a:off x="745433" y="1776134"/>
            <a:ext cx="8520600" cy="3305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err="1">
                <a:latin typeface="Montserrat"/>
                <a:ea typeface="Montserrat"/>
                <a:cs typeface="Montserrat"/>
                <a:sym typeface="Montserrat"/>
              </a:rPr>
              <a:t>Oplossingen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 van de </a:t>
            </a:r>
            <a:r>
              <a:rPr lang="en-US" b="1" err="1">
                <a:latin typeface="Montserrat"/>
                <a:ea typeface="Montserrat"/>
                <a:cs typeface="Montserrat"/>
                <a:sym typeface="Montserrat"/>
              </a:rPr>
              <a:t>opdrachten</a:t>
            </a:r>
            <a:br>
              <a:rPr lang="en-US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err="1">
                <a:latin typeface="Montserrat"/>
                <a:ea typeface="Montserrat"/>
                <a:cs typeface="Montserrat"/>
                <a:sym typeface="Montserrat"/>
              </a:rPr>
              <a:t>objecte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err="1">
                <a:latin typeface="Montserrat"/>
                <a:ea typeface="Montserrat"/>
                <a:cs typeface="Montserrat"/>
                <a:sym typeface="Montserrat"/>
              </a:rPr>
              <a:t>georiënteerde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err="1">
                <a:latin typeface="Montserrat"/>
                <a:ea typeface="Montserrat"/>
                <a:cs typeface="Montserrat"/>
                <a:sym typeface="Montserrat"/>
              </a:rPr>
              <a:t>programmeren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9A77CEC-FFBD-484D-8B64-79C053F3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2A81E-88DF-4BD4-905E-429979F52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97464812-C562-4781-B408-985FB98CF52B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en-US"/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74DB0809-BEFA-47C2-B301-48F53DEDF13D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  <p:extLst>
      <p:ext uri="{BB962C8B-B14F-4D97-AF65-F5344CB8AC3E}">
        <p14:creationId xmlns:p14="http://schemas.microsoft.com/office/powerpoint/2010/main" val="82025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1907D0-BC88-418A-BB5E-33F7855E8D10}"/>
              </a:ext>
            </a:extLst>
          </p:cNvPr>
          <p:cNvSpPr txBox="1"/>
          <p:nvPr/>
        </p:nvSpPr>
        <p:spPr>
          <a:xfrm>
            <a:off x="390999" y="1623849"/>
            <a:ext cx="887783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har char="•"/>
            </a:pPr>
            <a:r>
              <a:rPr lang="en-US" sz="2800"/>
              <a:t>Wat is </a:t>
            </a:r>
            <a:r>
              <a:rPr lang="en-US" sz="2800" err="1"/>
              <a:t>objectgeoriënteerd</a:t>
            </a:r>
            <a:r>
              <a:rPr lang="en-US" sz="2800"/>
              <a:t> </a:t>
            </a:r>
            <a:r>
              <a:rPr lang="en-US" sz="2800" err="1"/>
              <a:t>programmeren</a:t>
            </a:r>
            <a:r>
              <a:rPr lang="en-US" sz="2800"/>
              <a:t> in Python?</a:t>
            </a:r>
          </a:p>
          <a:p>
            <a:pPr algn="ctr">
              <a:buChar char="•"/>
            </a:pPr>
            <a:r>
              <a:rPr lang="en-US" sz="2800" err="1"/>
              <a:t>Definieer</a:t>
            </a:r>
            <a:r>
              <a:rPr lang="en-US" sz="2800"/>
              <a:t> </a:t>
            </a:r>
            <a:r>
              <a:rPr lang="en-US" sz="2800" err="1"/>
              <a:t>een</a:t>
            </a:r>
            <a:r>
              <a:rPr lang="en-US" sz="2800"/>
              <a:t> </a:t>
            </a:r>
            <a:r>
              <a:rPr lang="en-US" sz="2800" err="1"/>
              <a:t>klasse</a:t>
            </a:r>
            <a:r>
              <a:rPr lang="en-US" sz="2800"/>
              <a:t> in Python </a:t>
            </a:r>
          </a:p>
          <a:p>
            <a:pPr lvl="1" algn="ctr">
              <a:buChar char="•"/>
            </a:pPr>
            <a:r>
              <a:rPr lang="en-US" sz="2800"/>
              <a:t>Klassen versus </a:t>
            </a:r>
            <a:r>
              <a:rPr lang="en-US" sz="2800" err="1"/>
              <a:t>instanties</a:t>
            </a:r>
            <a:endParaRPr lang="en-US" sz="2800"/>
          </a:p>
          <a:p>
            <a:pPr lvl="1" algn="ctr">
              <a:buChar char="•"/>
            </a:pPr>
            <a:r>
              <a:rPr lang="en-US" sz="2800"/>
              <a:t>Hoe </a:t>
            </a:r>
            <a:r>
              <a:rPr lang="en-US" sz="2800" err="1"/>
              <a:t>een</a:t>
            </a:r>
            <a:r>
              <a:rPr lang="en-US" sz="2800"/>
              <a:t> </a:t>
            </a:r>
            <a:r>
              <a:rPr lang="en-US" sz="2800" err="1"/>
              <a:t>klasse</a:t>
            </a:r>
            <a:r>
              <a:rPr lang="en-US" sz="2800"/>
              <a:t> </a:t>
            </a:r>
            <a:r>
              <a:rPr lang="en-US" sz="2800" err="1"/>
              <a:t>te</a:t>
            </a:r>
            <a:r>
              <a:rPr lang="en-US" sz="2800"/>
              <a:t> </a:t>
            </a:r>
            <a:r>
              <a:rPr lang="en-US" sz="2800" err="1"/>
              <a:t>definiëren</a:t>
            </a:r>
            <a:r>
              <a:rPr lang="en-US" sz="2800"/>
              <a:t>?</a:t>
            </a:r>
          </a:p>
          <a:p>
            <a:pPr algn="ctr">
              <a:buChar char="•"/>
            </a:pPr>
            <a:r>
              <a:rPr lang="en-US" sz="2800"/>
              <a:t>Een object </a:t>
            </a:r>
            <a:r>
              <a:rPr lang="en-US" sz="2800" err="1"/>
              <a:t>instantiëren</a:t>
            </a:r>
            <a:r>
              <a:rPr lang="en-US" sz="2800"/>
              <a:t> in Python </a:t>
            </a:r>
          </a:p>
          <a:p>
            <a:pPr lvl="1" algn="ctr">
              <a:buChar char="•"/>
            </a:pPr>
            <a:r>
              <a:rPr lang="en-US" sz="2800"/>
              <a:t>Klasse- </a:t>
            </a:r>
            <a:r>
              <a:rPr lang="en-US" sz="2800" err="1"/>
              <a:t>en</a:t>
            </a:r>
            <a:r>
              <a:rPr lang="en-US" sz="2800"/>
              <a:t> </a:t>
            </a:r>
            <a:r>
              <a:rPr lang="en-US" sz="2800" err="1"/>
              <a:t>instantiekenmerken</a:t>
            </a:r>
            <a:endParaRPr lang="en-US" sz="2800"/>
          </a:p>
          <a:p>
            <a:pPr lvl="1" algn="ctr">
              <a:buChar char="•"/>
            </a:pPr>
            <a:r>
              <a:rPr lang="en-US" sz="2800" err="1"/>
              <a:t>Instantiemethoden</a:t>
            </a:r>
          </a:p>
          <a:p>
            <a:pPr algn="ctr"/>
            <a:endParaRPr lang="en-US" sz="280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6A77478-8983-4F65-98E3-1B215C0F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FAFA5-FC32-47ED-A712-6BFA56B6C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636FD17E-FE0D-4F4B-85A6-C58EB3C43FF8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nl-BE" sz="140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71DDE861-355B-49D0-B8D8-86B258ACF334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  <p:extLst>
      <p:ext uri="{BB962C8B-B14F-4D97-AF65-F5344CB8AC3E}">
        <p14:creationId xmlns:p14="http://schemas.microsoft.com/office/powerpoint/2010/main" val="16029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1907D0-BC88-418A-BB5E-33F7855E8D10}"/>
              </a:ext>
            </a:extLst>
          </p:cNvPr>
          <p:cNvSpPr txBox="1"/>
          <p:nvPr/>
        </p:nvSpPr>
        <p:spPr>
          <a:xfrm>
            <a:off x="292529" y="1210004"/>
            <a:ext cx="933078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>
              <a:buChar char="•"/>
            </a:pPr>
            <a:r>
              <a:rPr lang="en-US" sz="2800" err="1"/>
              <a:t>Instantiemethoden</a:t>
            </a:r>
          </a:p>
          <a:p>
            <a:pPr lvl="1" algn="ctr">
              <a:buChar char="•"/>
            </a:pPr>
            <a:r>
              <a:rPr lang="en-US" sz="2800" err="1"/>
              <a:t>Controleer</a:t>
            </a:r>
            <a:r>
              <a:rPr lang="en-US" sz="2800"/>
              <a:t> </a:t>
            </a:r>
            <a:r>
              <a:rPr lang="en-US" sz="2800" err="1"/>
              <a:t>uw</a:t>
            </a:r>
            <a:r>
              <a:rPr lang="en-US" sz="2800"/>
              <a:t> begrip</a:t>
            </a:r>
          </a:p>
          <a:p>
            <a:pPr algn="ctr">
              <a:buChar char="•"/>
            </a:pPr>
            <a:r>
              <a:rPr lang="en-US" sz="2800"/>
              <a:t>Erven van </a:t>
            </a:r>
            <a:r>
              <a:rPr lang="en-US" sz="2800" err="1"/>
              <a:t>andere</a:t>
            </a:r>
            <a:r>
              <a:rPr lang="en-US" sz="2800"/>
              <a:t> </a:t>
            </a:r>
            <a:r>
              <a:rPr lang="en-US" sz="2800" err="1"/>
              <a:t>klassen</a:t>
            </a:r>
            <a:r>
              <a:rPr lang="en-US" sz="2800"/>
              <a:t> in Python </a:t>
            </a:r>
          </a:p>
          <a:p>
            <a:pPr lvl="1" algn="ctr">
              <a:buChar char="•"/>
            </a:pPr>
            <a:r>
              <a:rPr lang="en-US" sz="2800" err="1"/>
              <a:t>Voorbeeld</a:t>
            </a:r>
            <a:r>
              <a:rPr lang="en-US" sz="2800"/>
              <a:t> </a:t>
            </a:r>
            <a:r>
              <a:rPr lang="en-US" sz="2800" err="1"/>
              <a:t>hondenpark</a:t>
            </a:r>
            <a:endParaRPr lang="en-US" sz="2800"/>
          </a:p>
          <a:p>
            <a:pPr lvl="1" algn="ctr">
              <a:buChar char="•"/>
            </a:pPr>
            <a:r>
              <a:rPr lang="en-US" sz="2800" err="1"/>
              <a:t>Ouderklassen</a:t>
            </a:r>
            <a:r>
              <a:rPr lang="en-US" sz="2800"/>
              <a:t> versus </a:t>
            </a:r>
            <a:r>
              <a:rPr lang="en-US" sz="2800" err="1"/>
              <a:t>kindklassen</a:t>
            </a:r>
            <a:endParaRPr lang="en-US" sz="2800"/>
          </a:p>
          <a:p>
            <a:pPr lvl="1" algn="ctr">
              <a:buChar char="•"/>
            </a:pPr>
            <a:r>
              <a:rPr lang="en-US" sz="2800"/>
              <a:t>Breid de </a:t>
            </a:r>
            <a:r>
              <a:rPr lang="en-US" sz="2800" err="1"/>
              <a:t>functionaliteit</a:t>
            </a:r>
            <a:r>
              <a:rPr lang="en-US" sz="2800"/>
              <a:t> van </a:t>
            </a:r>
            <a:r>
              <a:rPr lang="en-US" sz="2800" err="1"/>
              <a:t>een</a:t>
            </a:r>
            <a:r>
              <a:rPr lang="en-US" sz="2800"/>
              <a:t> </a:t>
            </a:r>
            <a:r>
              <a:rPr lang="en-US" sz="2800" err="1"/>
              <a:t>bovenliggende</a:t>
            </a:r>
            <a:r>
              <a:rPr lang="en-US" sz="2800"/>
              <a:t> </a:t>
            </a:r>
            <a:r>
              <a:rPr lang="en-US" sz="2800" err="1"/>
              <a:t>klasse</a:t>
            </a:r>
            <a:r>
              <a:rPr lang="en-US" sz="2800"/>
              <a:t> </a:t>
            </a:r>
            <a:r>
              <a:rPr lang="en-US" sz="2800" err="1"/>
              <a:t>uit</a:t>
            </a:r>
          </a:p>
          <a:p>
            <a:pPr lvl="1" algn="ctr">
              <a:buChar char="•"/>
            </a:pPr>
            <a:r>
              <a:rPr lang="en-US" sz="2800" err="1"/>
              <a:t>Controleer</a:t>
            </a:r>
            <a:r>
              <a:rPr lang="en-US" sz="2800"/>
              <a:t> </a:t>
            </a:r>
            <a:r>
              <a:rPr lang="en-US" sz="2800" err="1"/>
              <a:t>uw</a:t>
            </a:r>
            <a:r>
              <a:rPr lang="en-US" sz="2800"/>
              <a:t> begrip</a:t>
            </a:r>
          </a:p>
          <a:p>
            <a:pPr algn="ctr">
              <a:buChar char="•"/>
            </a:pPr>
            <a:r>
              <a:rPr lang="en-US" sz="2800" err="1"/>
              <a:t>Conclusie</a:t>
            </a:r>
          </a:p>
          <a:p>
            <a:pPr algn="ctr"/>
            <a:endParaRPr lang="en-US" sz="280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D3FDD269-4968-444A-8E27-CE80C86AA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6C969A-D39D-4AA6-A0E9-25EB899E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34691269-D5DC-4649-81B7-14915C74F0AE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nl-BE" sz="140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8E8D7068-12C2-4CA8-85C5-5C369700C478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  <p:extLst>
      <p:ext uri="{BB962C8B-B14F-4D97-AF65-F5344CB8AC3E}">
        <p14:creationId xmlns:p14="http://schemas.microsoft.com/office/powerpoint/2010/main" val="368063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93B1-BF8A-4F3C-B987-9DC123F3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28" y="2010551"/>
            <a:ext cx="9250343" cy="3408399"/>
          </a:xfrm>
        </p:spPr>
        <p:txBody>
          <a:bodyPr/>
          <a:lstStyle/>
          <a:p>
            <a:r>
              <a:rPr lang="en-US" sz="3200" b="1" err="1"/>
              <a:t>Objectgeoriënteerd</a:t>
            </a:r>
            <a:r>
              <a:rPr lang="en-US" sz="3200" b="1"/>
              <a:t> </a:t>
            </a:r>
            <a:r>
              <a:rPr lang="en-US" sz="3200" b="1" err="1"/>
              <a:t>programmeren</a:t>
            </a:r>
            <a:r>
              <a:rPr lang="en-US" sz="3200"/>
              <a:t> (OOP) is </a:t>
            </a:r>
            <a:r>
              <a:rPr lang="en-US" sz="3200" err="1"/>
              <a:t>een</a:t>
            </a:r>
            <a:r>
              <a:rPr lang="en-US" sz="3200"/>
              <a:t> </a:t>
            </a:r>
            <a:r>
              <a:rPr lang="en-US" sz="3200" err="1"/>
              <a:t>methode</a:t>
            </a:r>
            <a:r>
              <a:rPr lang="en-US" sz="3200"/>
              <a:t> om </a:t>
            </a:r>
            <a:r>
              <a:rPr lang="en-US" sz="3200" err="1"/>
              <a:t>een</a:t>
            </a:r>
            <a:r>
              <a:rPr lang="en-US" sz="3200"/>
              <a:t> </a:t>
            </a:r>
            <a:r>
              <a:rPr lang="en-US" sz="3200" err="1"/>
              <a:t>programma</a:t>
            </a:r>
            <a:r>
              <a:rPr lang="en-US" sz="3200"/>
              <a:t> </a:t>
            </a:r>
            <a:r>
              <a:rPr lang="en-US" sz="3200" err="1"/>
              <a:t>te</a:t>
            </a:r>
            <a:r>
              <a:rPr lang="en-US" sz="3200"/>
              <a:t> </a:t>
            </a:r>
            <a:r>
              <a:rPr lang="en-US" sz="3200" err="1"/>
              <a:t>structureren</a:t>
            </a:r>
            <a:r>
              <a:rPr lang="en-US" sz="3200"/>
              <a:t> door </a:t>
            </a:r>
            <a:r>
              <a:rPr lang="en-US" sz="3200" err="1"/>
              <a:t>gerelateerde</a:t>
            </a:r>
            <a:r>
              <a:rPr lang="en-US" sz="3200"/>
              <a:t> </a:t>
            </a:r>
            <a:r>
              <a:rPr lang="en-US" sz="3200" err="1"/>
              <a:t>eigenschappen</a:t>
            </a:r>
            <a:r>
              <a:rPr lang="en-US" sz="3200"/>
              <a:t> </a:t>
            </a:r>
            <a:r>
              <a:rPr lang="en-US" sz="3200" err="1"/>
              <a:t>en</a:t>
            </a:r>
            <a:r>
              <a:rPr lang="en-US" sz="3200"/>
              <a:t> </a:t>
            </a:r>
            <a:r>
              <a:rPr lang="en-US" sz="3200" err="1"/>
              <a:t>gedragingen</a:t>
            </a:r>
            <a:r>
              <a:rPr lang="en-US" sz="3200"/>
              <a:t> in </a:t>
            </a:r>
            <a:r>
              <a:rPr lang="en-US" sz="3200" err="1"/>
              <a:t>afzonderlijke</a:t>
            </a:r>
            <a:r>
              <a:rPr lang="en-US" sz="3200"/>
              <a:t> </a:t>
            </a:r>
            <a:r>
              <a:rPr lang="en-US" sz="3200" b="1" err="1"/>
              <a:t>objecten</a:t>
            </a:r>
            <a:r>
              <a:rPr lang="en-US" sz="3200"/>
              <a:t> </a:t>
            </a:r>
            <a:r>
              <a:rPr lang="en-US" sz="3200" err="1"/>
              <a:t>te</a:t>
            </a:r>
            <a:r>
              <a:rPr lang="en-US" sz="3200"/>
              <a:t> </a:t>
            </a:r>
            <a:r>
              <a:rPr lang="en-US" sz="3200" err="1"/>
              <a:t>bundelen</a:t>
            </a:r>
            <a:r>
              <a:rPr lang="en-US" sz="3200"/>
              <a:t> . In </a:t>
            </a:r>
            <a:r>
              <a:rPr lang="en-US" sz="3200" err="1"/>
              <a:t>deze</a:t>
            </a:r>
            <a:r>
              <a:rPr lang="en-US" sz="3200"/>
              <a:t> cursus leer je de basis van </a:t>
            </a:r>
            <a:r>
              <a:rPr lang="en-US" sz="3200" err="1"/>
              <a:t>objectgeoriënteerd</a:t>
            </a:r>
            <a:r>
              <a:rPr lang="en-US" sz="3200"/>
              <a:t> </a:t>
            </a:r>
            <a:r>
              <a:rPr lang="en-US" sz="3200" err="1"/>
              <a:t>programmeren</a:t>
            </a:r>
            <a:r>
              <a:rPr lang="en-US" sz="3200"/>
              <a:t> in Python.</a:t>
            </a:r>
          </a:p>
          <a:p>
            <a:endParaRPr lang="en-US" sz="320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79358BA-D01E-4965-9C0D-ED856578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E6E3E-98EB-40FA-819E-4991392F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EDF4D9C8-AB9E-4823-B595-EA011F0763F0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nl-BE" sz="140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05DBB089-CBE1-43AD-A4E2-64A0DB11442F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  <p:extLst>
      <p:ext uri="{BB962C8B-B14F-4D97-AF65-F5344CB8AC3E}">
        <p14:creationId xmlns:p14="http://schemas.microsoft.com/office/powerpoint/2010/main" val="24561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49007" y="2009725"/>
            <a:ext cx="90652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 Object georiënteerd programmeren (OOP) kunnen ontwikkelaars hun eigen objecten maken met methoden en attributen.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Bedenk dat u na het definiëren van een strings, </a:t>
            </a:r>
            <a:r>
              <a:rPr lang="nl-BE" sz="280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nl-BE" sz="280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andere objecten methoden kon aanroepen met de syntaxis .</a:t>
            </a:r>
            <a:r>
              <a:rPr lang="nl-BE" sz="280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method_name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().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8467551-70E8-4ADA-85C8-4CFE5505B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7E877-7D40-4455-82E9-45970A473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E52B10E2-3F8E-4909-B235-95239D9B69C2}"/>
              </a:ext>
            </a:extLst>
          </p:cNvPr>
          <p:cNvSpPr txBox="1">
            <a:spLocks/>
          </p:cNvSpPr>
          <p:nvPr/>
        </p:nvSpPr>
        <p:spPr>
          <a:xfrm>
            <a:off x="6438048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en-US"/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DBDDD859-8EDB-4F83-BA60-F0351EAFAF4F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92700" y="1838905"/>
            <a:ext cx="8684100" cy="3758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Deze methoden </a:t>
            </a:r>
            <a:r>
              <a:rPr lang="nl-BE" sz="2800" b="1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fungeren (act)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als </a:t>
            </a:r>
            <a:r>
              <a:rPr lang="nl-BE" sz="2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functies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die informatie over het </a:t>
            </a:r>
            <a:r>
              <a:rPr lang="nl-BE" sz="2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gebruiken, evenals het object </a:t>
            </a:r>
            <a:r>
              <a:rPr lang="nl-BE" sz="2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zelf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om </a:t>
            </a:r>
            <a:r>
              <a:rPr lang="nl-BE" sz="2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resultaten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 </a:t>
            </a:r>
            <a:r>
              <a:rPr lang="nl-BE" sz="2800" b="1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retourneren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het huidige object te wijzigen.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nl-BE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Dit omvat bijvoorbeeld het </a:t>
            </a:r>
            <a:r>
              <a:rPr lang="nl-BE" sz="2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toevoegen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aan een </a:t>
            </a:r>
            <a:r>
              <a:rPr lang="nl-BE" sz="2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lijst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het </a:t>
            </a:r>
            <a:r>
              <a:rPr lang="nl-BE" sz="2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tellen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van de voorkomens van een </a:t>
            </a:r>
            <a:r>
              <a:rPr lang="nl-BE" sz="2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een tuple.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0B3D32A-5773-4318-A671-F83E191B1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19080-C454-4901-945D-8E1DE2E0B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B955B728-4279-45D3-87BD-ED3AED007E2D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en-US"/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E91AA7C1-358E-4548-9FF4-BFE0DF08A920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40081" y="1160558"/>
            <a:ext cx="9017722" cy="4628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 OOP kunnen gebruikers hun </a:t>
            </a:r>
            <a:r>
              <a:rPr lang="nl-BE" sz="2800" b="1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 objecten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maken.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nl-BE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Het algemene </a:t>
            </a:r>
            <a:r>
              <a:rPr lang="nl-BE" sz="2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formaat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vaak verwarrend (</a:t>
            </a:r>
            <a:r>
              <a:rPr lang="nl-BE" sz="280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confusing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wanneer het voor het eerst wordt aangetroffen (</a:t>
            </a:r>
            <a:r>
              <a:rPr lang="nl-BE" sz="280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encountered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en het nut ervan is in het begin misschien </a:t>
            </a:r>
            <a:r>
              <a:rPr lang="nl-BE" sz="2800" b="1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niet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helemaal </a:t>
            </a:r>
            <a:r>
              <a:rPr lang="nl-BE" sz="2800" b="1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duidelijk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nl-BE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 het algemeen laat </a:t>
            </a:r>
            <a:r>
              <a:rPr lang="nl-BE" sz="2800" b="1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ons om code te maken die </a:t>
            </a:r>
            <a:r>
              <a:rPr lang="nl-BE" sz="2800" b="1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herhaalbaar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 </a:t>
            </a:r>
            <a:r>
              <a:rPr lang="nl-BE" sz="2800" b="1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georganiseerd</a:t>
            </a:r>
            <a:r>
              <a:rPr lang="nl-BE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is.</a:t>
            </a:r>
            <a:endParaRPr lang="en-GB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8CD8DC9-F3BD-49E0-96CE-7D7CF632D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3C55D5-B28E-4B3E-B070-0A06ED345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E002A024-04D1-4990-B36A-E49FFB85CB4C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en-US"/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B5FFF4CD-83C9-4E74-A0D1-0C1067ADFDE1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692700" y="1298305"/>
            <a:ext cx="8684100" cy="413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Voor veel </a:t>
            </a:r>
            <a:r>
              <a:rPr lang="nl-BE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grotere scripts</a:t>
            </a:r>
            <a:r>
              <a:rPr lang="nl-BE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van Python-code zijn </a:t>
            </a:r>
            <a:r>
              <a:rPr lang="nl-BE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functies</a:t>
            </a:r>
            <a:r>
              <a:rPr lang="nl-BE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 zich niet voldoende voor </a:t>
            </a:r>
            <a:r>
              <a:rPr lang="nl-BE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organisatie</a:t>
            </a:r>
            <a:r>
              <a:rPr lang="nl-BE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 </a:t>
            </a:r>
            <a:r>
              <a:rPr lang="nl-BE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herhaalbaarheid</a:t>
            </a:r>
            <a:r>
              <a:rPr lang="nl-BE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nl-BE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Veelvoorkomende </a:t>
            </a:r>
            <a:r>
              <a:rPr lang="nl-BE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taken</a:t>
            </a:r>
            <a:r>
              <a:rPr lang="nl-BE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 </a:t>
            </a:r>
            <a:r>
              <a:rPr lang="nl-BE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objecten</a:t>
            </a:r>
            <a:r>
              <a:rPr lang="nl-BE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kunnen worden gedefinieerd met OOP om code te maken die </a:t>
            </a:r>
            <a:r>
              <a:rPr lang="nl-BE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bruikbaarder (</a:t>
            </a:r>
            <a:r>
              <a:rPr lang="nl-BE" sz="2900" b="1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usable</a:t>
            </a:r>
            <a:r>
              <a:rPr lang="nl-BE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nl-BE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nl-BE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 we eens kijken naar de syntaxis.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CB578DC-DAD5-4CE1-A1A5-EB6E5A81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8F8D3-ED88-45AE-860D-2865D4633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AE28F36E-F821-41BE-95E7-5E5D387F6DF7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>
                <a:latin typeface="Cascadia Mono"/>
                <a:ea typeface="Cascadia Mono"/>
                <a:cs typeface="Cascadia Mono"/>
                <a:sym typeface="Montserrat"/>
              </a:rPr>
              <a:t>Python Fundamentals – Les012</a:t>
            </a:r>
            <a:endParaRPr lang="en-US"/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CC021D0B-7A44-475E-8A63-1155DBB5E14D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1304810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25/02/2022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fce6d0c-2df1-41ae-b231-b2281c3c593b" xsi:nil="true"/>
  </documentManagement>
</p:properties>
</file>

<file path=customXml/itemProps1.xml><?xml version="1.0" encoding="utf-8"?>
<ds:datastoreItem xmlns:ds="http://schemas.openxmlformats.org/officeDocument/2006/customXml" ds:itemID="{086AB26F-EC5E-4B69-A2D2-480CF2A5522B}">
  <ds:schemaRefs>
    <ds:schemaRef ds:uri="4fce6d0c-2df1-41ae-b231-b2281c3c59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C434F6A-A519-46CC-B38B-0CB4F2E5C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3E8230-837C-4060-97A3-5757E3E77B1A}">
  <ds:schemaRefs>
    <ds:schemaRef ds:uri="4fce6d0c-2df1-41ae-b231-b2281c3c593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A4 Paper (210x297 mm)</PresentationFormat>
  <Slides>22</Slides>
  <Notes>14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Simple Light</vt:lpstr>
      <vt:lpstr>1_Office Theme</vt:lpstr>
      <vt:lpstr>Python Fundamentals</vt:lpstr>
      <vt:lpstr>Object georiënteerd programmeren</vt:lpstr>
      <vt:lpstr>PowerPoint Presentation</vt:lpstr>
      <vt:lpstr>PowerPoint Presentation</vt:lpstr>
      <vt:lpstr>Objectgeoriënteerd programmeren (OOP) is een methode om een programma te structureren door gerelateerde eigenschappen en gedragingen in afzonderlijke objecten te bundelen . In deze cursus leer je de basis van objectgeoriënteerd programmeren in Python.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Voorbeeld: Dog klasse</vt:lpstr>
      <vt:lpstr>Voorbeeld: Dog klasse</vt:lpstr>
      <vt:lpstr>Voorbeeld: Dog klasse</vt:lpstr>
      <vt:lpstr>Inheritance en Polymorphism</vt:lpstr>
      <vt:lpstr>Opdrachten objecte georiënteerde programmeren</vt:lpstr>
      <vt:lpstr>Oplossingen van de opdrachten objecte georiënteerde programmeren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cp:revision>40</cp:revision>
  <dcterms:modified xsi:type="dcterms:W3CDTF">2022-03-03T16:29:44Z</dcterms:modified>
  <dc:language>be-NL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