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5"/>
  </p:notesMasterIdLst>
  <p:sldIdLst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9906000" cy="6858000" type="A4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Overpass" panose="020B0604020202020204" charset="0"/>
      <p:regular r:id="rId24"/>
      <p:bold r:id="rId25"/>
      <p:italic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26627-C470-45C6-86B9-18E0FF31E3DD}" v="1" dt="2022-02-21T13:40:22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customXml" Target="../customXml/item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38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maz Mustafa" userId="bbcede42-c1b2-43e6-a370-e252b59f6c51" providerId="ADAL" clId="{5FB26627-C470-45C6-86B9-18E0FF31E3DD}"/>
    <pc:docChg chg="undo custSel addSld delSld modSld addMainMaster">
      <pc:chgData name="Yilmaz Mustafa" userId="bbcede42-c1b2-43e6-a370-e252b59f6c51" providerId="ADAL" clId="{5FB26627-C470-45C6-86B9-18E0FF31E3DD}" dt="2022-02-21T13:40:53.711" v="51"/>
      <pc:docMkLst>
        <pc:docMk/>
      </pc:docMkLst>
      <pc:sldChg chg="delSp mod">
        <pc:chgData name="Yilmaz Mustafa" userId="bbcede42-c1b2-43e6-a370-e252b59f6c51" providerId="ADAL" clId="{5FB26627-C470-45C6-86B9-18E0FF31E3DD}" dt="2022-02-21T13:38:49.061" v="2" actId="478"/>
        <pc:sldMkLst>
          <pc:docMk/>
          <pc:sldMk cId="0" sldId="256"/>
        </pc:sldMkLst>
        <pc:spChg chg="del">
          <ac:chgData name="Yilmaz Mustafa" userId="bbcede42-c1b2-43e6-a370-e252b59f6c51" providerId="ADAL" clId="{5FB26627-C470-45C6-86B9-18E0FF31E3DD}" dt="2022-02-21T13:38:47.505" v="0" actId="478"/>
          <ac:spMkLst>
            <pc:docMk/>
            <pc:sldMk cId="0" sldId="256"/>
            <ac:spMk id="55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8:49.061" v="2" actId="478"/>
          <ac:picMkLst>
            <pc:docMk/>
            <pc:sldMk cId="0" sldId="256"/>
            <ac:picMk id="56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8:48.416" v="1" actId="478"/>
          <ac:picMkLst>
            <pc:docMk/>
            <pc:sldMk cId="0" sldId="256"/>
            <ac:picMk id="5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8:57.336" v="6" actId="478"/>
        <pc:sldMkLst>
          <pc:docMk/>
          <pc:sldMk cId="0" sldId="257"/>
        </pc:sldMkLst>
        <pc:spChg chg="add del mod">
          <ac:chgData name="Yilmaz Mustafa" userId="bbcede42-c1b2-43e6-a370-e252b59f6c51" providerId="ADAL" clId="{5FB26627-C470-45C6-86B9-18E0FF31E3DD}" dt="2022-02-21T13:38:56.422" v="5" actId="478"/>
          <ac:spMkLst>
            <pc:docMk/>
            <pc:sldMk cId="0" sldId="257"/>
            <ac:spMk id="3" creationId="{9EEB38ED-B93E-48F8-8AE5-46488337DBA9}"/>
          </ac:spMkLst>
        </pc:spChg>
        <pc:spChg chg="del">
          <ac:chgData name="Yilmaz Mustafa" userId="bbcede42-c1b2-43e6-a370-e252b59f6c51" providerId="ADAL" clId="{5FB26627-C470-45C6-86B9-18E0FF31E3DD}" dt="2022-02-21T13:38:52.553" v="3" actId="478"/>
          <ac:spMkLst>
            <pc:docMk/>
            <pc:sldMk cId="0" sldId="257"/>
            <ac:spMk id="62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8:55.288" v="4" actId="478"/>
          <ac:picMkLst>
            <pc:docMk/>
            <pc:sldMk cId="0" sldId="257"/>
            <ac:picMk id="64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8:57.336" v="6" actId="478"/>
          <ac:picMkLst>
            <pc:docMk/>
            <pc:sldMk cId="0" sldId="257"/>
            <ac:picMk id="6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9:02.845" v="10" actId="478"/>
        <pc:sldMkLst>
          <pc:docMk/>
          <pc:sldMk cId="0" sldId="258"/>
        </pc:sldMkLst>
        <pc:spChg chg="add del mod">
          <ac:chgData name="Yilmaz Mustafa" userId="bbcede42-c1b2-43e6-a370-e252b59f6c51" providerId="ADAL" clId="{5FB26627-C470-45C6-86B9-18E0FF31E3DD}" dt="2022-02-21T13:39:01.791" v="9" actId="478"/>
          <ac:spMkLst>
            <pc:docMk/>
            <pc:sldMk cId="0" sldId="258"/>
            <ac:spMk id="3" creationId="{DBEC0A93-9D93-4A64-A5BA-DDBCEA634E48}"/>
          </ac:spMkLst>
        </pc:spChg>
        <pc:spChg chg="del">
          <ac:chgData name="Yilmaz Mustafa" userId="bbcede42-c1b2-43e6-a370-e252b59f6c51" providerId="ADAL" clId="{5FB26627-C470-45C6-86B9-18E0FF31E3DD}" dt="2022-02-21T13:39:00.697" v="8" actId="478"/>
          <ac:spMkLst>
            <pc:docMk/>
            <pc:sldMk cId="0" sldId="258"/>
            <ac:spMk id="70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8:59.295" v="7" actId="478"/>
          <ac:picMkLst>
            <pc:docMk/>
            <pc:sldMk cId="0" sldId="258"/>
            <ac:picMk id="72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02.845" v="10" actId="478"/>
          <ac:picMkLst>
            <pc:docMk/>
            <pc:sldMk cId="0" sldId="258"/>
            <ac:picMk id="7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9:08.912" v="14" actId="478"/>
        <pc:sldMkLst>
          <pc:docMk/>
          <pc:sldMk cId="0" sldId="259"/>
        </pc:sldMkLst>
        <pc:spChg chg="add del mod">
          <ac:chgData name="Yilmaz Mustafa" userId="bbcede42-c1b2-43e6-a370-e252b59f6c51" providerId="ADAL" clId="{5FB26627-C470-45C6-86B9-18E0FF31E3DD}" dt="2022-02-21T13:39:08.079" v="13" actId="478"/>
          <ac:spMkLst>
            <pc:docMk/>
            <pc:sldMk cId="0" sldId="259"/>
            <ac:spMk id="3" creationId="{EEB9102D-B201-461E-858A-6C4626458873}"/>
          </ac:spMkLst>
        </pc:spChg>
        <pc:spChg chg="del">
          <ac:chgData name="Yilmaz Mustafa" userId="bbcede42-c1b2-43e6-a370-e252b59f6c51" providerId="ADAL" clId="{5FB26627-C470-45C6-86B9-18E0FF31E3DD}" dt="2022-02-21T13:39:07.017" v="12" actId="478"/>
          <ac:spMkLst>
            <pc:docMk/>
            <pc:sldMk cId="0" sldId="259"/>
            <ac:spMk id="78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9:05.286" v="11" actId="478"/>
          <ac:picMkLst>
            <pc:docMk/>
            <pc:sldMk cId="0" sldId="259"/>
            <ac:picMk id="80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08.912" v="14" actId="478"/>
          <ac:picMkLst>
            <pc:docMk/>
            <pc:sldMk cId="0" sldId="259"/>
            <ac:picMk id="8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9:21.615" v="18" actId="478"/>
        <pc:sldMkLst>
          <pc:docMk/>
          <pc:sldMk cId="0" sldId="260"/>
        </pc:sldMkLst>
        <pc:spChg chg="add del mod">
          <ac:chgData name="Yilmaz Mustafa" userId="bbcede42-c1b2-43e6-a370-e252b59f6c51" providerId="ADAL" clId="{5FB26627-C470-45C6-86B9-18E0FF31E3DD}" dt="2022-02-21T13:39:21.615" v="18" actId="478"/>
          <ac:spMkLst>
            <pc:docMk/>
            <pc:sldMk cId="0" sldId="260"/>
            <ac:spMk id="3" creationId="{855BA49C-9D9D-47BD-BC70-213148C56B8F}"/>
          </ac:spMkLst>
        </pc:spChg>
        <pc:spChg chg="del">
          <ac:chgData name="Yilmaz Mustafa" userId="bbcede42-c1b2-43e6-a370-e252b59f6c51" providerId="ADAL" clId="{5FB26627-C470-45C6-86B9-18E0FF31E3DD}" dt="2022-02-21T13:39:18.786" v="17" actId="478"/>
          <ac:spMkLst>
            <pc:docMk/>
            <pc:sldMk cId="0" sldId="260"/>
            <ac:spMk id="86" creationId="{00000000-0000-0000-0000-000000000000}"/>
          </ac:spMkLst>
        </pc:spChg>
        <pc:picChg chg="add del">
          <ac:chgData name="Yilmaz Mustafa" userId="bbcede42-c1b2-43e6-a370-e252b59f6c51" providerId="ADAL" clId="{5FB26627-C470-45C6-86B9-18E0FF31E3DD}" dt="2022-02-21T13:39:18.786" v="17" actId="478"/>
          <ac:picMkLst>
            <pc:docMk/>
            <pc:sldMk cId="0" sldId="260"/>
            <ac:picMk id="88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18.786" v="17" actId="478"/>
          <ac:picMkLst>
            <pc:docMk/>
            <pc:sldMk cId="0" sldId="260"/>
            <ac:picMk id="89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9:27.662" v="22" actId="478"/>
        <pc:sldMkLst>
          <pc:docMk/>
          <pc:sldMk cId="0" sldId="261"/>
        </pc:sldMkLst>
        <pc:spChg chg="add del mod">
          <ac:chgData name="Yilmaz Mustafa" userId="bbcede42-c1b2-43e6-a370-e252b59f6c51" providerId="ADAL" clId="{5FB26627-C470-45C6-86B9-18E0FF31E3DD}" dt="2022-02-21T13:39:26.782" v="21" actId="478"/>
          <ac:spMkLst>
            <pc:docMk/>
            <pc:sldMk cId="0" sldId="261"/>
            <ac:spMk id="3" creationId="{29C4C451-A40C-40F5-B45A-36CD78D69ED0}"/>
          </ac:spMkLst>
        </pc:spChg>
        <pc:spChg chg="del">
          <ac:chgData name="Yilmaz Mustafa" userId="bbcede42-c1b2-43e6-a370-e252b59f6c51" providerId="ADAL" clId="{5FB26627-C470-45C6-86B9-18E0FF31E3DD}" dt="2022-02-21T13:39:25.728" v="20" actId="478"/>
          <ac:spMkLst>
            <pc:docMk/>
            <pc:sldMk cId="0" sldId="261"/>
            <ac:spMk id="94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9:22.999" v="19" actId="478"/>
          <ac:picMkLst>
            <pc:docMk/>
            <pc:sldMk cId="0" sldId="261"/>
            <ac:picMk id="96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27.662" v="22" actId="478"/>
          <ac:picMkLst>
            <pc:docMk/>
            <pc:sldMk cId="0" sldId="261"/>
            <ac:picMk id="9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9:34.440" v="26" actId="478"/>
        <pc:sldMkLst>
          <pc:docMk/>
          <pc:sldMk cId="0" sldId="262"/>
        </pc:sldMkLst>
        <pc:spChg chg="add del mod">
          <ac:chgData name="Yilmaz Mustafa" userId="bbcede42-c1b2-43e6-a370-e252b59f6c51" providerId="ADAL" clId="{5FB26627-C470-45C6-86B9-18E0FF31E3DD}" dt="2022-02-21T13:39:34.440" v="26" actId="478"/>
          <ac:spMkLst>
            <pc:docMk/>
            <pc:sldMk cId="0" sldId="262"/>
            <ac:spMk id="3" creationId="{1B1CD3FC-D376-4923-9057-D2C2A4FCC3E6}"/>
          </ac:spMkLst>
        </pc:spChg>
        <pc:spChg chg="del">
          <ac:chgData name="Yilmaz Mustafa" userId="bbcede42-c1b2-43e6-a370-e252b59f6c51" providerId="ADAL" clId="{5FB26627-C470-45C6-86B9-18E0FF31E3DD}" dt="2022-02-21T13:39:32.914" v="25" actId="478"/>
          <ac:spMkLst>
            <pc:docMk/>
            <pc:sldMk cId="0" sldId="262"/>
            <ac:spMk id="102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9:30.591" v="23" actId="478"/>
          <ac:picMkLst>
            <pc:docMk/>
            <pc:sldMk cId="0" sldId="262"/>
            <ac:picMk id="104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31.489" v="24" actId="478"/>
          <ac:picMkLst>
            <pc:docMk/>
            <pc:sldMk cId="0" sldId="262"/>
            <ac:picMk id="10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9:41.432" v="30" actId="478"/>
        <pc:sldMkLst>
          <pc:docMk/>
          <pc:sldMk cId="0" sldId="263"/>
        </pc:sldMkLst>
        <pc:spChg chg="add del mod">
          <ac:chgData name="Yilmaz Mustafa" userId="bbcede42-c1b2-43e6-a370-e252b59f6c51" providerId="ADAL" clId="{5FB26627-C470-45C6-86B9-18E0FF31E3DD}" dt="2022-02-21T13:39:41.432" v="30" actId="478"/>
          <ac:spMkLst>
            <pc:docMk/>
            <pc:sldMk cId="0" sldId="263"/>
            <ac:spMk id="3" creationId="{BCAD6907-6C24-483C-AFA7-1F4187062B68}"/>
          </ac:spMkLst>
        </pc:spChg>
        <pc:spChg chg="del">
          <ac:chgData name="Yilmaz Mustafa" userId="bbcede42-c1b2-43e6-a370-e252b59f6c51" providerId="ADAL" clId="{5FB26627-C470-45C6-86B9-18E0FF31E3DD}" dt="2022-02-21T13:39:39.858" v="29" actId="478"/>
          <ac:spMkLst>
            <pc:docMk/>
            <pc:sldMk cId="0" sldId="263"/>
            <ac:spMk id="110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9:37.034" v="27" actId="478"/>
          <ac:picMkLst>
            <pc:docMk/>
            <pc:sldMk cId="0" sldId="263"/>
            <ac:picMk id="112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37.911" v="28" actId="478"/>
          <ac:picMkLst>
            <pc:docMk/>
            <pc:sldMk cId="0" sldId="263"/>
            <ac:picMk id="113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9:46.552" v="34" actId="478"/>
        <pc:sldMkLst>
          <pc:docMk/>
          <pc:sldMk cId="0" sldId="264"/>
        </pc:sldMkLst>
        <pc:spChg chg="add del mod">
          <ac:chgData name="Yilmaz Mustafa" userId="bbcede42-c1b2-43e6-a370-e252b59f6c51" providerId="ADAL" clId="{5FB26627-C470-45C6-86B9-18E0FF31E3DD}" dt="2022-02-21T13:39:45.728" v="33" actId="478"/>
          <ac:spMkLst>
            <pc:docMk/>
            <pc:sldMk cId="0" sldId="264"/>
            <ac:spMk id="3" creationId="{2160A04E-C843-4488-BDB7-5DBC08C5770D}"/>
          </ac:spMkLst>
        </pc:spChg>
        <pc:spChg chg="del">
          <ac:chgData name="Yilmaz Mustafa" userId="bbcede42-c1b2-43e6-a370-e252b59f6c51" providerId="ADAL" clId="{5FB26627-C470-45C6-86B9-18E0FF31E3DD}" dt="2022-02-21T13:39:44.748" v="32" actId="478"/>
          <ac:spMkLst>
            <pc:docMk/>
            <pc:sldMk cId="0" sldId="264"/>
            <ac:spMk id="118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9:43.672" v="31" actId="478"/>
          <ac:picMkLst>
            <pc:docMk/>
            <pc:sldMk cId="0" sldId="264"/>
            <ac:picMk id="120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46.552" v="34" actId="478"/>
          <ac:picMkLst>
            <pc:docMk/>
            <pc:sldMk cId="0" sldId="264"/>
            <ac:picMk id="121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FB26627-C470-45C6-86B9-18E0FF31E3DD}" dt="2022-02-21T13:39:52.816" v="39" actId="478"/>
        <pc:sldMkLst>
          <pc:docMk/>
          <pc:sldMk cId="0" sldId="265"/>
        </pc:sldMkLst>
        <pc:spChg chg="add del mod">
          <ac:chgData name="Yilmaz Mustafa" userId="bbcede42-c1b2-43e6-a370-e252b59f6c51" providerId="ADAL" clId="{5FB26627-C470-45C6-86B9-18E0FF31E3DD}" dt="2022-02-21T13:39:51.872" v="38" actId="478"/>
          <ac:spMkLst>
            <pc:docMk/>
            <pc:sldMk cId="0" sldId="265"/>
            <ac:spMk id="3" creationId="{C9CEA7F6-1599-4C54-B0F9-B192AC682FD3}"/>
          </ac:spMkLst>
        </pc:spChg>
        <pc:spChg chg="del mod">
          <ac:chgData name="Yilmaz Mustafa" userId="bbcede42-c1b2-43e6-a370-e252b59f6c51" providerId="ADAL" clId="{5FB26627-C470-45C6-86B9-18E0FF31E3DD}" dt="2022-02-21T13:39:50.685" v="37" actId="478"/>
          <ac:spMkLst>
            <pc:docMk/>
            <pc:sldMk cId="0" sldId="265"/>
            <ac:spMk id="126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9:49.138" v="35" actId="478"/>
          <ac:picMkLst>
            <pc:docMk/>
            <pc:sldMk cId="0" sldId="265"/>
            <ac:picMk id="128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52.816" v="39" actId="478"/>
          <ac:picMkLst>
            <pc:docMk/>
            <pc:sldMk cId="0" sldId="265"/>
            <ac:picMk id="129" creationId="{00000000-0000-0000-0000-000000000000}"/>
          </ac:picMkLst>
        </pc:picChg>
      </pc:sldChg>
      <pc:sldChg chg="delSp add del mod">
        <pc:chgData name="Yilmaz Mustafa" userId="bbcede42-c1b2-43e6-a370-e252b59f6c51" providerId="ADAL" clId="{5FB26627-C470-45C6-86B9-18E0FF31E3DD}" dt="2022-02-21T13:40:42.439" v="49"/>
        <pc:sldMkLst>
          <pc:docMk/>
          <pc:sldMk cId="3487596091" sldId="266"/>
        </pc:sldMkLst>
        <pc:spChg chg="del">
          <ac:chgData name="Yilmaz Mustafa" userId="bbcede42-c1b2-43e6-a370-e252b59f6c51" providerId="ADAL" clId="{5FB26627-C470-45C6-86B9-18E0FF31E3DD}" dt="2022-02-21T13:39:56.175" v="41" actId="478"/>
          <ac:spMkLst>
            <pc:docMk/>
            <pc:sldMk cId="3487596091" sldId="266"/>
            <ac:spMk id="135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9:54.960" v="40" actId="478"/>
          <ac:picMkLst>
            <pc:docMk/>
            <pc:sldMk cId="3487596091" sldId="266"/>
            <ac:picMk id="136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39:56.904" v="42" actId="478"/>
          <ac:picMkLst>
            <pc:docMk/>
            <pc:sldMk cId="3487596091" sldId="266"/>
            <ac:picMk id="137" creationId="{00000000-0000-0000-0000-000000000000}"/>
          </ac:picMkLst>
        </pc:picChg>
      </pc:sldChg>
      <pc:sldChg chg="addSp delSp modSp add del mod">
        <pc:chgData name="Yilmaz Mustafa" userId="bbcede42-c1b2-43e6-a370-e252b59f6c51" providerId="ADAL" clId="{5FB26627-C470-45C6-86B9-18E0FF31E3DD}" dt="2022-02-21T13:40:53.711" v="51"/>
        <pc:sldMkLst>
          <pc:docMk/>
          <pc:sldMk cId="3190903067" sldId="267"/>
        </pc:sldMkLst>
        <pc:spChg chg="add mod">
          <ac:chgData name="Yilmaz Mustafa" userId="bbcede42-c1b2-43e6-a370-e252b59f6c51" providerId="ADAL" clId="{5FB26627-C470-45C6-86B9-18E0FF31E3DD}" dt="2022-02-21T13:40:01.882" v="45" actId="478"/>
          <ac:spMkLst>
            <pc:docMk/>
            <pc:sldMk cId="3190903067" sldId="267"/>
            <ac:spMk id="3" creationId="{29F6785C-04CE-4BEE-8CC7-DCA327CE1689}"/>
          </ac:spMkLst>
        </pc:spChg>
        <pc:spChg chg="del">
          <ac:chgData name="Yilmaz Mustafa" userId="bbcede42-c1b2-43e6-a370-e252b59f6c51" providerId="ADAL" clId="{5FB26627-C470-45C6-86B9-18E0FF31E3DD}" dt="2022-02-21T13:40:01.882" v="45" actId="478"/>
          <ac:spMkLst>
            <pc:docMk/>
            <pc:sldMk cId="3190903067" sldId="267"/>
            <ac:spMk id="142" creationId="{00000000-0000-0000-0000-000000000000}"/>
          </ac:spMkLst>
        </pc:spChg>
        <pc:picChg chg="del">
          <ac:chgData name="Yilmaz Mustafa" userId="bbcede42-c1b2-43e6-a370-e252b59f6c51" providerId="ADAL" clId="{5FB26627-C470-45C6-86B9-18E0FF31E3DD}" dt="2022-02-21T13:39:58.719" v="43" actId="478"/>
          <ac:picMkLst>
            <pc:docMk/>
            <pc:sldMk cId="3190903067" sldId="267"/>
            <ac:picMk id="144" creationId="{00000000-0000-0000-0000-000000000000}"/>
          </ac:picMkLst>
        </pc:picChg>
        <pc:picChg chg="del">
          <ac:chgData name="Yilmaz Mustafa" userId="bbcede42-c1b2-43e6-a370-e252b59f6c51" providerId="ADAL" clId="{5FB26627-C470-45C6-86B9-18E0FF31E3DD}" dt="2022-02-21T13:40:00.259" v="44" actId="478"/>
          <ac:picMkLst>
            <pc:docMk/>
            <pc:sldMk cId="3190903067" sldId="267"/>
            <ac:picMk id="145" creationId="{00000000-0000-0000-0000-000000000000}"/>
          </ac:picMkLst>
        </pc:picChg>
      </pc:sldChg>
      <pc:sldMasterChg chg="add addSldLayout">
        <pc:chgData name="Yilmaz Mustafa" userId="bbcede42-c1b2-43e6-a370-e252b59f6c51" providerId="ADAL" clId="{5FB26627-C470-45C6-86B9-18E0FF31E3DD}" dt="2022-02-21T13:40:42.434" v="48" actId="27028"/>
        <pc:sldMasterMkLst>
          <pc:docMk/>
          <pc:sldMasterMk cId="1711548460" sldId="2147483660"/>
        </pc:sldMasterMkLst>
        <pc:sldLayoutChg chg="add">
          <pc:chgData name="Yilmaz Mustafa" userId="bbcede42-c1b2-43e6-a370-e252b59f6c51" providerId="ADAL" clId="{5FB26627-C470-45C6-86B9-18E0FF31E3DD}" dt="2022-02-21T13:40:42.434" v="48" actId="27028"/>
          <pc:sldLayoutMkLst>
            <pc:docMk/>
            <pc:sldMasterMk cId="1711548460" sldId="2147483660"/>
            <pc:sldLayoutMk cId="3404600902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BFA73-1E6A-41F0-9240-CFC22A2CF36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072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2ea89f5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2ea89f5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2ea89f5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2ea89f5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a89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a89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a89f5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a89f5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a89f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a89f5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a89f5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a89f5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a89f5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a89f5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a89f5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a89f5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5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7675" y="3778833"/>
            <a:ext cx="923065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115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475953597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2840" y="714505"/>
            <a:ext cx="7673156" cy="3792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Fundamentals</a:t>
            </a:r>
            <a:endParaRPr lang="en-US" sz="6000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4568283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Yilmaz Mustafa</a:t>
            </a: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59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0A73B-26F1-4505-9755-630C930B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8201"/>
            <a:ext cx="9906000" cy="66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457200">
              <a:lnSpc>
                <a:spcPct val="100000"/>
              </a:lnSpc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457200">
              <a:lnSpc>
                <a:spcPct val="100000"/>
              </a:lnSpc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828800" indent="457200">
              <a:lnSpc>
                <a:spcPct val="100000"/>
              </a:lnSpc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457200">
              <a:lnSpc>
                <a:spcPct val="100000"/>
              </a:lnSpc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457200">
              <a:lnSpc>
                <a:spcPct val="100000"/>
              </a:lnSpc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828800" indent="457200">
              <a:lnSpc>
                <a:spcPct val="100000"/>
              </a:lnSpc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457200">
              <a:lnSpc>
                <a:spcPct val="100000"/>
              </a:lnSpc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indent="457200">
              <a:lnSpc>
                <a:spcPct val="100000"/>
              </a:lnSpc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828800" indent="457200">
              <a:lnSpc>
                <a:spcPct val="100000"/>
              </a:lnSpc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Een nieuw document maken." ma:contentTypeScope="" ma:versionID="9e1f8431b3c372cb423fc65d591fab3f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72604dd2a23f2de62f944fe915218d79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227816-8469-4579-B065-3CE7F150060C}"/>
</file>

<file path=customXml/itemProps2.xml><?xml version="1.0" encoding="utf-8"?>
<ds:datastoreItem xmlns:ds="http://schemas.openxmlformats.org/officeDocument/2006/customXml" ds:itemID="{70326AE2-7596-4CE2-B4BE-E1B50D7BA418}"/>
</file>

<file path=customXml/itemProps3.xml><?xml version="1.0" encoding="utf-8"?>
<ds:datastoreItem xmlns:ds="http://schemas.openxmlformats.org/officeDocument/2006/customXml" ds:itemID="{187230AE-E301-4C30-BBB7-837BD9D8B92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A4 Paper (210x297 mm)</PresentationFormat>
  <Paragraphs>32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Overpass</vt:lpstr>
      <vt:lpstr>Symbol</vt:lpstr>
      <vt:lpstr>Times New Roman</vt:lpstr>
      <vt:lpstr>Wingdings</vt:lpstr>
      <vt:lpstr>Montserrat</vt:lpstr>
      <vt:lpstr>Source Code Pro</vt:lpstr>
      <vt:lpstr>Simple Light</vt:lpstr>
      <vt:lpstr>1_Office Theme</vt:lpstr>
      <vt:lpstr>Python Fundamentals</vt:lpstr>
      <vt:lpstr>Decorators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cp:lastModifiedBy>Yilmaz Mustafa</cp:lastModifiedBy>
  <cp:revision>1</cp:revision>
  <dcterms:modified xsi:type="dcterms:W3CDTF">2022-02-21T13:40:58Z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</Properties>
</file>