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Montserrat-italic.fntdata"/><Relationship Id="rId8" Type="http://schemas.openxmlformats.org/officeDocument/2006/relationships/slide" Target="slides/slide4.xml"/><Relationship Id="rId26" Type="http://schemas.openxmlformats.org/officeDocument/2006/relationships/customXml" Target="../customXml/item3.xml"/><Relationship Id="rId21" Type="http://schemas.openxmlformats.org/officeDocument/2006/relationships/font" Target="fonts/SourceCodePro-bold.fntdata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Montserrat-bold.fntdata"/><Relationship Id="rId7" Type="http://schemas.openxmlformats.org/officeDocument/2006/relationships/slide" Target="slides/slide3.xml"/><Relationship Id="rId25" Type="http://schemas.openxmlformats.org/officeDocument/2006/relationships/customXml" Target="../customXml/item2.xml"/><Relationship Id="rId20" Type="http://schemas.openxmlformats.org/officeDocument/2006/relationships/font" Target="fonts/SourceCodePro-regular.fntdata"/><Relationship Id="rId2" Type="http://schemas.openxmlformats.org/officeDocument/2006/relationships/presProps" Target="presProps.xml"/><Relationship Id="rId16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24" Type="http://schemas.openxmlformats.org/officeDocument/2006/relationships/customXml" Target="../customXml/item1.xml"/><Relationship Id="rId23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font" Target="fonts/Montserrat-boldItalic.fntdata"/><Relationship Id="rId22" Type="http://schemas.openxmlformats.org/officeDocument/2006/relationships/font" Target="fonts/SourceCodePro-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Een nieuw document maken." ma:contentTypeScope="" ma:versionID="9e1f8431b3c372cb423fc65d591fab3f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72604dd2a23f2de62f944fe915218d79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Props1.xml><?xml version="1.0" encoding="utf-8"?>
<ds:datastoreItem xmlns:ds="http://schemas.openxmlformats.org/officeDocument/2006/customXml" ds:itemID="{D2FB52EB-09B3-4843-9E2F-3FA42E5DD14C}"/>
</file>

<file path=customXml/itemProps2.xml><?xml version="1.0" encoding="utf-8"?>
<ds:datastoreItem xmlns:ds="http://schemas.openxmlformats.org/officeDocument/2006/customXml" ds:itemID="{6F83E4AF-FB17-44CD-A37C-4D7F5807B34C}"/>
</file>

<file path=customXml/itemProps3.xml><?xml version="1.0" encoding="utf-8"?>
<ds:datastoreItem xmlns:ds="http://schemas.openxmlformats.org/officeDocument/2006/customXml" ds:itemID="{06D55463-CC56-4812-9FD4-27E6E07093C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5084000</vt:r8>
  </property>
  <property fmtid="{D5CDD505-2E9C-101B-9397-08002B2CF9AE}" pid="3" name="ContentTypeId">
    <vt:lpwstr>0x0101009725262E7164374C9F63042B19F6DB56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