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108" Type="http://schemas.openxmlformats.org/officeDocument/2006/relationships/customXml" Target="../customXml/item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2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DAFD4E61-4AFF-41C9-9B46-53E355D68FE3}"/>
    <pc:docChg chg="undo custSel addSld delSld modSld">
      <pc:chgData name="Yilmaz Mustafa" userId="bbcede42-c1b2-43e6-a370-e252b59f6c51" providerId="ADAL" clId="{DAFD4E61-4AFF-41C9-9B46-53E355D68FE3}" dt="2022-02-21T13:53:01.483" v="287" actId="478"/>
      <pc:docMkLst>
        <pc:docMk/>
      </pc:docMkLst>
      <pc:sldChg chg="addSp delSp modSp mod">
        <pc:chgData name="Yilmaz Mustafa" userId="bbcede42-c1b2-43e6-a370-e252b59f6c51" providerId="ADAL" clId="{DAFD4E61-4AFF-41C9-9B46-53E355D68FE3}" dt="2022-02-21T13:44:19.873" v="4" actId="478"/>
        <pc:sldMkLst>
          <pc:docMk/>
          <pc:sldMk cId="0" sldId="256"/>
        </pc:sldMkLst>
        <pc:spChg chg="add del mod">
          <ac:chgData name="Yilmaz Mustafa" userId="bbcede42-c1b2-43e6-a370-e252b59f6c51" providerId="ADAL" clId="{DAFD4E61-4AFF-41C9-9B46-53E355D68FE3}" dt="2022-02-21T13:44:19.873" v="4" actId="478"/>
          <ac:spMkLst>
            <pc:docMk/>
            <pc:sldMk cId="0" sldId="256"/>
            <ac:spMk id="3" creationId="{37CAE988-5D5C-4006-9C82-52B6B4FD67C9}"/>
          </ac:spMkLst>
        </pc:spChg>
        <pc:spChg chg="del">
          <ac:chgData name="Yilmaz Mustafa" userId="bbcede42-c1b2-43e6-a370-e252b59f6c51" providerId="ADAL" clId="{DAFD4E61-4AFF-41C9-9B46-53E355D68FE3}" dt="2022-02-21T13:44:18.366" v="1" actId="47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16.805" v="0" actId="478"/>
          <ac:picMkLst>
            <pc:docMk/>
            <pc:sldMk cId="0" sldId="256"/>
            <ac:picMk id="56" creationId="{00000000-0000-0000-0000-000000000000}"/>
          </ac:picMkLst>
        </pc:picChg>
        <pc:picChg chg="del mod">
          <ac:chgData name="Yilmaz Mustafa" userId="bbcede42-c1b2-43e6-a370-e252b59f6c51" providerId="ADAL" clId="{DAFD4E61-4AFF-41C9-9B46-53E355D68FE3}" dt="2022-02-21T13:44:19.182" v="3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4:25.417" v="8" actId="478"/>
        <pc:sldMkLst>
          <pc:docMk/>
          <pc:sldMk cId="0" sldId="257"/>
        </pc:sldMkLst>
        <pc:spChg chg="add del mod">
          <ac:chgData name="Yilmaz Mustafa" userId="bbcede42-c1b2-43e6-a370-e252b59f6c51" providerId="ADAL" clId="{DAFD4E61-4AFF-41C9-9B46-53E355D68FE3}" dt="2022-02-21T13:44:25.417" v="8" actId="478"/>
          <ac:spMkLst>
            <pc:docMk/>
            <pc:sldMk cId="0" sldId="257"/>
            <ac:spMk id="3" creationId="{E3A6E9DD-955C-4DD7-A527-2C9ABA887815}"/>
          </ac:spMkLst>
        </pc:spChg>
        <pc:spChg chg="del">
          <ac:chgData name="Yilmaz Mustafa" userId="bbcede42-c1b2-43e6-a370-e252b59f6c51" providerId="ADAL" clId="{DAFD4E61-4AFF-41C9-9B46-53E355D68FE3}" dt="2022-02-21T13:44:23.527" v="7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21.451" v="5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22.429" v="6" actId="478"/>
          <ac:picMkLst>
            <pc:docMk/>
            <pc:sldMk cId="0" sldId="257"/>
            <ac:picMk id="65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4:29.258" v="11" actId="478"/>
        <pc:sldMkLst>
          <pc:docMk/>
          <pc:sldMk cId="0" sldId="258"/>
        </pc:sldMkLst>
        <pc:spChg chg="del">
          <ac:chgData name="Yilmaz Mustafa" userId="bbcede42-c1b2-43e6-a370-e252b59f6c51" providerId="ADAL" clId="{DAFD4E61-4AFF-41C9-9B46-53E355D68FE3}" dt="2022-02-21T13:44:28.594" v="10" actId="478"/>
          <ac:spMkLst>
            <pc:docMk/>
            <pc:sldMk cId="0" sldId="258"/>
            <ac:spMk id="71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27.442" v="9" actId="478"/>
          <ac:picMkLst>
            <pc:docMk/>
            <pc:sldMk cId="0" sldId="258"/>
            <ac:picMk id="7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29.258" v="11" actId="478"/>
          <ac:picMkLst>
            <pc:docMk/>
            <pc:sldMk cId="0" sldId="258"/>
            <ac:picMk id="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4:33.833" v="15" actId="478"/>
        <pc:sldMkLst>
          <pc:docMk/>
          <pc:sldMk cId="0" sldId="259"/>
        </pc:sldMkLst>
        <pc:spChg chg="add del mod">
          <ac:chgData name="Yilmaz Mustafa" userId="bbcede42-c1b2-43e6-a370-e252b59f6c51" providerId="ADAL" clId="{DAFD4E61-4AFF-41C9-9B46-53E355D68FE3}" dt="2022-02-21T13:44:33.129" v="14" actId="478"/>
          <ac:spMkLst>
            <pc:docMk/>
            <pc:sldMk cId="0" sldId="259"/>
            <ac:spMk id="3" creationId="{2D713F24-0810-4461-A8D0-B8FE145241AF}"/>
          </ac:spMkLst>
        </pc:spChg>
        <pc:spChg chg="del">
          <ac:chgData name="Yilmaz Mustafa" userId="bbcede42-c1b2-43e6-a370-e252b59f6c51" providerId="ADAL" clId="{DAFD4E61-4AFF-41C9-9B46-53E355D68FE3}" dt="2022-02-21T13:44:31.909" v="13" actId="478"/>
          <ac:spMkLst>
            <pc:docMk/>
            <pc:sldMk cId="0" sldId="259"/>
            <ac:spMk id="7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31.066" v="12" actId="478"/>
          <ac:picMkLst>
            <pc:docMk/>
            <pc:sldMk cId="0" sldId="259"/>
            <ac:picMk id="8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33.833" v="15" actId="478"/>
          <ac:picMkLst>
            <pc:docMk/>
            <pc:sldMk cId="0" sldId="259"/>
            <ac:picMk id="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4:39.571" v="19" actId="478"/>
        <pc:sldMkLst>
          <pc:docMk/>
          <pc:sldMk cId="0" sldId="260"/>
        </pc:sldMkLst>
        <pc:spChg chg="add del mod">
          <ac:chgData name="Yilmaz Mustafa" userId="bbcede42-c1b2-43e6-a370-e252b59f6c51" providerId="ADAL" clId="{DAFD4E61-4AFF-41C9-9B46-53E355D68FE3}" dt="2022-02-21T13:44:38.813" v="18" actId="478"/>
          <ac:spMkLst>
            <pc:docMk/>
            <pc:sldMk cId="0" sldId="260"/>
            <ac:spMk id="3" creationId="{75D32041-70C3-4E5E-B2AE-EF6F3C6C3962}"/>
          </ac:spMkLst>
        </pc:spChg>
        <pc:spChg chg="del">
          <ac:chgData name="Yilmaz Mustafa" userId="bbcede42-c1b2-43e6-a370-e252b59f6c51" providerId="ADAL" clId="{DAFD4E61-4AFF-41C9-9B46-53E355D68FE3}" dt="2022-02-21T13:44:37.608" v="17" actId="478"/>
          <ac:spMkLst>
            <pc:docMk/>
            <pc:sldMk cId="0" sldId="260"/>
            <ac:spMk id="8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36.850" v="16" actId="478"/>
          <ac:picMkLst>
            <pc:docMk/>
            <pc:sldMk cId="0" sldId="260"/>
            <ac:picMk id="8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39.571" v="19" actId="478"/>
          <ac:picMkLst>
            <pc:docMk/>
            <pc:sldMk cId="0" sldId="260"/>
            <ac:picMk id="89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4:43.315" v="22" actId="478"/>
        <pc:sldMkLst>
          <pc:docMk/>
          <pc:sldMk cId="0" sldId="261"/>
        </pc:sldMkLst>
        <pc:spChg chg="del">
          <ac:chgData name="Yilmaz Mustafa" userId="bbcede42-c1b2-43e6-a370-e252b59f6c51" providerId="ADAL" clId="{DAFD4E61-4AFF-41C9-9B46-53E355D68FE3}" dt="2022-02-21T13:44:42.594" v="21" actId="478"/>
          <ac:spMkLst>
            <pc:docMk/>
            <pc:sldMk cId="0" sldId="261"/>
            <ac:spMk id="9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41.465" v="20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43.315" v="22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4:51.507" v="26" actId="478"/>
        <pc:sldMkLst>
          <pc:docMk/>
          <pc:sldMk cId="0" sldId="262"/>
        </pc:sldMkLst>
        <pc:spChg chg="add del mod">
          <ac:chgData name="Yilmaz Mustafa" userId="bbcede42-c1b2-43e6-a370-e252b59f6c51" providerId="ADAL" clId="{DAFD4E61-4AFF-41C9-9B46-53E355D68FE3}" dt="2022-02-21T13:44:50.663" v="25" actId="478"/>
          <ac:spMkLst>
            <pc:docMk/>
            <pc:sldMk cId="0" sldId="262"/>
            <ac:spMk id="3" creationId="{95D407A2-7F04-46DC-BD15-5F5EE796B04A}"/>
          </ac:spMkLst>
        </pc:spChg>
        <pc:spChg chg="del">
          <ac:chgData name="Yilmaz Mustafa" userId="bbcede42-c1b2-43e6-a370-e252b59f6c51" providerId="ADAL" clId="{DAFD4E61-4AFF-41C9-9B46-53E355D68FE3}" dt="2022-02-21T13:44:50.023" v="24" actId="478"/>
          <ac:spMkLst>
            <pc:docMk/>
            <pc:sldMk cId="0" sldId="262"/>
            <ac:spMk id="10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49.036" v="23" actId="478"/>
          <ac:picMkLst>
            <pc:docMk/>
            <pc:sldMk cId="0" sldId="262"/>
            <ac:picMk id="10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51.507" v="26" actId="478"/>
          <ac:picMkLst>
            <pc:docMk/>
            <pc:sldMk cId="0" sldId="262"/>
            <ac:picMk id="10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4:56.482" v="30" actId="478"/>
        <pc:sldMkLst>
          <pc:docMk/>
          <pc:sldMk cId="0" sldId="263"/>
        </pc:sldMkLst>
        <pc:spChg chg="add del mod">
          <ac:chgData name="Yilmaz Mustafa" userId="bbcede42-c1b2-43e6-a370-e252b59f6c51" providerId="ADAL" clId="{DAFD4E61-4AFF-41C9-9B46-53E355D68FE3}" dt="2022-02-21T13:44:55.562" v="29" actId="478"/>
          <ac:spMkLst>
            <pc:docMk/>
            <pc:sldMk cId="0" sldId="263"/>
            <ac:spMk id="3" creationId="{5CE06E5E-C927-4DDB-8777-DE4426276FC9}"/>
          </ac:spMkLst>
        </pc:spChg>
        <pc:spChg chg="del">
          <ac:chgData name="Yilmaz Mustafa" userId="bbcede42-c1b2-43e6-a370-e252b59f6c51" providerId="ADAL" clId="{DAFD4E61-4AFF-41C9-9B46-53E355D68FE3}" dt="2022-02-21T13:44:54.846" v="28" actId="478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53.739" v="27" actId="478"/>
          <ac:picMkLst>
            <pc:docMk/>
            <pc:sldMk cId="0" sldId="263"/>
            <ac:picMk id="12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4:56.482" v="30" actId="478"/>
          <ac:picMkLst>
            <pc:docMk/>
            <pc:sldMk cId="0" sldId="263"/>
            <ac:picMk id="12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01.652" v="34" actId="478"/>
        <pc:sldMkLst>
          <pc:docMk/>
          <pc:sldMk cId="0" sldId="264"/>
        </pc:sldMkLst>
        <pc:spChg chg="add del mod">
          <ac:chgData name="Yilmaz Mustafa" userId="bbcede42-c1b2-43e6-a370-e252b59f6c51" providerId="ADAL" clId="{DAFD4E61-4AFF-41C9-9B46-53E355D68FE3}" dt="2022-02-21T13:45:00.803" v="33" actId="478"/>
          <ac:spMkLst>
            <pc:docMk/>
            <pc:sldMk cId="0" sldId="264"/>
            <ac:spMk id="3" creationId="{A612C632-0FB7-4C2A-98EA-0A99E775AD18}"/>
          </ac:spMkLst>
        </pc:spChg>
        <pc:spChg chg="del">
          <ac:chgData name="Yilmaz Mustafa" userId="bbcede42-c1b2-43e6-a370-e252b59f6c51" providerId="ADAL" clId="{DAFD4E61-4AFF-41C9-9B46-53E355D68FE3}" dt="2022-02-21T13:45:00.007" v="32" actId="478"/>
          <ac:spMkLst>
            <pc:docMk/>
            <pc:sldMk cId="0" sldId="264"/>
            <ac:spMk id="14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4:58.501" v="31" actId="478"/>
          <ac:picMkLst>
            <pc:docMk/>
            <pc:sldMk cId="0" sldId="264"/>
            <ac:picMk id="141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01.652" v="34" actId="478"/>
          <ac:picMkLst>
            <pc:docMk/>
            <pc:sldMk cId="0" sldId="264"/>
            <ac:picMk id="14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06.035" v="38" actId="478"/>
        <pc:sldMkLst>
          <pc:docMk/>
          <pc:sldMk cId="0" sldId="265"/>
        </pc:sldMkLst>
        <pc:spChg chg="add del mod">
          <ac:chgData name="Yilmaz Mustafa" userId="bbcede42-c1b2-43e6-a370-e252b59f6c51" providerId="ADAL" clId="{DAFD4E61-4AFF-41C9-9B46-53E355D68FE3}" dt="2022-02-21T13:45:05.357" v="37" actId="478"/>
          <ac:spMkLst>
            <pc:docMk/>
            <pc:sldMk cId="0" sldId="265"/>
            <ac:spMk id="3" creationId="{85280EF4-01A8-4F37-A3CE-080C267C7FE3}"/>
          </ac:spMkLst>
        </pc:spChg>
        <pc:spChg chg="del">
          <ac:chgData name="Yilmaz Mustafa" userId="bbcede42-c1b2-43e6-a370-e252b59f6c51" providerId="ADAL" clId="{DAFD4E61-4AFF-41C9-9B46-53E355D68FE3}" dt="2022-02-21T13:45:04.686" v="36" actId="478"/>
          <ac:spMkLst>
            <pc:docMk/>
            <pc:sldMk cId="0" sldId="265"/>
            <ac:spMk id="15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03.566" v="35" actId="478"/>
          <ac:picMkLst>
            <pc:docMk/>
            <pc:sldMk cId="0" sldId="265"/>
            <ac:picMk id="15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06.035" v="38" actId="478"/>
          <ac:picMkLst>
            <pc:docMk/>
            <pc:sldMk cId="0" sldId="265"/>
            <ac:picMk id="15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11.819" v="42" actId="478"/>
        <pc:sldMkLst>
          <pc:docMk/>
          <pc:sldMk cId="0" sldId="266"/>
        </pc:sldMkLst>
        <pc:spChg chg="add del mod">
          <ac:chgData name="Yilmaz Mustafa" userId="bbcede42-c1b2-43e6-a370-e252b59f6c51" providerId="ADAL" clId="{DAFD4E61-4AFF-41C9-9B46-53E355D68FE3}" dt="2022-02-21T13:45:10.572" v="41" actId="478"/>
          <ac:spMkLst>
            <pc:docMk/>
            <pc:sldMk cId="0" sldId="266"/>
            <ac:spMk id="3" creationId="{C195AEC9-C6DF-4798-983F-801AC00D0DAD}"/>
          </ac:spMkLst>
        </pc:spChg>
        <pc:spChg chg="del">
          <ac:chgData name="Yilmaz Mustafa" userId="bbcede42-c1b2-43e6-a370-e252b59f6c51" providerId="ADAL" clId="{DAFD4E61-4AFF-41C9-9B46-53E355D68FE3}" dt="2022-02-21T13:45:08.698" v="40" actId="478"/>
          <ac:spMkLst>
            <pc:docMk/>
            <pc:sldMk cId="0" sldId="266"/>
            <ac:spMk id="17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07.876" v="39" actId="478"/>
          <ac:picMkLst>
            <pc:docMk/>
            <pc:sldMk cId="0" sldId="266"/>
            <ac:picMk id="173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11.819" v="42" actId="478"/>
          <ac:picMkLst>
            <pc:docMk/>
            <pc:sldMk cId="0" sldId="266"/>
            <ac:picMk id="17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16.555" v="46" actId="478"/>
        <pc:sldMkLst>
          <pc:docMk/>
          <pc:sldMk cId="0" sldId="267"/>
        </pc:sldMkLst>
        <pc:spChg chg="add del mod">
          <ac:chgData name="Yilmaz Mustafa" userId="bbcede42-c1b2-43e6-a370-e252b59f6c51" providerId="ADAL" clId="{DAFD4E61-4AFF-41C9-9B46-53E355D68FE3}" dt="2022-02-21T13:45:16.555" v="46" actId="478"/>
          <ac:spMkLst>
            <pc:docMk/>
            <pc:sldMk cId="0" sldId="267"/>
            <ac:spMk id="3" creationId="{46AEEF82-0517-45E9-8F03-430D8B598330}"/>
          </ac:spMkLst>
        </pc:spChg>
        <pc:spChg chg="del">
          <ac:chgData name="Yilmaz Mustafa" userId="bbcede42-c1b2-43e6-a370-e252b59f6c51" providerId="ADAL" clId="{DAFD4E61-4AFF-41C9-9B46-53E355D68FE3}" dt="2022-02-21T13:45:15.872" v="45" actId="478"/>
          <ac:spMkLst>
            <pc:docMk/>
            <pc:sldMk cId="0" sldId="267"/>
            <ac:spMk id="18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13.660" v="43" actId="478"/>
          <ac:picMkLst>
            <pc:docMk/>
            <pc:sldMk cId="0" sldId="267"/>
            <ac:picMk id="189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14.451" v="44" actId="478"/>
          <ac:picMkLst>
            <pc:docMk/>
            <pc:sldMk cId="0" sldId="267"/>
            <ac:picMk id="19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21.875" v="50" actId="478"/>
        <pc:sldMkLst>
          <pc:docMk/>
          <pc:sldMk cId="0" sldId="268"/>
        </pc:sldMkLst>
        <pc:spChg chg="add del mod">
          <ac:chgData name="Yilmaz Mustafa" userId="bbcede42-c1b2-43e6-a370-e252b59f6c51" providerId="ADAL" clId="{DAFD4E61-4AFF-41C9-9B46-53E355D68FE3}" dt="2022-02-21T13:45:21.875" v="50" actId="478"/>
          <ac:spMkLst>
            <pc:docMk/>
            <pc:sldMk cId="0" sldId="268"/>
            <ac:spMk id="3" creationId="{63E3A34D-C193-4D69-BD3F-955C2689DDCA}"/>
          </ac:spMkLst>
        </pc:spChg>
        <pc:spChg chg="del">
          <ac:chgData name="Yilmaz Mustafa" userId="bbcede42-c1b2-43e6-a370-e252b59f6c51" providerId="ADAL" clId="{DAFD4E61-4AFF-41C9-9B46-53E355D68FE3}" dt="2022-02-21T13:45:21.143" v="49" actId="478"/>
          <ac:spMkLst>
            <pc:docMk/>
            <pc:sldMk cId="0" sldId="268"/>
            <ac:spMk id="20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18.709" v="47" actId="478"/>
          <ac:picMkLst>
            <pc:docMk/>
            <pc:sldMk cId="0" sldId="268"/>
            <ac:picMk id="20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19.604" v="48" actId="478"/>
          <ac:picMkLst>
            <pc:docMk/>
            <pc:sldMk cId="0" sldId="268"/>
            <ac:picMk id="20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28.165" v="54" actId="478"/>
        <pc:sldMkLst>
          <pc:docMk/>
          <pc:sldMk cId="0" sldId="269"/>
        </pc:sldMkLst>
        <pc:spChg chg="add del mod">
          <ac:chgData name="Yilmaz Mustafa" userId="bbcede42-c1b2-43e6-a370-e252b59f6c51" providerId="ADAL" clId="{DAFD4E61-4AFF-41C9-9B46-53E355D68FE3}" dt="2022-02-21T13:45:27.124" v="53" actId="478"/>
          <ac:spMkLst>
            <pc:docMk/>
            <pc:sldMk cId="0" sldId="269"/>
            <ac:spMk id="3" creationId="{5AA47E33-1888-4AC5-A278-F0403B418B75}"/>
          </ac:spMkLst>
        </pc:spChg>
        <pc:spChg chg="del">
          <ac:chgData name="Yilmaz Mustafa" userId="bbcede42-c1b2-43e6-a370-e252b59f6c51" providerId="ADAL" clId="{DAFD4E61-4AFF-41C9-9B46-53E355D68FE3}" dt="2022-02-21T13:45:25.982" v="52" actId="478"/>
          <ac:spMkLst>
            <pc:docMk/>
            <pc:sldMk cId="0" sldId="269"/>
            <ac:spMk id="21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24.723" v="51" actId="478"/>
          <ac:picMkLst>
            <pc:docMk/>
            <pc:sldMk cId="0" sldId="269"/>
            <ac:picMk id="219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28.165" v="54" actId="478"/>
          <ac:picMkLst>
            <pc:docMk/>
            <pc:sldMk cId="0" sldId="269"/>
            <ac:picMk id="22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33.589" v="58" actId="478"/>
        <pc:sldMkLst>
          <pc:docMk/>
          <pc:sldMk cId="0" sldId="270"/>
        </pc:sldMkLst>
        <pc:spChg chg="add del mod">
          <ac:chgData name="Yilmaz Mustafa" userId="bbcede42-c1b2-43e6-a370-e252b59f6c51" providerId="ADAL" clId="{DAFD4E61-4AFF-41C9-9B46-53E355D68FE3}" dt="2022-02-21T13:45:33.589" v="58" actId="478"/>
          <ac:spMkLst>
            <pc:docMk/>
            <pc:sldMk cId="0" sldId="270"/>
            <ac:spMk id="3" creationId="{4F2DCBEB-6B18-429E-9D72-FDA09766C789}"/>
          </ac:spMkLst>
        </pc:spChg>
        <pc:spChg chg="del">
          <ac:chgData name="Yilmaz Mustafa" userId="bbcede42-c1b2-43e6-a370-e252b59f6c51" providerId="ADAL" clId="{DAFD4E61-4AFF-41C9-9B46-53E355D68FE3}" dt="2022-02-21T13:45:32.502" v="57" actId="478"/>
          <ac:spMkLst>
            <pc:docMk/>
            <pc:sldMk cId="0" sldId="270"/>
            <ac:spMk id="23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30.139" v="55" actId="478"/>
          <ac:picMkLst>
            <pc:docMk/>
            <pc:sldMk cId="0" sldId="270"/>
            <ac:picMk id="23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30.877" v="56" actId="478"/>
          <ac:picMkLst>
            <pc:docMk/>
            <pc:sldMk cId="0" sldId="270"/>
            <ac:picMk id="23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41.344" v="62" actId="478"/>
        <pc:sldMkLst>
          <pc:docMk/>
          <pc:sldMk cId="0" sldId="271"/>
        </pc:sldMkLst>
        <pc:spChg chg="add del mod">
          <ac:chgData name="Yilmaz Mustafa" userId="bbcede42-c1b2-43e6-a370-e252b59f6c51" providerId="ADAL" clId="{DAFD4E61-4AFF-41C9-9B46-53E355D68FE3}" dt="2022-02-21T13:45:40.468" v="61" actId="478"/>
          <ac:spMkLst>
            <pc:docMk/>
            <pc:sldMk cId="0" sldId="271"/>
            <ac:spMk id="3" creationId="{1CCBAB64-5E43-42C9-8EB5-E87363AA1E64}"/>
          </ac:spMkLst>
        </pc:spChg>
        <pc:spChg chg="del">
          <ac:chgData name="Yilmaz Mustafa" userId="bbcede42-c1b2-43e6-a370-e252b59f6c51" providerId="ADAL" clId="{DAFD4E61-4AFF-41C9-9B46-53E355D68FE3}" dt="2022-02-21T13:45:39.649" v="60" actId="478"/>
          <ac:spMkLst>
            <pc:docMk/>
            <pc:sldMk cId="0" sldId="271"/>
            <ac:spMk id="25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38.985" v="59" actId="478"/>
          <ac:picMkLst>
            <pc:docMk/>
            <pc:sldMk cId="0" sldId="271"/>
            <ac:picMk id="25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41.344" v="62" actId="478"/>
          <ac:picMkLst>
            <pc:docMk/>
            <pc:sldMk cId="0" sldId="271"/>
            <ac:picMk id="25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48.541" v="66" actId="478"/>
        <pc:sldMkLst>
          <pc:docMk/>
          <pc:sldMk cId="0" sldId="272"/>
        </pc:sldMkLst>
        <pc:spChg chg="add del mod">
          <ac:chgData name="Yilmaz Mustafa" userId="bbcede42-c1b2-43e6-a370-e252b59f6c51" providerId="ADAL" clId="{DAFD4E61-4AFF-41C9-9B46-53E355D68FE3}" dt="2022-02-21T13:45:47.861" v="65" actId="478"/>
          <ac:spMkLst>
            <pc:docMk/>
            <pc:sldMk cId="0" sldId="272"/>
            <ac:spMk id="3" creationId="{7B66E021-F5F2-47B0-8FF1-E0501C9D0D68}"/>
          </ac:spMkLst>
        </pc:spChg>
        <pc:spChg chg="del">
          <ac:chgData name="Yilmaz Mustafa" userId="bbcede42-c1b2-43e6-a370-e252b59f6c51" providerId="ADAL" clId="{DAFD4E61-4AFF-41C9-9B46-53E355D68FE3}" dt="2022-02-21T13:45:46.985" v="64" actId="478"/>
          <ac:spMkLst>
            <pc:docMk/>
            <pc:sldMk cId="0" sldId="272"/>
            <ac:spMk id="28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46.262" v="63" actId="478"/>
          <ac:picMkLst>
            <pc:docMk/>
            <pc:sldMk cId="0" sldId="272"/>
            <ac:picMk id="281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48.541" v="66" actId="478"/>
          <ac:picMkLst>
            <pc:docMk/>
            <pc:sldMk cId="0" sldId="272"/>
            <ac:picMk id="28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53.849" v="70" actId="478"/>
        <pc:sldMkLst>
          <pc:docMk/>
          <pc:sldMk cId="0" sldId="273"/>
        </pc:sldMkLst>
        <pc:spChg chg="add del mod">
          <ac:chgData name="Yilmaz Mustafa" userId="bbcede42-c1b2-43e6-a370-e252b59f6c51" providerId="ADAL" clId="{DAFD4E61-4AFF-41C9-9B46-53E355D68FE3}" dt="2022-02-21T13:45:53.849" v="70" actId="478"/>
          <ac:spMkLst>
            <pc:docMk/>
            <pc:sldMk cId="0" sldId="273"/>
            <ac:spMk id="3" creationId="{909AE3A2-51F1-4A40-B3D5-4C8CEE7B64D0}"/>
          </ac:spMkLst>
        </pc:spChg>
        <pc:spChg chg="del">
          <ac:chgData name="Yilmaz Mustafa" userId="bbcede42-c1b2-43e6-a370-e252b59f6c51" providerId="ADAL" clId="{DAFD4E61-4AFF-41C9-9B46-53E355D68FE3}" dt="2022-02-21T13:45:51.207" v="68" actId="478"/>
          <ac:spMkLst>
            <pc:docMk/>
            <pc:sldMk cId="0" sldId="273"/>
            <ac:spMk id="30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50.237" v="67" actId="478"/>
          <ac:picMkLst>
            <pc:docMk/>
            <pc:sldMk cId="0" sldId="273"/>
            <ac:picMk id="30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52.071" v="69" actId="478"/>
          <ac:picMkLst>
            <pc:docMk/>
            <pc:sldMk cId="0" sldId="273"/>
            <ac:picMk id="30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5:58.102" v="74" actId="478"/>
        <pc:sldMkLst>
          <pc:docMk/>
          <pc:sldMk cId="0" sldId="274"/>
        </pc:sldMkLst>
        <pc:spChg chg="add del mod">
          <ac:chgData name="Yilmaz Mustafa" userId="bbcede42-c1b2-43e6-a370-e252b59f6c51" providerId="ADAL" clId="{DAFD4E61-4AFF-41C9-9B46-53E355D68FE3}" dt="2022-02-21T13:45:57.277" v="73" actId="478"/>
          <ac:spMkLst>
            <pc:docMk/>
            <pc:sldMk cId="0" sldId="274"/>
            <ac:spMk id="3" creationId="{4397C3F1-5000-481A-AA47-FEFE58F7A889}"/>
          </ac:spMkLst>
        </pc:spChg>
        <pc:spChg chg="del">
          <ac:chgData name="Yilmaz Mustafa" userId="bbcede42-c1b2-43e6-a370-e252b59f6c51" providerId="ADAL" clId="{DAFD4E61-4AFF-41C9-9B46-53E355D68FE3}" dt="2022-02-21T13:45:56.616" v="72" actId="478"/>
          <ac:spMkLst>
            <pc:docMk/>
            <pc:sldMk cId="0" sldId="274"/>
            <ac:spMk id="331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5:55.677" v="71" actId="478"/>
          <ac:picMkLst>
            <pc:docMk/>
            <pc:sldMk cId="0" sldId="274"/>
            <ac:picMk id="33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5:58.102" v="74" actId="478"/>
          <ac:picMkLst>
            <pc:docMk/>
            <pc:sldMk cId="0" sldId="274"/>
            <ac:picMk id="333" creationId="{00000000-0000-0000-0000-000000000000}"/>
          </ac:picMkLst>
        </pc:picChg>
      </pc:sldChg>
      <pc:sldChg chg="addSp delSp modSp add del mod">
        <pc:chgData name="Yilmaz Mustafa" userId="bbcede42-c1b2-43e6-a370-e252b59f6c51" providerId="ADAL" clId="{DAFD4E61-4AFF-41C9-9B46-53E355D68FE3}" dt="2022-02-21T13:46:06.552" v="80" actId="478"/>
        <pc:sldMkLst>
          <pc:docMk/>
          <pc:sldMk cId="0" sldId="275"/>
        </pc:sldMkLst>
        <pc:spChg chg="add del mod">
          <ac:chgData name="Yilmaz Mustafa" userId="bbcede42-c1b2-43e6-a370-e252b59f6c51" providerId="ADAL" clId="{DAFD4E61-4AFF-41C9-9B46-53E355D68FE3}" dt="2022-02-21T13:46:06.552" v="80" actId="478"/>
          <ac:spMkLst>
            <pc:docMk/>
            <pc:sldMk cId="0" sldId="275"/>
            <ac:spMk id="3" creationId="{229BF213-E60A-4C88-B750-45EA90A61741}"/>
          </ac:spMkLst>
        </pc:spChg>
        <pc:spChg chg="del">
          <ac:chgData name="Yilmaz Mustafa" userId="bbcede42-c1b2-43e6-a370-e252b59f6c51" providerId="ADAL" clId="{DAFD4E61-4AFF-41C9-9B46-53E355D68FE3}" dt="2022-02-21T13:46:05.786" v="79" actId="478"/>
          <ac:spMkLst>
            <pc:docMk/>
            <pc:sldMk cId="0" sldId="275"/>
            <ac:spMk id="34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05.223" v="78" actId="478"/>
          <ac:picMkLst>
            <pc:docMk/>
            <pc:sldMk cId="0" sldId="275"/>
            <ac:picMk id="34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04.222" v="77" actId="478"/>
          <ac:picMkLst>
            <pc:docMk/>
            <pc:sldMk cId="0" sldId="275"/>
            <ac:picMk id="34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6:16.061" v="84" actId="478"/>
        <pc:sldMkLst>
          <pc:docMk/>
          <pc:sldMk cId="0" sldId="276"/>
        </pc:sldMkLst>
        <pc:spChg chg="add del mod">
          <ac:chgData name="Yilmaz Mustafa" userId="bbcede42-c1b2-43e6-a370-e252b59f6c51" providerId="ADAL" clId="{DAFD4E61-4AFF-41C9-9B46-53E355D68FE3}" dt="2022-02-21T13:46:16.061" v="84" actId="478"/>
          <ac:spMkLst>
            <pc:docMk/>
            <pc:sldMk cId="0" sldId="276"/>
            <ac:spMk id="3" creationId="{F3C6E2CD-1158-4D34-9922-92292A9B6758}"/>
          </ac:spMkLst>
        </pc:spChg>
        <pc:spChg chg="del">
          <ac:chgData name="Yilmaz Mustafa" userId="bbcede42-c1b2-43e6-a370-e252b59f6c51" providerId="ADAL" clId="{DAFD4E61-4AFF-41C9-9B46-53E355D68FE3}" dt="2022-02-21T13:46:12.713" v="82" actId="478"/>
          <ac:spMkLst>
            <pc:docMk/>
            <pc:sldMk cId="0" sldId="276"/>
            <ac:spMk id="35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11.120" v="81" actId="478"/>
          <ac:picMkLst>
            <pc:docMk/>
            <pc:sldMk cId="0" sldId="276"/>
            <ac:picMk id="36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13.902" v="83" actId="478"/>
          <ac:picMkLst>
            <pc:docMk/>
            <pc:sldMk cId="0" sldId="276"/>
            <ac:picMk id="361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6:20.309" v="87" actId="478"/>
        <pc:sldMkLst>
          <pc:docMk/>
          <pc:sldMk cId="0" sldId="277"/>
        </pc:sldMkLst>
        <pc:spChg chg="del">
          <ac:chgData name="Yilmaz Mustafa" userId="bbcede42-c1b2-43e6-a370-e252b59f6c51" providerId="ADAL" clId="{DAFD4E61-4AFF-41C9-9B46-53E355D68FE3}" dt="2022-02-21T13:46:19.808" v="86" actId="478"/>
          <ac:spMkLst>
            <pc:docMk/>
            <pc:sldMk cId="0" sldId="277"/>
            <ac:spMk id="36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18.390" v="85" actId="478"/>
          <ac:picMkLst>
            <pc:docMk/>
            <pc:sldMk cId="0" sldId="277"/>
            <ac:picMk id="36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20.309" v="87" actId="478"/>
          <ac:picMkLst>
            <pc:docMk/>
            <pc:sldMk cId="0" sldId="277"/>
            <ac:picMk id="369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6:24.777" v="90" actId="478"/>
        <pc:sldMkLst>
          <pc:docMk/>
          <pc:sldMk cId="0" sldId="278"/>
        </pc:sldMkLst>
        <pc:spChg chg="del">
          <ac:chgData name="Yilmaz Mustafa" userId="bbcede42-c1b2-43e6-a370-e252b59f6c51" providerId="ADAL" clId="{DAFD4E61-4AFF-41C9-9B46-53E355D68FE3}" dt="2022-02-21T13:46:24.022" v="89" actId="478"/>
          <ac:spMkLst>
            <pc:docMk/>
            <pc:sldMk cId="0" sldId="278"/>
            <ac:spMk id="37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22.048" v="88" actId="478"/>
          <ac:picMkLst>
            <pc:docMk/>
            <pc:sldMk cId="0" sldId="278"/>
            <ac:picMk id="37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24.777" v="90" actId="478"/>
          <ac:picMkLst>
            <pc:docMk/>
            <pc:sldMk cId="0" sldId="278"/>
            <ac:picMk id="377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6:28.399" v="93" actId="478"/>
        <pc:sldMkLst>
          <pc:docMk/>
          <pc:sldMk cId="0" sldId="279"/>
        </pc:sldMkLst>
        <pc:spChg chg="del">
          <ac:chgData name="Yilmaz Mustafa" userId="bbcede42-c1b2-43e6-a370-e252b59f6c51" providerId="ADAL" clId="{DAFD4E61-4AFF-41C9-9B46-53E355D68FE3}" dt="2022-02-21T13:46:27.647" v="92" actId="478"/>
          <ac:spMkLst>
            <pc:docMk/>
            <pc:sldMk cId="0" sldId="279"/>
            <ac:spMk id="383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26.671" v="91" actId="478"/>
          <ac:picMkLst>
            <pc:docMk/>
            <pc:sldMk cId="0" sldId="279"/>
            <ac:picMk id="38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28.399" v="93" actId="478"/>
          <ac:picMkLst>
            <pc:docMk/>
            <pc:sldMk cId="0" sldId="279"/>
            <ac:picMk id="38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6:34.537" v="97" actId="478"/>
        <pc:sldMkLst>
          <pc:docMk/>
          <pc:sldMk cId="0" sldId="280"/>
        </pc:sldMkLst>
        <pc:spChg chg="add del mod">
          <ac:chgData name="Yilmaz Mustafa" userId="bbcede42-c1b2-43e6-a370-e252b59f6c51" providerId="ADAL" clId="{DAFD4E61-4AFF-41C9-9B46-53E355D68FE3}" dt="2022-02-21T13:46:34.537" v="97" actId="478"/>
          <ac:spMkLst>
            <pc:docMk/>
            <pc:sldMk cId="0" sldId="280"/>
            <ac:spMk id="3" creationId="{291F0579-0248-4E21-858C-DCFC04769C8B}"/>
          </ac:spMkLst>
        </pc:spChg>
        <pc:spChg chg="del">
          <ac:chgData name="Yilmaz Mustafa" userId="bbcede42-c1b2-43e6-a370-e252b59f6c51" providerId="ADAL" clId="{DAFD4E61-4AFF-41C9-9B46-53E355D68FE3}" dt="2022-02-21T13:46:33.291" v="96" actId="478"/>
          <ac:spMkLst>
            <pc:docMk/>
            <pc:sldMk cId="0" sldId="280"/>
            <ac:spMk id="39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30.654" v="94" actId="478"/>
          <ac:picMkLst>
            <pc:docMk/>
            <pc:sldMk cId="0" sldId="280"/>
            <ac:picMk id="39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31.455" v="95" actId="478"/>
          <ac:picMkLst>
            <pc:docMk/>
            <pc:sldMk cId="0" sldId="280"/>
            <ac:picMk id="39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6:42.094" v="101" actId="478"/>
        <pc:sldMkLst>
          <pc:docMk/>
          <pc:sldMk cId="0" sldId="281"/>
        </pc:sldMkLst>
        <pc:spChg chg="add del mod">
          <ac:chgData name="Yilmaz Mustafa" userId="bbcede42-c1b2-43e6-a370-e252b59f6c51" providerId="ADAL" clId="{DAFD4E61-4AFF-41C9-9B46-53E355D68FE3}" dt="2022-02-21T13:46:42.094" v="101" actId="478"/>
          <ac:spMkLst>
            <pc:docMk/>
            <pc:sldMk cId="0" sldId="281"/>
            <ac:spMk id="3" creationId="{BD0EC54E-9F01-4A05-8280-A6CD8DFC94C6}"/>
          </ac:spMkLst>
        </pc:spChg>
        <pc:spChg chg="del">
          <ac:chgData name="Yilmaz Mustafa" userId="bbcede42-c1b2-43e6-a370-e252b59f6c51" providerId="ADAL" clId="{DAFD4E61-4AFF-41C9-9B46-53E355D68FE3}" dt="2022-02-21T13:46:40.762" v="100" actId="478"/>
          <ac:spMkLst>
            <pc:docMk/>
            <pc:sldMk cId="0" sldId="281"/>
            <ac:spMk id="39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38.423" v="98" actId="478"/>
          <ac:picMkLst>
            <pc:docMk/>
            <pc:sldMk cId="0" sldId="281"/>
            <ac:picMk id="40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39.322" v="99" actId="478"/>
          <ac:picMkLst>
            <pc:docMk/>
            <pc:sldMk cId="0" sldId="281"/>
            <ac:picMk id="401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6:45.990" v="104" actId="478"/>
        <pc:sldMkLst>
          <pc:docMk/>
          <pc:sldMk cId="0" sldId="282"/>
        </pc:sldMkLst>
        <pc:spChg chg="del">
          <ac:chgData name="Yilmaz Mustafa" userId="bbcede42-c1b2-43e6-a370-e252b59f6c51" providerId="ADAL" clId="{DAFD4E61-4AFF-41C9-9B46-53E355D68FE3}" dt="2022-02-21T13:46:45.990" v="104" actId="478"/>
          <ac:spMkLst>
            <pc:docMk/>
            <pc:sldMk cId="0" sldId="282"/>
            <ac:spMk id="40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44.083" v="102" actId="478"/>
          <ac:picMkLst>
            <pc:docMk/>
            <pc:sldMk cId="0" sldId="282"/>
            <ac:picMk id="40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45.004" v="103" actId="478"/>
          <ac:picMkLst>
            <pc:docMk/>
            <pc:sldMk cId="0" sldId="282"/>
            <ac:picMk id="40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6:50.815" v="108" actId="478"/>
        <pc:sldMkLst>
          <pc:docMk/>
          <pc:sldMk cId="0" sldId="283"/>
        </pc:sldMkLst>
        <pc:spChg chg="add del mod">
          <ac:chgData name="Yilmaz Mustafa" userId="bbcede42-c1b2-43e6-a370-e252b59f6c51" providerId="ADAL" clId="{DAFD4E61-4AFF-41C9-9B46-53E355D68FE3}" dt="2022-02-21T13:46:50.815" v="108" actId="478"/>
          <ac:spMkLst>
            <pc:docMk/>
            <pc:sldMk cId="0" sldId="283"/>
            <ac:spMk id="3" creationId="{2D7BA596-992B-4AE2-BEAA-7A888954287E}"/>
          </ac:spMkLst>
        </pc:spChg>
        <pc:spChg chg="del">
          <ac:chgData name="Yilmaz Mustafa" userId="bbcede42-c1b2-43e6-a370-e252b59f6c51" providerId="ADAL" clId="{DAFD4E61-4AFF-41C9-9B46-53E355D68FE3}" dt="2022-02-21T13:46:48.832" v="106" actId="478"/>
          <ac:spMkLst>
            <pc:docMk/>
            <pc:sldMk cId="0" sldId="283"/>
            <ac:spMk id="414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47.928" v="105" actId="478"/>
          <ac:picMkLst>
            <pc:docMk/>
            <pc:sldMk cId="0" sldId="283"/>
            <ac:picMk id="41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49.854" v="107" actId="478"/>
          <ac:picMkLst>
            <pc:docMk/>
            <pc:sldMk cId="0" sldId="283"/>
            <ac:picMk id="41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6:56.336" v="112" actId="478"/>
        <pc:sldMkLst>
          <pc:docMk/>
          <pc:sldMk cId="0" sldId="284"/>
        </pc:sldMkLst>
        <pc:spChg chg="add del mod">
          <ac:chgData name="Yilmaz Mustafa" userId="bbcede42-c1b2-43e6-a370-e252b59f6c51" providerId="ADAL" clId="{DAFD4E61-4AFF-41C9-9B46-53E355D68FE3}" dt="2022-02-21T13:46:55.337" v="111" actId="478"/>
          <ac:spMkLst>
            <pc:docMk/>
            <pc:sldMk cId="0" sldId="284"/>
            <ac:spMk id="3" creationId="{7597C90B-6395-4B25-93BA-5729C05C2A07}"/>
          </ac:spMkLst>
        </pc:spChg>
        <pc:spChg chg="del">
          <ac:chgData name="Yilmaz Mustafa" userId="bbcede42-c1b2-43e6-a370-e252b59f6c51" providerId="ADAL" clId="{DAFD4E61-4AFF-41C9-9B46-53E355D68FE3}" dt="2022-02-21T13:46:54.141" v="110" actId="478"/>
          <ac:spMkLst>
            <pc:docMk/>
            <pc:sldMk cId="0" sldId="284"/>
            <ac:spMk id="42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53.434" v="109" actId="478"/>
          <ac:picMkLst>
            <pc:docMk/>
            <pc:sldMk cId="0" sldId="284"/>
            <ac:picMk id="42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6:56.336" v="112" actId="478"/>
          <ac:picMkLst>
            <pc:docMk/>
            <pc:sldMk cId="0" sldId="284"/>
            <ac:picMk id="42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00.845" v="116" actId="478"/>
        <pc:sldMkLst>
          <pc:docMk/>
          <pc:sldMk cId="0" sldId="285"/>
        </pc:sldMkLst>
        <pc:spChg chg="add del mod">
          <ac:chgData name="Yilmaz Mustafa" userId="bbcede42-c1b2-43e6-a370-e252b59f6c51" providerId="ADAL" clId="{DAFD4E61-4AFF-41C9-9B46-53E355D68FE3}" dt="2022-02-21T13:47:00.192" v="115" actId="478"/>
          <ac:spMkLst>
            <pc:docMk/>
            <pc:sldMk cId="0" sldId="285"/>
            <ac:spMk id="3" creationId="{A4E4FDF3-B252-4296-A9A4-9ECF4EE30766}"/>
          </ac:spMkLst>
        </pc:spChg>
        <pc:spChg chg="del">
          <ac:chgData name="Yilmaz Mustafa" userId="bbcede42-c1b2-43e6-a370-e252b59f6c51" providerId="ADAL" clId="{DAFD4E61-4AFF-41C9-9B46-53E355D68FE3}" dt="2022-02-21T13:46:59.083" v="114" actId="478"/>
          <ac:spMkLst>
            <pc:docMk/>
            <pc:sldMk cId="0" sldId="285"/>
            <ac:spMk id="43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6:58.415" v="113" actId="478"/>
          <ac:picMkLst>
            <pc:docMk/>
            <pc:sldMk cId="0" sldId="285"/>
            <ac:picMk id="43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00.845" v="116" actId="478"/>
          <ac:picMkLst>
            <pc:docMk/>
            <pc:sldMk cId="0" sldId="285"/>
            <ac:picMk id="43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05.816" v="120" actId="478"/>
        <pc:sldMkLst>
          <pc:docMk/>
          <pc:sldMk cId="0" sldId="286"/>
        </pc:sldMkLst>
        <pc:spChg chg="add del mod">
          <ac:chgData name="Yilmaz Mustafa" userId="bbcede42-c1b2-43e6-a370-e252b59f6c51" providerId="ADAL" clId="{DAFD4E61-4AFF-41C9-9B46-53E355D68FE3}" dt="2022-02-21T13:47:04.625" v="119" actId="478"/>
          <ac:spMkLst>
            <pc:docMk/>
            <pc:sldMk cId="0" sldId="286"/>
            <ac:spMk id="3" creationId="{E9590B44-C73D-4FDA-A275-F57B0E29D192}"/>
          </ac:spMkLst>
        </pc:spChg>
        <pc:spChg chg="del">
          <ac:chgData name="Yilmaz Mustafa" userId="bbcede42-c1b2-43e6-a370-e252b59f6c51" providerId="ADAL" clId="{DAFD4E61-4AFF-41C9-9B46-53E355D68FE3}" dt="2022-02-21T13:47:03.506" v="118" actId="478"/>
          <ac:spMkLst>
            <pc:docMk/>
            <pc:sldMk cId="0" sldId="286"/>
            <ac:spMk id="43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02.767" v="117" actId="478"/>
          <ac:picMkLst>
            <pc:docMk/>
            <pc:sldMk cId="0" sldId="286"/>
            <ac:picMk id="44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05.816" v="120" actId="478"/>
          <ac:picMkLst>
            <pc:docMk/>
            <pc:sldMk cId="0" sldId="286"/>
            <ac:picMk id="44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13.239" v="124" actId="478"/>
        <pc:sldMkLst>
          <pc:docMk/>
          <pc:sldMk cId="0" sldId="287"/>
        </pc:sldMkLst>
        <pc:spChg chg="add del mod">
          <ac:chgData name="Yilmaz Mustafa" userId="bbcede42-c1b2-43e6-a370-e252b59f6c51" providerId="ADAL" clId="{DAFD4E61-4AFF-41C9-9B46-53E355D68FE3}" dt="2022-02-21T13:47:12.153" v="123" actId="478"/>
          <ac:spMkLst>
            <pc:docMk/>
            <pc:sldMk cId="0" sldId="287"/>
            <ac:spMk id="3" creationId="{83F49718-0EE8-46AD-88B1-7E0635015716}"/>
          </ac:spMkLst>
        </pc:spChg>
        <pc:spChg chg="del">
          <ac:chgData name="Yilmaz Mustafa" userId="bbcede42-c1b2-43e6-a370-e252b59f6c51" providerId="ADAL" clId="{DAFD4E61-4AFF-41C9-9B46-53E355D68FE3}" dt="2022-02-21T13:47:11.059" v="122" actId="478"/>
          <ac:spMkLst>
            <pc:docMk/>
            <pc:sldMk cId="0" sldId="287"/>
            <ac:spMk id="44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08.839" v="121" actId="478"/>
          <ac:picMkLst>
            <pc:docMk/>
            <pc:sldMk cId="0" sldId="287"/>
            <ac:picMk id="45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13.239" v="124" actId="478"/>
          <ac:picMkLst>
            <pc:docMk/>
            <pc:sldMk cId="0" sldId="287"/>
            <ac:picMk id="45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18.264" v="128" actId="478"/>
        <pc:sldMkLst>
          <pc:docMk/>
          <pc:sldMk cId="0" sldId="288"/>
        </pc:sldMkLst>
        <pc:spChg chg="add del mod">
          <ac:chgData name="Yilmaz Mustafa" userId="bbcede42-c1b2-43e6-a370-e252b59f6c51" providerId="ADAL" clId="{DAFD4E61-4AFF-41C9-9B46-53E355D68FE3}" dt="2022-02-21T13:47:18.264" v="128" actId="478"/>
          <ac:spMkLst>
            <pc:docMk/>
            <pc:sldMk cId="0" sldId="288"/>
            <ac:spMk id="3" creationId="{FE50998E-780D-4B64-A7F4-174236AFEE86}"/>
          </ac:spMkLst>
        </pc:spChg>
        <pc:spChg chg="del">
          <ac:chgData name="Yilmaz Mustafa" userId="bbcede42-c1b2-43e6-a370-e252b59f6c51" providerId="ADAL" clId="{DAFD4E61-4AFF-41C9-9B46-53E355D68FE3}" dt="2022-02-21T13:47:17.468" v="127" actId="478"/>
          <ac:spMkLst>
            <pc:docMk/>
            <pc:sldMk cId="0" sldId="288"/>
            <ac:spMk id="46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15.096" v="125" actId="478"/>
          <ac:picMkLst>
            <pc:docMk/>
            <pc:sldMk cId="0" sldId="288"/>
            <ac:picMk id="46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15.848" v="126" actId="478"/>
          <ac:picMkLst>
            <pc:docMk/>
            <pc:sldMk cId="0" sldId="288"/>
            <ac:picMk id="46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22.865" v="132" actId="478"/>
        <pc:sldMkLst>
          <pc:docMk/>
          <pc:sldMk cId="0" sldId="289"/>
        </pc:sldMkLst>
        <pc:spChg chg="add del mod">
          <ac:chgData name="Yilmaz Mustafa" userId="bbcede42-c1b2-43e6-a370-e252b59f6c51" providerId="ADAL" clId="{DAFD4E61-4AFF-41C9-9B46-53E355D68FE3}" dt="2022-02-21T13:47:22" v="131" actId="478"/>
          <ac:spMkLst>
            <pc:docMk/>
            <pc:sldMk cId="0" sldId="289"/>
            <ac:spMk id="3" creationId="{AFC95859-DFFA-43ED-902E-02AB68796AD5}"/>
          </ac:spMkLst>
        </pc:spChg>
        <pc:spChg chg="del">
          <ac:chgData name="Yilmaz Mustafa" userId="bbcede42-c1b2-43e6-a370-e252b59f6c51" providerId="ADAL" clId="{DAFD4E61-4AFF-41C9-9B46-53E355D68FE3}" dt="2022-02-21T13:47:20.746" v="130" actId="478"/>
          <ac:spMkLst>
            <pc:docMk/>
            <pc:sldMk cId="0" sldId="289"/>
            <ac:spMk id="47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20.313" v="129" actId="478"/>
          <ac:picMkLst>
            <pc:docMk/>
            <pc:sldMk cId="0" sldId="289"/>
            <ac:picMk id="47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22.865" v="132" actId="478"/>
          <ac:picMkLst>
            <pc:docMk/>
            <pc:sldMk cId="0" sldId="289"/>
            <ac:picMk id="47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30.452" v="136" actId="478"/>
        <pc:sldMkLst>
          <pc:docMk/>
          <pc:sldMk cId="0" sldId="290"/>
        </pc:sldMkLst>
        <pc:spChg chg="add del mod">
          <ac:chgData name="Yilmaz Mustafa" userId="bbcede42-c1b2-43e6-a370-e252b59f6c51" providerId="ADAL" clId="{DAFD4E61-4AFF-41C9-9B46-53E355D68FE3}" dt="2022-02-21T13:47:28.688" v="135" actId="478"/>
          <ac:spMkLst>
            <pc:docMk/>
            <pc:sldMk cId="0" sldId="290"/>
            <ac:spMk id="3" creationId="{12E54241-7B38-4700-A9C9-7FB4876DAD59}"/>
          </ac:spMkLst>
        </pc:spChg>
        <pc:spChg chg="del">
          <ac:chgData name="Yilmaz Mustafa" userId="bbcede42-c1b2-43e6-a370-e252b59f6c51" providerId="ADAL" clId="{DAFD4E61-4AFF-41C9-9B46-53E355D68FE3}" dt="2022-02-21T13:47:27.772" v="134" actId="478"/>
          <ac:spMkLst>
            <pc:docMk/>
            <pc:sldMk cId="0" sldId="290"/>
            <ac:spMk id="48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27.034" v="133" actId="478"/>
          <ac:picMkLst>
            <pc:docMk/>
            <pc:sldMk cId="0" sldId="290"/>
            <ac:picMk id="48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30.452" v="136" actId="478"/>
          <ac:picMkLst>
            <pc:docMk/>
            <pc:sldMk cId="0" sldId="290"/>
            <ac:picMk id="48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36.601" v="140" actId="478"/>
        <pc:sldMkLst>
          <pc:docMk/>
          <pc:sldMk cId="0" sldId="291"/>
        </pc:sldMkLst>
        <pc:spChg chg="add del mod">
          <ac:chgData name="Yilmaz Mustafa" userId="bbcede42-c1b2-43e6-a370-e252b59f6c51" providerId="ADAL" clId="{DAFD4E61-4AFF-41C9-9B46-53E355D68FE3}" dt="2022-02-21T13:47:36.601" v="140" actId="478"/>
          <ac:spMkLst>
            <pc:docMk/>
            <pc:sldMk cId="0" sldId="291"/>
            <ac:spMk id="3" creationId="{417F5184-1CDC-4CBB-901F-B6AFE6FBF24B}"/>
          </ac:spMkLst>
        </pc:spChg>
        <pc:spChg chg="del">
          <ac:chgData name="Yilmaz Mustafa" userId="bbcede42-c1b2-43e6-a370-e252b59f6c51" providerId="ADAL" clId="{DAFD4E61-4AFF-41C9-9B46-53E355D68FE3}" dt="2022-02-21T13:47:35.216" v="139" actId="478"/>
          <ac:spMkLst>
            <pc:docMk/>
            <pc:sldMk cId="0" sldId="291"/>
            <ac:spMk id="49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32.954" v="137" actId="478"/>
          <ac:picMkLst>
            <pc:docMk/>
            <pc:sldMk cId="0" sldId="291"/>
            <ac:picMk id="499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33.569" v="138" actId="478"/>
          <ac:picMkLst>
            <pc:docMk/>
            <pc:sldMk cId="0" sldId="291"/>
            <ac:picMk id="50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41.833" v="144" actId="478"/>
        <pc:sldMkLst>
          <pc:docMk/>
          <pc:sldMk cId="0" sldId="292"/>
        </pc:sldMkLst>
        <pc:spChg chg="add del mod">
          <ac:chgData name="Yilmaz Mustafa" userId="bbcede42-c1b2-43e6-a370-e252b59f6c51" providerId="ADAL" clId="{DAFD4E61-4AFF-41C9-9B46-53E355D68FE3}" dt="2022-02-21T13:47:41.833" v="144" actId="478"/>
          <ac:spMkLst>
            <pc:docMk/>
            <pc:sldMk cId="0" sldId="292"/>
            <ac:spMk id="3" creationId="{5075C3F2-F2BF-406F-AA50-61730962F816}"/>
          </ac:spMkLst>
        </pc:spChg>
        <pc:spChg chg="del">
          <ac:chgData name="Yilmaz Mustafa" userId="bbcede42-c1b2-43e6-a370-e252b59f6c51" providerId="ADAL" clId="{DAFD4E61-4AFF-41C9-9B46-53E355D68FE3}" dt="2022-02-21T13:47:41.084" v="143" actId="478"/>
          <ac:spMkLst>
            <pc:docMk/>
            <pc:sldMk cId="0" sldId="292"/>
            <ac:spMk id="509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38.836" v="141" actId="478"/>
          <ac:picMkLst>
            <pc:docMk/>
            <pc:sldMk cId="0" sldId="292"/>
            <ac:picMk id="511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39.418" v="142" actId="478"/>
          <ac:picMkLst>
            <pc:docMk/>
            <pc:sldMk cId="0" sldId="292"/>
            <ac:picMk id="51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47.297" v="148" actId="478"/>
        <pc:sldMkLst>
          <pc:docMk/>
          <pc:sldMk cId="0" sldId="293"/>
        </pc:sldMkLst>
        <pc:spChg chg="add del mod">
          <ac:chgData name="Yilmaz Mustafa" userId="bbcede42-c1b2-43e6-a370-e252b59f6c51" providerId="ADAL" clId="{DAFD4E61-4AFF-41C9-9B46-53E355D68FE3}" dt="2022-02-21T13:47:47.297" v="148" actId="478"/>
          <ac:spMkLst>
            <pc:docMk/>
            <pc:sldMk cId="0" sldId="293"/>
            <ac:spMk id="3" creationId="{CBC37096-540D-4BF5-872B-23E13642DFDB}"/>
          </ac:spMkLst>
        </pc:spChg>
        <pc:spChg chg="del">
          <ac:chgData name="Yilmaz Mustafa" userId="bbcede42-c1b2-43e6-a370-e252b59f6c51" providerId="ADAL" clId="{DAFD4E61-4AFF-41C9-9B46-53E355D68FE3}" dt="2022-02-21T13:47:46.260" v="147" actId="478"/>
          <ac:spMkLst>
            <pc:docMk/>
            <pc:sldMk cId="0" sldId="293"/>
            <ac:spMk id="521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43.889" v="145" actId="478"/>
          <ac:picMkLst>
            <pc:docMk/>
            <pc:sldMk cId="0" sldId="293"/>
            <ac:picMk id="523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44.698" v="146" actId="478"/>
          <ac:picMkLst>
            <pc:docMk/>
            <pc:sldMk cId="0" sldId="293"/>
            <ac:picMk id="52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53.418" v="152" actId="478"/>
        <pc:sldMkLst>
          <pc:docMk/>
          <pc:sldMk cId="0" sldId="294"/>
        </pc:sldMkLst>
        <pc:spChg chg="add del mod">
          <ac:chgData name="Yilmaz Mustafa" userId="bbcede42-c1b2-43e6-a370-e252b59f6c51" providerId="ADAL" clId="{DAFD4E61-4AFF-41C9-9B46-53E355D68FE3}" dt="2022-02-21T13:47:53.418" v="152" actId="478"/>
          <ac:spMkLst>
            <pc:docMk/>
            <pc:sldMk cId="0" sldId="294"/>
            <ac:spMk id="3" creationId="{9D63E906-5E1E-4610-BF50-4F880DE77D54}"/>
          </ac:spMkLst>
        </pc:spChg>
        <pc:spChg chg="del">
          <ac:chgData name="Yilmaz Mustafa" userId="bbcede42-c1b2-43e6-a370-e252b59f6c51" providerId="ADAL" clId="{DAFD4E61-4AFF-41C9-9B46-53E355D68FE3}" dt="2022-02-21T13:47:51.695" v="151" actId="478"/>
          <ac:spMkLst>
            <pc:docMk/>
            <pc:sldMk cId="0" sldId="294"/>
            <ac:spMk id="53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49.410" v="149" actId="478"/>
          <ac:picMkLst>
            <pc:docMk/>
            <pc:sldMk cId="0" sldId="294"/>
            <ac:picMk id="53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50.067" v="150" actId="478"/>
          <ac:picMkLst>
            <pc:docMk/>
            <pc:sldMk cId="0" sldId="294"/>
            <ac:picMk id="53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7:58.537" v="156" actId="478"/>
        <pc:sldMkLst>
          <pc:docMk/>
          <pc:sldMk cId="0" sldId="295"/>
        </pc:sldMkLst>
        <pc:spChg chg="add del mod">
          <ac:chgData name="Yilmaz Mustafa" userId="bbcede42-c1b2-43e6-a370-e252b59f6c51" providerId="ADAL" clId="{DAFD4E61-4AFF-41C9-9B46-53E355D68FE3}" dt="2022-02-21T13:47:57.628" v="155" actId="478"/>
          <ac:spMkLst>
            <pc:docMk/>
            <pc:sldMk cId="0" sldId="295"/>
            <ac:spMk id="3" creationId="{FE3F984B-966F-444E-8E5A-983BD18F1E5A}"/>
          </ac:spMkLst>
        </pc:spChg>
        <pc:spChg chg="del">
          <ac:chgData name="Yilmaz Mustafa" userId="bbcede42-c1b2-43e6-a370-e252b59f6c51" providerId="ADAL" clId="{DAFD4E61-4AFF-41C9-9B46-53E355D68FE3}" dt="2022-02-21T13:47:56.940" v="154" actId="478"/>
          <ac:spMkLst>
            <pc:docMk/>
            <pc:sldMk cId="0" sldId="295"/>
            <ac:spMk id="54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7:55.619" v="153" actId="478"/>
          <ac:picMkLst>
            <pc:docMk/>
            <pc:sldMk cId="0" sldId="295"/>
            <ac:picMk id="54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7:58.537" v="156" actId="478"/>
          <ac:picMkLst>
            <pc:docMk/>
            <pc:sldMk cId="0" sldId="295"/>
            <ac:picMk id="54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04.210" v="160" actId="478"/>
        <pc:sldMkLst>
          <pc:docMk/>
          <pc:sldMk cId="0" sldId="296"/>
        </pc:sldMkLst>
        <pc:spChg chg="add del mod">
          <ac:chgData name="Yilmaz Mustafa" userId="bbcede42-c1b2-43e6-a370-e252b59f6c51" providerId="ADAL" clId="{DAFD4E61-4AFF-41C9-9B46-53E355D68FE3}" dt="2022-02-21T13:48:03.218" v="159" actId="478"/>
          <ac:spMkLst>
            <pc:docMk/>
            <pc:sldMk cId="0" sldId="296"/>
            <ac:spMk id="3" creationId="{B088A64C-9E27-4F04-9D73-944C719A275D}"/>
          </ac:spMkLst>
        </pc:spChg>
        <pc:spChg chg="del">
          <ac:chgData name="Yilmaz Mustafa" userId="bbcede42-c1b2-43e6-a370-e252b59f6c51" providerId="ADAL" clId="{DAFD4E61-4AFF-41C9-9B46-53E355D68FE3}" dt="2022-02-21T13:48:01.716" v="158" actId="478"/>
          <ac:spMkLst>
            <pc:docMk/>
            <pc:sldMk cId="0" sldId="296"/>
            <ac:spMk id="56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00.611" v="157" actId="478"/>
          <ac:picMkLst>
            <pc:docMk/>
            <pc:sldMk cId="0" sldId="296"/>
            <ac:picMk id="56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04.210" v="160" actId="478"/>
          <ac:picMkLst>
            <pc:docMk/>
            <pc:sldMk cId="0" sldId="296"/>
            <ac:picMk id="5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11.587" v="164" actId="478"/>
        <pc:sldMkLst>
          <pc:docMk/>
          <pc:sldMk cId="0" sldId="297"/>
        </pc:sldMkLst>
        <pc:spChg chg="add del mod">
          <ac:chgData name="Yilmaz Mustafa" userId="bbcede42-c1b2-43e6-a370-e252b59f6c51" providerId="ADAL" clId="{DAFD4E61-4AFF-41C9-9B46-53E355D68FE3}" dt="2022-02-21T13:48:11.587" v="164" actId="478"/>
          <ac:spMkLst>
            <pc:docMk/>
            <pc:sldMk cId="0" sldId="297"/>
            <ac:spMk id="3" creationId="{03DECED1-6C61-4A41-BFE2-F108FD97D443}"/>
          </ac:spMkLst>
        </pc:spChg>
        <pc:spChg chg="del">
          <ac:chgData name="Yilmaz Mustafa" userId="bbcede42-c1b2-43e6-a370-e252b59f6c51" providerId="ADAL" clId="{DAFD4E61-4AFF-41C9-9B46-53E355D68FE3}" dt="2022-02-21T13:48:10.749" v="163" actId="478"/>
          <ac:spMkLst>
            <pc:docMk/>
            <pc:sldMk cId="0" sldId="297"/>
            <ac:spMk id="57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06.425" v="161" actId="478"/>
          <ac:picMkLst>
            <pc:docMk/>
            <pc:sldMk cId="0" sldId="297"/>
            <ac:picMk id="57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07.378" v="162" actId="478"/>
          <ac:picMkLst>
            <pc:docMk/>
            <pc:sldMk cId="0" sldId="297"/>
            <ac:picMk id="57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16.402" v="168" actId="478"/>
        <pc:sldMkLst>
          <pc:docMk/>
          <pc:sldMk cId="0" sldId="298"/>
        </pc:sldMkLst>
        <pc:spChg chg="add del mod">
          <ac:chgData name="Yilmaz Mustafa" userId="bbcede42-c1b2-43e6-a370-e252b59f6c51" providerId="ADAL" clId="{DAFD4E61-4AFF-41C9-9B46-53E355D68FE3}" dt="2022-02-21T13:48:15.689" v="167" actId="478"/>
          <ac:spMkLst>
            <pc:docMk/>
            <pc:sldMk cId="0" sldId="298"/>
            <ac:spMk id="3" creationId="{59E5EEBF-E508-4940-870E-004047B7E99D}"/>
          </ac:spMkLst>
        </pc:spChg>
        <pc:spChg chg="del">
          <ac:chgData name="Yilmaz Mustafa" userId="bbcede42-c1b2-43e6-a370-e252b59f6c51" providerId="ADAL" clId="{DAFD4E61-4AFF-41C9-9B46-53E355D68FE3}" dt="2022-02-21T13:48:15.025" v="166" actId="478"/>
          <ac:spMkLst>
            <pc:docMk/>
            <pc:sldMk cId="0" sldId="298"/>
            <ac:spMk id="58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13.915" v="165" actId="478"/>
          <ac:picMkLst>
            <pc:docMk/>
            <pc:sldMk cId="0" sldId="298"/>
            <ac:picMk id="59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16.402" v="168" actId="478"/>
          <ac:picMkLst>
            <pc:docMk/>
            <pc:sldMk cId="0" sldId="298"/>
            <ac:picMk id="59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21.795" v="172" actId="478"/>
        <pc:sldMkLst>
          <pc:docMk/>
          <pc:sldMk cId="0" sldId="299"/>
        </pc:sldMkLst>
        <pc:spChg chg="add del mod">
          <ac:chgData name="Yilmaz Mustafa" userId="bbcede42-c1b2-43e6-a370-e252b59f6c51" providerId="ADAL" clId="{DAFD4E61-4AFF-41C9-9B46-53E355D68FE3}" dt="2022-02-21T13:48:21.795" v="172" actId="478"/>
          <ac:spMkLst>
            <pc:docMk/>
            <pc:sldMk cId="0" sldId="299"/>
            <ac:spMk id="3" creationId="{81B30738-949D-4A4C-A6DF-A7F2AD18ED37}"/>
          </ac:spMkLst>
        </pc:spChg>
        <pc:spChg chg="del">
          <ac:chgData name="Yilmaz Mustafa" userId="bbcede42-c1b2-43e6-a370-e252b59f6c51" providerId="ADAL" clId="{DAFD4E61-4AFF-41C9-9B46-53E355D68FE3}" dt="2022-02-21T13:48:19.230" v="170" actId="478"/>
          <ac:spMkLst>
            <pc:docMk/>
            <pc:sldMk cId="0" sldId="299"/>
            <ac:spMk id="601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18.072" v="169" actId="478"/>
          <ac:picMkLst>
            <pc:docMk/>
            <pc:sldMk cId="0" sldId="299"/>
            <ac:picMk id="603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20.434" v="171" actId="478"/>
          <ac:picMkLst>
            <pc:docMk/>
            <pc:sldMk cId="0" sldId="299"/>
            <ac:picMk id="604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8:24.866" v="174" actId="478"/>
        <pc:sldMkLst>
          <pc:docMk/>
          <pc:sldMk cId="0" sldId="300"/>
        </pc:sldMkLst>
        <pc:picChg chg="del">
          <ac:chgData name="Yilmaz Mustafa" userId="bbcede42-c1b2-43e6-a370-e252b59f6c51" providerId="ADAL" clId="{DAFD4E61-4AFF-41C9-9B46-53E355D68FE3}" dt="2022-02-21T13:48:24.091" v="173" actId="478"/>
          <ac:picMkLst>
            <pc:docMk/>
            <pc:sldMk cId="0" sldId="300"/>
            <ac:picMk id="61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24.866" v="174" actId="478"/>
          <ac:picMkLst>
            <pc:docMk/>
            <pc:sldMk cId="0" sldId="300"/>
            <ac:picMk id="613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48:27.497" v="176" actId="478"/>
        <pc:sldMkLst>
          <pc:docMk/>
          <pc:sldMk cId="0" sldId="301"/>
        </pc:sldMkLst>
        <pc:picChg chg="del">
          <ac:chgData name="Yilmaz Mustafa" userId="bbcede42-c1b2-43e6-a370-e252b59f6c51" providerId="ADAL" clId="{DAFD4E61-4AFF-41C9-9B46-53E355D68FE3}" dt="2022-02-21T13:48:26.738" v="175" actId="478"/>
          <ac:picMkLst>
            <pc:docMk/>
            <pc:sldMk cId="0" sldId="301"/>
            <ac:picMk id="62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27.497" v="176" actId="478"/>
          <ac:picMkLst>
            <pc:docMk/>
            <pc:sldMk cId="0" sldId="301"/>
            <ac:picMk id="62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33.749" v="180" actId="478"/>
        <pc:sldMkLst>
          <pc:docMk/>
          <pc:sldMk cId="0" sldId="302"/>
        </pc:sldMkLst>
        <pc:spChg chg="add del mod">
          <ac:chgData name="Yilmaz Mustafa" userId="bbcede42-c1b2-43e6-a370-e252b59f6c51" providerId="ADAL" clId="{DAFD4E61-4AFF-41C9-9B46-53E355D68FE3}" dt="2022-02-21T13:48:32.204" v="178" actId="478"/>
          <ac:spMkLst>
            <pc:docMk/>
            <pc:sldMk cId="0" sldId="302"/>
            <ac:spMk id="3" creationId="{D8887BF6-5815-4BD3-A711-D8ED78F89DB3}"/>
          </ac:spMkLst>
        </pc:spChg>
        <pc:spChg chg="del">
          <ac:chgData name="Yilmaz Mustafa" userId="bbcede42-c1b2-43e6-a370-e252b59f6c51" providerId="ADAL" clId="{DAFD4E61-4AFF-41C9-9B46-53E355D68FE3}" dt="2022-02-21T13:48:31.013" v="177" actId="478"/>
          <ac:spMkLst>
            <pc:docMk/>
            <pc:sldMk cId="0" sldId="302"/>
            <ac:spMk id="62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32.682" v="179" actId="478"/>
          <ac:picMkLst>
            <pc:docMk/>
            <pc:sldMk cId="0" sldId="302"/>
            <ac:picMk id="62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33.749" v="180" actId="478"/>
          <ac:picMkLst>
            <pc:docMk/>
            <pc:sldMk cId="0" sldId="302"/>
            <ac:picMk id="62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38.403" v="184" actId="478"/>
        <pc:sldMkLst>
          <pc:docMk/>
          <pc:sldMk cId="0" sldId="303"/>
        </pc:sldMkLst>
        <pc:spChg chg="add del mod">
          <ac:chgData name="Yilmaz Mustafa" userId="bbcede42-c1b2-43e6-a370-e252b59f6c51" providerId="ADAL" clId="{DAFD4E61-4AFF-41C9-9B46-53E355D68FE3}" dt="2022-02-21T13:48:37.491" v="183" actId="478"/>
          <ac:spMkLst>
            <pc:docMk/>
            <pc:sldMk cId="0" sldId="303"/>
            <ac:spMk id="3" creationId="{D2C54C5D-3151-4CF2-80CD-1BEC9113E8B6}"/>
          </ac:spMkLst>
        </pc:spChg>
        <pc:spChg chg="del">
          <ac:chgData name="Yilmaz Mustafa" userId="bbcede42-c1b2-43e6-a370-e252b59f6c51" providerId="ADAL" clId="{DAFD4E61-4AFF-41C9-9B46-53E355D68FE3}" dt="2022-02-21T13:48:36.598" v="182" actId="478"/>
          <ac:spMkLst>
            <pc:docMk/>
            <pc:sldMk cId="0" sldId="303"/>
            <ac:spMk id="634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35.955" v="181" actId="478"/>
          <ac:picMkLst>
            <pc:docMk/>
            <pc:sldMk cId="0" sldId="303"/>
            <ac:picMk id="63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38.403" v="184" actId="478"/>
          <ac:picMkLst>
            <pc:docMk/>
            <pc:sldMk cId="0" sldId="303"/>
            <ac:picMk id="63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43.675" v="188" actId="478"/>
        <pc:sldMkLst>
          <pc:docMk/>
          <pc:sldMk cId="0" sldId="304"/>
        </pc:sldMkLst>
        <pc:spChg chg="add del mod">
          <ac:chgData name="Yilmaz Mustafa" userId="bbcede42-c1b2-43e6-a370-e252b59f6c51" providerId="ADAL" clId="{DAFD4E61-4AFF-41C9-9B46-53E355D68FE3}" dt="2022-02-21T13:48:42.949" v="187" actId="478"/>
          <ac:spMkLst>
            <pc:docMk/>
            <pc:sldMk cId="0" sldId="304"/>
            <ac:spMk id="3" creationId="{FAB3C7FA-B473-4DE5-A09A-E305E293FABA}"/>
          </ac:spMkLst>
        </pc:spChg>
        <pc:spChg chg="del">
          <ac:chgData name="Yilmaz Mustafa" userId="bbcede42-c1b2-43e6-a370-e252b59f6c51" providerId="ADAL" clId="{DAFD4E61-4AFF-41C9-9B46-53E355D68FE3}" dt="2022-02-21T13:48:41.791" v="186" actId="478"/>
          <ac:spMkLst>
            <pc:docMk/>
            <pc:sldMk cId="0" sldId="304"/>
            <ac:spMk id="64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40.571" v="185" actId="478"/>
          <ac:picMkLst>
            <pc:docMk/>
            <pc:sldMk cId="0" sldId="304"/>
            <ac:picMk id="64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43.675" v="188" actId="478"/>
          <ac:picMkLst>
            <pc:docMk/>
            <pc:sldMk cId="0" sldId="304"/>
            <ac:picMk id="64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8:50.119" v="193" actId="478"/>
        <pc:sldMkLst>
          <pc:docMk/>
          <pc:sldMk cId="0" sldId="305"/>
        </pc:sldMkLst>
        <pc:spChg chg="add del mod">
          <ac:chgData name="Yilmaz Mustafa" userId="bbcede42-c1b2-43e6-a370-e252b59f6c51" providerId="ADAL" clId="{DAFD4E61-4AFF-41C9-9B46-53E355D68FE3}" dt="2022-02-21T13:48:49.075" v="192" actId="478"/>
          <ac:spMkLst>
            <pc:docMk/>
            <pc:sldMk cId="0" sldId="305"/>
            <ac:spMk id="3" creationId="{C5E3B1BC-B540-46C4-BD2A-70E53E4CE3CA}"/>
          </ac:spMkLst>
        </pc:spChg>
        <pc:spChg chg="del mod">
          <ac:chgData name="Yilmaz Mustafa" userId="bbcede42-c1b2-43e6-a370-e252b59f6c51" providerId="ADAL" clId="{DAFD4E61-4AFF-41C9-9B46-53E355D68FE3}" dt="2022-02-21T13:48:47.462" v="191" actId="478"/>
          <ac:spMkLst>
            <pc:docMk/>
            <pc:sldMk cId="0" sldId="305"/>
            <ac:spMk id="65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45.509" v="189" actId="478"/>
          <ac:picMkLst>
            <pc:docMk/>
            <pc:sldMk cId="0" sldId="305"/>
            <ac:picMk id="65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8:50.119" v="193" actId="478"/>
          <ac:picMkLst>
            <pc:docMk/>
            <pc:sldMk cId="0" sldId="305"/>
            <ac:picMk id="65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01.131" v="197" actId="478"/>
        <pc:sldMkLst>
          <pc:docMk/>
          <pc:sldMk cId="0" sldId="306"/>
        </pc:sldMkLst>
        <pc:spChg chg="add del mod">
          <ac:chgData name="Yilmaz Mustafa" userId="bbcede42-c1b2-43e6-a370-e252b59f6c51" providerId="ADAL" clId="{DAFD4E61-4AFF-41C9-9B46-53E355D68FE3}" dt="2022-02-21T13:49:00.140" v="196" actId="478"/>
          <ac:spMkLst>
            <pc:docMk/>
            <pc:sldMk cId="0" sldId="306"/>
            <ac:spMk id="3" creationId="{0448802F-C13B-47FF-A677-D60172880A01}"/>
          </ac:spMkLst>
        </pc:spChg>
        <pc:spChg chg="del">
          <ac:chgData name="Yilmaz Mustafa" userId="bbcede42-c1b2-43e6-a370-e252b59f6c51" providerId="ADAL" clId="{DAFD4E61-4AFF-41C9-9B46-53E355D68FE3}" dt="2022-02-21T13:48:57.255" v="195" actId="478"/>
          <ac:spMkLst>
            <pc:docMk/>
            <pc:sldMk cId="0" sldId="306"/>
            <ac:spMk id="663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8:56.239" v="194" actId="478"/>
          <ac:picMkLst>
            <pc:docMk/>
            <pc:sldMk cId="0" sldId="306"/>
            <ac:picMk id="665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01.131" v="197" actId="478"/>
          <ac:picMkLst>
            <pc:docMk/>
            <pc:sldMk cId="0" sldId="306"/>
            <ac:picMk id="66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06.935" v="201" actId="478"/>
        <pc:sldMkLst>
          <pc:docMk/>
          <pc:sldMk cId="0" sldId="307"/>
        </pc:sldMkLst>
        <pc:spChg chg="add del mod">
          <ac:chgData name="Yilmaz Mustafa" userId="bbcede42-c1b2-43e6-a370-e252b59f6c51" providerId="ADAL" clId="{DAFD4E61-4AFF-41C9-9B46-53E355D68FE3}" dt="2022-02-21T13:49:05.500" v="200" actId="478"/>
          <ac:spMkLst>
            <pc:docMk/>
            <pc:sldMk cId="0" sldId="307"/>
            <ac:spMk id="3" creationId="{78076135-BC4E-4FE0-9E4A-C0BB9229CDC0}"/>
          </ac:spMkLst>
        </pc:spChg>
        <pc:spChg chg="del">
          <ac:chgData name="Yilmaz Mustafa" userId="bbcede42-c1b2-43e6-a370-e252b59f6c51" providerId="ADAL" clId="{DAFD4E61-4AFF-41C9-9B46-53E355D68FE3}" dt="2022-02-21T13:49:04.762" v="199" actId="478"/>
          <ac:spMkLst>
            <pc:docMk/>
            <pc:sldMk cId="0" sldId="307"/>
            <ac:spMk id="674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03.636" v="198" actId="478"/>
          <ac:picMkLst>
            <pc:docMk/>
            <pc:sldMk cId="0" sldId="307"/>
            <ac:picMk id="67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06.935" v="201" actId="478"/>
          <ac:picMkLst>
            <pc:docMk/>
            <pc:sldMk cId="0" sldId="307"/>
            <ac:picMk id="67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11.811" v="205" actId="478"/>
        <pc:sldMkLst>
          <pc:docMk/>
          <pc:sldMk cId="0" sldId="308"/>
        </pc:sldMkLst>
        <pc:spChg chg="add del mod">
          <ac:chgData name="Yilmaz Mustafa" userId="bbcede42-c1b2-43e6-a370-e252b59f6c51" providerId="ADAL" clId="{DAFD4E61-4AFF-41C9-9B46-53E355D68FE3}" dt="2022-02-21T13:49:10.843" v="204" actId="478"/>
          <ac:spMkLst>
            <pc:docMk/>
            <pc:sldMk cId="0" sldId="308"/>
            <ac:spMk id="3" creationId="{F62F56DE-28BA-4C15-84EF-E37BE8673BAC}"/>
          </ac:spMkLst>
        </pc:spChg>
        <pc:spChg chg="del">
          <ac:chgData name="Yilmaz Mustafa" userId="bbcede42-c1b2-43e6-a370-e252b59f6c51" providerId="ADAL" clId="{DAFD4E61-4AFF-41C9-9B46-53E355D68FE3}" dt="2022-02-21T13:49:10.094" v="203" actId="478"/>
          <ac:spMkLst>
            <pc:docMk/>
            <pc:sldMk cId="0" sldId="308"/>
            <ac:spMk id="68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08.508" v="202" actId="478"/>
          <ac:picMkLst>
            <pc:docMk/>
            <pc:sldMk cId="0" sldId="308"/>
            <ac:picMk id="689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11.811" v="205" actId="478"/>
          <ac:picMkLst>
            <pc:docMk/>
            <pc:sldMk cId="0" sldId="308"/>
            <ac:picMk id="69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16.861" v="209" actId="478"/>
        <pc:sldMkLst>
          <pc:docMk/>
          <pc:sldMk cId="0" sldId="309"/>
        </pc:sldMkLst>
        <pc:spChg chg="add del mod">
          <ac:chgData name="Yilmaz Mustafa" userId="bbcede42-c1b2-43e6-a370-e252b59f6c51" providerId="ADAL" clId="{DAFD4E61-4AFF-41C9-9B46-53E355D68FE3}" dt="2022-02-21T13:49:15.974" v="208" actId="478"/>
          <ac:spMkLst>
            <pc:docMk/>
            <pc:sldMk cId="0" sldId="309"/>
            <ac:spMk id="3" creationId="{8539F1B9-9DCE-43B1-AC1A-13F2E17540CD}"/>
          </ac:spMkLst>
        </pc:spChg>
        <pc:spChg chg="del">
          <ac:chgData name="Yilmaz Mustafa" userId="bbcede42-c1b2-43e6-a370-e252b59f6c51" providerId="ADAL" clId="{DAFD4E61-4AFF-41C9-9B46-53E355D68FE3}" dt="2022-02-21T13:49:15.272" v="207" actId="478"/>
          <ac:spMkLst>
            <pc:docMk/>
            <pc:sldMk cId="0" sldId="309"/>
            <ac:spMk id="703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14.116" v="206" actId="478"/>
          <ac:picMkLst>
            <pc:docMk/>
            <pc:sldMk cId="0" sldId="309"/>
            <ac:picMk id="705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16.861" v="209" actId="478"/>
          <ac:picMkLst>
            <pc:docMk/>
            <pc:sldMk cId="0" sldId="309"/>
            <ac:picMk id="70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22.245" v="213" actId="478"/>
        <pc:sldMkLst>
          <pc:docMk/>
          <pc:sldMk cId="0" sldId="310"/>
        </pc:sldMkLst>
        <pc:spChg chg="add del mod">
          <ac:chgData name="Yilmaz Mustafa" userId="bbcede42-c1b2-43e6-a370-e252b59f6c51" providerId="ADAL" clId="{DAFD4E61-4AFF-41C9-9B46-53E355D68FE3}" dt="2022-02-21T13:49:21.261" v="212" actId="478"/>
          <ac:spMkLst>
            <pc:docMk/>
            <pc:sldMk cId="0" sldId="310"/>
            <ac:spMk id="3" creationId="{801CE25E-31FA-42C0-ADD0-1CF67C4EAB4F}"/>
          </ac:spMkLst>
        </pc:spChg>
        <pc:spChg chg="del">
          <ac:chgData name="Yilmaz Mustafa" userId="bbcede42-c1b2-43e6-a370-e252b59f6c51" providerId="ADAL" clId="{DAFD4E61-4AFF-41C9-9B46-53E355D68FE3}" dt="2022-02-21T13:49:20.387" v="211" actId="478"/>
          <ac:spMkLst>
            <pc:docMk/>
            <pc:sldMk cId="0" sldId="310"/>
            <ac:spMk id="72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18.988" v="210" actId="478"/>
          <ac:picMkLst>
            <pc:docMk/>
            <pc:sldMk cId="0" sldId="310"/>
            <ac:picMk id="72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22.245" v="213" actId="478"/>
          <ac:picMkLst>
            <pc:docMk/>
            <pc:sldMk cId="0" sldId="310"/>
            <ac:picMk id="72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28.360" v="217" actId="478"/>
        <pc:sldMkLst>
          <pc:docMk/>
          <pc:sldMk cId="0" sldId="311"/>
        </pc:sldMkLst>
        <pc:spChg chg="add del mod">
          <ac:chgData name="Yilmaz Mustafa" userId="bbcede42-c1b2-43e6-a370-e252b59f6c51" providerId="ADAL" clId="{DAFD4E61-4AFF-41C9-9B46-53E355D68FE3}" dt="2022-02-21T13:49:28.360" v="217" actId="478"/>
          <ac:spMkLst>
            <pc:docMk/>
            <pc:sldMk cId="0" sldId="311"/>
            <ac:spMk id="3" creationId="{61341518-FCE7-4210-B4FC-2D15C2CB3EC2}"/>
          </ac:spMkLst>
        </pc:spChg>
        <pc:spChg chg="del">
          <ac:chgData name="Yilmaz Mustafa" userId="bbcede42-c1b2-43e6-a370-e252b59f6c51" providerId="ADAL" clId="{DAFD4E61-4AFF-41C9-9B46-53E355D68FE3}" dt="2022-02-21T13:49:27.480" v="216" actId="478"/>
          <ac:spMkLst>
            <pc:docMk/>
            <pc:sldMk cId="0" sldId="311"/>
            <ac:spMk id="74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24.404" v="214" actId="478"/>
          <ac:picMkLst>
            <pc:docMk/>
            <pc:sldMk cId="0" sldId="311"/>
            <ac:picMk id="74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25.578" v="215" actId="478"/>
          <ac:picMkLst>
            <pc:docMk/>
            <pc:sldMk cId="0" sldId="311"/>
            <ac:picMk id="74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42.983" v="221" actId="478"/>
        <pc:sldMkLst>
          <pc:docMk/>
          <pc:sldMk cId="0" sldId="312"/>
        </pc:sldMkLst>
        <pc:spChg chg="add del mod">
          <ac:chgData name="Yilmaz Mustafa" userId="bbcede42-c1b2-43e6-a370-e252b59f6c51" providerId="ADAL" clId="{DAFD4E61-4AFF-41C9-9B46-53E355D68FE3}" dt="2022-02-21T13:49:42.983" v="221" actId="478"/>
          <ac:spMkLst>
            <pc:docMk/>
            <pc:sldMk cId="0" sldId="312"/>
            <ac:spMk id="3" creationId="{0FF787FA-2EC6-4AF7-A052-B145BFAE1170}"/>
          </ac:spMkLst>
        </pc:spChg>
        <pc:spChg chg="del">
          <ac:chgData name="Yilmaz Mustafa" userId="bbcede42-c1b2-43e6-a370-e252b59f6c51" providerId="ADAL" clId="{DAFD4E61-4AFF-41C9-9B46-53E355D68FE3}" dt="2022-02-21T13:49:42.311" v="220" actId="478"/>
          <ac:spMkLst>
            <pc:docMk/>
            <pc:sldMk cId="0" sldId="312"/>
            <ac:spMk id="760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39.980" v="218" actId="478"/>
          <ac:picMkLst>
            <pc:docMk/>
            <pc:sldMk cId="0" sldId="312"/>
            <ac:picMk id="76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41.008" v="219" actId="478"/>
          <ac:picMkLst>
            <pc:docMk/>
            <pc:sldMk cId="0" sldId="312"/>
            <ac:picMk id="76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48.159" v="225" actId="478"/>
        <pc:sldMkLst>
          <pc:docMk/>
          <pc:sldMk cId="0" sldId="313"/>
        </pc:sldMkLst>
        <pc:spChg chg="add del mod">
          <ac:chgData name="Yilmaz Mustafa" userId="bbcede42-c1b2-43e6-a370-e252b59f6c51" providerId="ADAL" clId="{DAFD4E61-4AFF-41C9-9B46-53E355D68FE3}" dt="2022-02-21T13:49:46.958" v="224" actId="478"/>
          <ac:spMkLst>
            <pc:docMk/>
            <pc:sldMk cId="0" sldId="313"/>
            <ac:spMk id="3" creationId="{AC73A9B8-A236-4160-8FF3-7FBE36FE7429}"/>
          </ac:spMkLst>
        </pc:spChg>
        <pc:spChg chg="del">
          <ac:chgData name="Yilmaz Mustafa" userId="bbcede42-c1b2-43e6-a370-e252b59f6c51" providerId="ADAL" clId="{DAFD4E61-4AFF-41C9-9B46-53E355D68FE3}" dt="2022-02-21T13:49:46.280" v="223" actId="478"/>
          <ac:spMkLst>
            <pc:docMk/>
            <pc:sldMk cId="0" sldId="313"/>
            <ac:spMk id="78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45.144" v="222" actId="478"/>
          <ac:picMkLst>
            <pc:docMk/>
            <pc:sldMk cId="0" sldId="313"/>
            <ac:picMk id="78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48.159" v="225" actId="478"/>
          <ac:picMkLst>
            <pc:docMk/>
            <pc:sldMk cId="0" sldId="313"/>
            <ac:picMk id="78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49:55.054" v="229" actId="478"/>
        <pc:sldMkLst>
          <pc:docMk/>
          <pc:sldMk cId="0" sldId="314"/>
        </pc:sldMkLst>
        <pc:spChg chg="add del mod">
          <ac:chgData name="Yilmaz Mustafa" userId="bbcede42-c1b2-43e6-a370-e252b59f6c51" providerId="ADAL" clId="{DAFD4E61-4AFF-41C9-9B46-53E355D68FE3}" dt="2022-02-21T13:49:54.357" v="228" actId="478"/>
          <ac:spMkLst>
            <pc:docMk/>
            <pc:sldMk cId="0" sldId="314"/>
            <ac:spMk id="3" creationId="{FCBC9726-B850-4555-948F-E9977CA24962}"/>
          </ac:spMkLst>
        </pc:spChg>
        <pc:spChg chg="del">
          <ac:chgData name="Yilmaz Mustafa" userId="bbcede42-c1b2-43e6-a370-e252b59f6c51" providerId="ADAL" clId="{DAFD4E61-4AFF-41C9-9B46-53E355D68FE3}" dt="2022-02-21T13:49:53.186" v="227" actId="478"/>
          <ac:spMkLst>
            <pc:docMk/>
            <pc:sldMk cId="0" sldId="314"/>
            <ac:spMk id="803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52.390" v="226" actId="478"/>
          <ac:picMkLst>
            <pc:docMk/>
            <pc:sldMk cId="0" sldId="314"/>
            <ac:picMk id="805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49:55.054" v="229" actId="478"/>
          <ac:picMkLst>
            <pc:docMk/>
            <pc:sldMk cId="0" sldId="314"/>
            <ac:picMk id="80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00.525" v="233" actId="478"/>
        <pc:sldMkLst>
          <pc:docMk/>
          <pc:sldMk cId="0" sldId="315"/>
        </pc:sldMkLst>
        <pc:spChg chg="add del mod">
          <ac:chgData name="Yilmaz Mustafa" userId="bbcede42-c1b2-43e6-a370-e252b59f6c51" providerId="ADAL" clId="{DAFD4E61-4AFF-41C9-9B46-53E355D68FE3}" dt="2022-02-21T13:49:59.576" v="232" actId="478"/>
          <ac:spMkLst>
            <pc:docMk/>
            <pc:sldMk cId="0" sldId="315"/>
            <ac:spMk id="3" creationId="{66A8ACBB-F109-4B23-B1A4-FCA3F95505CB}"/>
          </ac:spMkLst>
        </pc:spChg>
        <pc:spChg chg="del">
          <ac:chgData name="Yilmaz Mustafa" userId="bbcede42-c1b2-43e6-a370-e252b59f6c51" providerId="ADAL" clId="{DAFD4E61-4AFF-41C9-9B46-53E355D68FE3}" dt="2022-02-21T13:49:58.866" v="231" actId="478"/>
          <ac:spMkLst>
            <pc:docMk/>
            <pc:sldMk cId="0" sldId="315"/>
            <ac:spMk id="823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49:57.439" v="230" actId="478"/>
          <ac:picMkLst>
            <pc:docMk/>
            <pc:sldMk cId="0" sldId="315"/>
            <ac:picMk id="825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00.525" v="233" actId="478"/>
          <ac:picMkLst>
            <pc:docMk/>
            <pc:sldMk cId="0" sldId="315"/>
            <ac:picMk id="82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06.927" v="237" actId="478"/>
        <pc:sldMkLst>
          <pc:docMk/>
          <pc:sldMk cId="0" sldId="316"/>
        </pc:sldMkLst>
        <pc:spChg chg="add del mod">
          <ac:chgData name="Yilmaz Mustafa" userId="bbcede42-c1b2-43e6-a370-e252b59f6c51" providerId="ADAL" clId="{DAFD4E61-4AFF-41C9-9B46-53E355D68FE3}" dt="2022-02-21T13:50:06.119" v="236" actId="478"/>
          <ac:spMkLst>
            <pc:docMk/>
            <pc:sldMk cId="0" sldId="316"/>
            <ac:spMk id="3" creationId="{2E342520-A354-4943-875D-AF384788BD53}"/>
          </ac:spMkLst>
        </pc:spChg>
        <pc:spChg chg="del">
          <ac:chgData name="Yilmaz Mustafa" userId="bbcede42-c1b2-43e6-a370-e252b59f6c51" providerId="ADAL" clId="{DAFD4E61-4AFF-41C9-9B46-53E355D68FE3}" dt="2022-02-21T13:50:04.592" v="235" actId="478"/>
          <ac:spMkLst>
            <pc:docMk/>
            <pc:sldMk cId="0" sldId="316"/>
            <ac:spMk id="845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03.416" v="234" actId="478"/>
          <ac:picMkLst>
            <pc:docMk/>
            <pc:sldMk cId="0" sldId="316"/>
            <ac:picMk id="847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06.927" v="237" actId="478"/>
          <ac:picMkLst>
            <pc:docMk/>
            <pc:sldMk cId="0" sldId="316"/>
            <ac:picMk id="84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11.786" v="241" actId="478"/>
        <pc:sldMkLst>
          <pc:docMk/>
          <pc:sldMk cId="0" sldId="317"/>
        </pc:sldMkLst>
        <pc:spChg chg="add del mod">
          <ac:chgData name="Yilmaz Mustafa" userId="bbcede42-c1b2-43e6-a370-e252b59f6c51" providerId="ADAL" clId="{DAFD4E61-4AFF-41C9-9B46-53E355D68FE3}" dt="2022-02-21T13:50:10.833" v="240" actId="478"/>
          <ac:spMkLst>
            <pc:docMk/>
            <pc:sldMk cId="0" sldId="317"/>
            <ac:spMk id="3" creationId="{C46F6DBC-B224-4E87-A383-F27DB860D08E}"/>
          </ac:spMkLst>
        </pc:spChg>
        <pc:spChg chg="del">
          <ac:chgData name="Yilmaz Mustafa" userId="bbcede42-c1b2-43e6-a370-e252b59f6c51" providerId="ADAL" clId="{DAFD4E61-4AFF-41C9-9B46-53E355D68FE3}" dt="2022-02-21T13:50:09.937" v="239" actId="478"/>
          <ac:spMkLst>
            <pc:docMk/>
            <pc:sldMk cId="0" sldId="317"/>
            <ac:spMk id="86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09.031" v="238" actId="478"/>
          <ac:picMkLst>
            <pc:docMk/>
            <pc:sldMk cId="0" sldId="317"/>
            <ac:picMk id="86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11.786" v="241" actId="478"/>
          <ac:picMkLst>
            <pc:docMk/>
            <pc:sldMk cId="0" sldId="317"/>
            <ac:picMk id="86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16.325" v="245" actId="478"/>
        <pc:sldMkLst>
          <pc:docMk/>
          <pc:sldMk cId="0" sldId="318"/>
        </pc:sldMkLst>
        <pc:spChg chg="add del mod">
          <ac:chgData name="Yilmaz Mustafa" userId="bbcede42-c1b2-43e6-a370-e252b59f6c51" providerId="ADAL" clId="{DAFD4E61-4AFF-41C9-9B46-53E355D68FE3}" dt="2022-02-21T13:50:15.549" v="244" actId="478"/>
          <ac:spMkLst>
            <pc:docMk/>
            <pc:sldMk cId="0" sldId="318"/>
            <ac:spMk id="3" creationId="{E26C3ECF-58A5-4504-BDD5-019374633DEB}"/>
          </ac:spMkLst>
        </pc:spChg>
        <pc:spChg chg="del">
          <ac:chgData name="Yilmaz Mustafa" userId="bbcede42-c1b2-43e6-a370-e252b59f6c51" providerId="ADAL" clId="{DAFD4E61-4AFF-41C9-9B46-53E355D68FE3}" dt="2022-02-21T13:50:14.883" v="243" actId="478"/>
          <ac:spMkLst>
            <pc:docMk/>
            <pc:sldMk cId="0" sldId="318"/>
            <ac:spMk id="888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13.663" v="242" actId="478"/>
          <ac:picMkLst>
            <pc:docMk/>
            <pc:sldMk cId="0" sldId="318"/>
            <ac:picMk id="89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16.325" v="245" actId="478"/>
          <ac:picMkLst>
            <pc:docMk/>
            <pc:sldMk cId="0" sldId="318"/>
            <ac:picMk id="89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21.496" v="249" actId="478"/>
        <pc:sldMkLst>
          <pc:docMk/>
          <pc:sldMk cId="0" sldId="319"/>
        </pc:sldMkLst>
        <pc:spChg chg="add del mod">
          <ac:chgData name="Yilmaz Mustafa" userId="bbcede42-c1b2-43e6-a370-e252b59f6c51" providerId="ADAL" clId="{DAFD4E61-4AFF-41C9-9B46-53E355D68FE3}" dt="2022-02-21T13:50:21.496" v="249" actId="478"/>
          <ac:spMkLst>
            <pc:docMk/>
            <pc:sldMk cId="0" sldId="319"/>
            <ac:spMk id="3" creationId="{5AF18ADE-07F1-4AB2-8478-350EFBAD9F63}"/>
          </ac:spMkLst>
        </pc:spChg>
        <pc:spChg chg="del">
          <ac:chgData name="Yilmaz Mustafa" userId="bbcede42-c1b2-43e6-a370-e252b59f6c51" providerId="ADAL" clId="{DAFD4E61-4AFF-41C9-9B46-53E355D68FE3}" dt="2022-02-21T13:50:20.827" v="248" actId="478"/>
          <ac:spMkLst>
            <pc:docMk/>
            <pc:sldMk cId="0" sldId="319"/>
            <ac:spMk id="91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18.545" v="246" actId="478"/>
          <ac:picMkLst>
            <pc:docMk/>
            <pc:sldMk cId="0" sldId="319"/>
            <ac:picMk id="91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19.265" v="247" actId="478"/>
          <ac:picMkLst>
            <pc:docMk/>
            <pc:sldMk cId="0" sldId="319"/>
            <ac:picMk id="91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26.188" v="253" actId="478"/>
        <pc:sldMkLst>
          <pc:docMk/>
          <pc:sldMk cId="0" sldId="320"/>
        </pc:sldMkLst>
        <pc:spChg chg="add del mod">
          <ac:chgData name="Yilmaz Mustafa" userId="bbcede42-c1b2-43e6-a370-e252b59f6c51" providerId="ADAL" clId="{DAFD4E61-4AFF-41C9-9B46-53E355D68FE3}" dt="2022-02-21T13:50:25.280" v="252" actId="478"/>
          <ac:spMkLst>
            <pc:docMk/>
            <pc:sldMk cId="0" sldId="320"/>
            <ac:spMk id="3" creationId="{2117645D-3D79-4C13-9860-F77915A0F948}"/>
          </ac:spMkLst>
        </pc:spChg>
        <pc:spChg chg="del">
          <ac:chgData name="Yilmaz Mustafa" userId="bbcede42-c1b2-43e6-a370-e252b59f6c51" providerId="ADAL" clId="{DAFD4E61-4AFF-41C9-9B46-53E355D68FE3}" dt="2022-02-21T13:50:24.538" v="251" actId="478"/>
          <ac:spMkLst>
            <pc:docMk/>
            <pc:sldMk cId="0" sldId="320"/>
            <ac:spMk id="93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23.510" v="250" actId="478"/>
          <ac:picMkLst>
            <pc:docMk/>
            <pc:sldMk cId="0" sldId="320"/>
            <ac:picMk id="93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26.188" v="253" actId="478"/>
          <ac:picMkLst>
            <pc:docMk/>
            <pc:sldMk cId="0" sldId="320"/>
            <ac:picMk id="93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31.536" v="257" actId="478"/>
        <pc:sldMkLst>
          <pc:docMk/>
          <pc:sldMk cId="0" sldId="321"/>
        </pc:sldMkLst>
        <pc:spChg chg="add del mod">
          <ac:chgData name="Yilmaz Mustafa" userId="bbcede42-c1b2-43e6-a370-e252b59f6c51" providerId="ADAL" clId="{DAFD4E61-4AFF-41C9-9B46-53E355D68FE3}" dt="2022-02-21T13:50:30.783" v="256" actId="478"/>
          <ac:spMkLst>
            <pc:docMk/>
            <pc:sldMk cId="0" sldId="321"/>
            <ac:spMk id="3" creationId="{CD8A44CF-0C3D-4617-A1FB-CD3BDAF33E8E}"/>
          </ac:spMkLst>
        </pc:spChg>
        <pc:spChg chg="del">
          <ac:chgData name="Yilmaz Mustafa" userId="bbcede42-c1b2-43e6-a370-e252b59f6c51" providerId="ADAL" clId="{DAFD4E61-4AFF-41C9-9B46-53E355D68FE3}" dt="2022-02-21T13:50:29.649" v="255" actId="478"/>
          <ac:spMkLst>
            <pc:docMk/>
            <pc:sldMk cId="0" sldId="321"/>
            <ac:spMk id="959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28.577" v="254" actId="478"/>
          <ac:picMkLst>
            <pc:docMk/>
            <pc:sldMk cId="0" sldId="321"/>
            <ac:picMk id="961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31.536" v="257" actId="478"/>
          <ac:picMkLst>
            <pc:docMk/>
            <pc:sldMk cId="0" sldId="321"/>
            <ac:picMk id="962" creationId="{00000000-0000-0000-0000-000000000000}"/>
          </ac:picMkLst>
        </pc:picChg>
      </pc:sldChg>
      <pc:sldChg chg="delSp modSp mod">
        <pc:chgData name="Yilmaz Mustafa" userId="bbcede42-c1b2-43e6-a370-e252b59f6c51" providerId="ADAL" clId="{DAFD4E61-4AFF-41C9-9B46-53E355D68FE3}" dt="2022-02-21T13:50:34.417" v="260" actId="478"/>
        <pc:sldMkLst>
          <pc:docMk/>
          <pc:sldMk cId="0" sldId="322"/>
        </pc:sldMkLst>
        <pc:picChg chg="del mod">
          <ac:chgData name="Yilmaz Mustafa" userId="bbcede42-c1b2-43e6-a370-e252b59f6c51" providerId="ADAL" clId="{DAFD4E61-4AFF-41C9-9B46-53E355D68FE3}" dt="2022-02-21T13:50:33.784" v="259" actId="478"/>
          <ac:picMkLst>
            <pc:docMk/>
            <pc:sldMk cId="0" sldId="322"/>
            <ac:picMk id="98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34.417" v="260" actId="478"/>
          <ac:picMkLst>
            <pc:docMk/>
            <pc:sldMk cId="0" sldId="322"/>
            <ac:picMk id="983" creationId="{00000000-0000-0000-0000-000000000000}"/>
          </ac:picMkLst>
        </pc:picChg>
      </pc:sldChg>
      <pc:sldChg chg="delSp mod">
        <pc:chgData name="Yilmaz Mustafa" userId="bbcede42-c1b2-43e6-a370-e252b59f6c51" providerId="ADAL" clId="{DAFD4E61-4AFF-41C9-9B46-53E355D68FE3}" dt="2022-02-21T13:50:37.392" v="262" actId="478"/>
        <pc:sldMkLst>
          <pc:docMk/>
          <pc:sldMk cId="0" sldId="323"/>
        </pc:sldMkLst>
        <pc:picChg chg="del">
          <ac:chgData name="Yilmaz Mustafa" userId="bbcede42-c1b2-43e6-a370-e252b59f6c51" providerId="ADAL" clId="{DAFD4E61-4AFF-41C9-9B46-53E355D68FE3}" dt="2022-02-21T13:50:36.697" v="261" actId="478"/>
          <ac:picMkLst>
            <pc:docMk/>
            <pc:sldMk cId="0" sldId="323"/>
            <ac:picMk id="990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37.392" v="262" actId="478"/>
          <ac:picMkLst>
            <pc:docMk/>
            <pc:sldMk cId="0" sldId="323"/>
            <ac:picMk id="99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42.460" v="266" actId="478"/>
        <pc:sldMkLst>
          <pc:docMk/>
          <pc:sldMk cId="0" sldId="324"/>
        </pc:sldMkLst>
        <pc:spChg chg="add del mod">
          <ac:chgData name="Yilmaz Mustafa" userId="bbcede42-c1b2-43e6-a370-e252b59f6c51" providerId="ADAL" clId="{DAFD4E61-4AFF-41C9-9B46-53E355D68FE3}" dt="2022-02-21T13:50:41.647" v="265" actId="478"/>
          <ac:spMkLst>
            <pc:docMk/>
            <pc:sldMk cId="0" sldId="324"/>
            <ac:spMk id="3" creationId="{6C84A6ED-6CD9-4345-B882-4A8D7FD2B153}"/>
          </ac:spMkLst>
        </pc:spChg>
        <pc:spChg chg="del">
          <ac:chgData name="Yilmaz Mustafa" userId="bbcede42-c1b2-43e6-a370-e252b59f6c51" providerId="ADAL" clId="{DAFD4E61-4AFF-41C9-9B46-53E355D68FE3}" dt="2022-02-21T13:50:40.987" v="264" actId="478"/>
          <ac:spMkLst>
            <pc:docMk/>
            <pc:sldMk cId="0" sldId="324"/>
            <ac:spMk id="996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39.905" v="263" actId="478"/>
          <ac:picMkLst>
            <pc:docMk/>
            <pc:sldMk cId="0" sldId="324"/>
            <ac:picMk id="998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42.460" v="266" actId="478"/>
          <ac:picMkLst>
            <pc:docMk/>
            <pc:sldMk cId="0" sldId="324"/>
            <ac:picMk id="99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46.587" v="270" actId="478"/>
        <pc:sldMkLst>
          <pc:docMk/>
          <pc:sldMk cId="0" sldId="325"/>
        </pc:sldMkLst>
        <pc:spChg chg="add del mod">
          <ac:chgData name="Yilmaz Mustafa" userId="bbcede42-c1b2-43e6-a370-e252b59f6c51" providerId="ADAL" clId="{DAFD4E61-4AFF-41C9-9B46-53E355D68FE3}" dt="2022-02-21T13:50:45.904" v="269" actId="478"/>
          <ac:spMkLst>
            <pc:docMk/>
            <pc:sldMk cId="0" sldId="325"/>
            <ac:spMk id="3" creationId="{BA3B12D4-932D-4EB3-B9BC-1176C61EE17E}"/>
          </ac:spMkLst>
        </pc:spChg>
        <pc:spChg chg="del">
          <ac:chgData name="Yilmaz Mustafa" userId="bbcede42-c1b2-43e6-a370-e252b59f6c51" providerId="ADAL" clId="{DAFD4E61-4AFF-41C9-9B46-53E355D68FE3}" dt="2022-02-21T13:50:45.086" v="268" actId="478"/>
          <ac:spMkLst>
            <pc:docMk/>
            <pc:sldMk cId="0" sldId="325"/>
            <ac:spMk id="1004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44.191" v="267" actId="478"/>
          <ac:picMkLst>
            <pc:docMk/>
            <pc:sldMk cId="0" sldId="325"/>
            <ac:picMk id="1006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46.587" v="270" actId="478"/>
          <ac:picMkLst>
            <pc:docMk/>
            <pc:sldMk cId="0" sldId="325"/>
            <ac:picMk id="100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52.232" v="274" actId="478"/>
        <pc:sldMkLst>
          <pc:docMk/>
          <pc:sldMk cId="0" sldId="326"/>
        </pc:sldMkLst>
        <pc:spChg chg="add del mod">
          <ac:chgData name="Yilmaz Mustafa" userId="bbcede42-c1b2-43e6-a370-e252b59f6c51" providerId="ADAL" clId="{DAFD4E61-4AFF-41C9-9B46-53E355D68FE3}" dt="2022-02-21T13:50:51.336" v="273" actId="478"/>
          <ac:spMkLst>
            <pc:docMk/>
            <pc:sldMk cId="0" sldId="326"/>
            <ac:spMk id="3" creationId="{C4732B6F-8915-4B7D-A08D-3B07661F14C5}"/>
          </ac:spMkLst>
        </pc:spChg>
        <pc:spChg chg="del">
          <ac:chgData name="Yilmaz Mustafa" userId="bbcede42-c1b2-43e6-a370-e252b59f6c51" providerId="ADAL" clId="{DAFD4E61-4AFF-41C9-9B46-53E355D68FE3}" dt="2022-02-21T13:50:50.362" v="272" actId="478"/>
          <ac:spMkLst>
            <pc:docMk/>
            <pc:sldMk cId="0" sldId="326"/>
            <ac:spMk id="1012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48.371" v="271" actId="478"/>
          <ac:picMkLst>
            <pc:docMk/>
            <pc:sldMk cId="0" sldId="326"/>
            <ac:picMk id="1014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52.232" v="274" actId="478"/>
          <ac:picMkLst>
            <pc:docMk/>
            <pc:sldMk cId="0" sldId="326"/>
            <ac:picMk id="101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0:59.953" v="279" actId="478"/>
        <pc:sldMkLst>
          <pc:docMk/>
          <pc:sldMk cId="0" sldId="327"/>
        </pc:sldMkLst>
        <pc:spChg chg="add del mod">
          <ac:chgData name="Yilmaz Mustafa" userId="bbcede42-c1b2-43e6-a370-e252b59f6c51" providerId="ADAL" clId="{DAFD4E61-4AFF-41C9-9B46-53E355D68FE3}" dt="2022-02-21T13:50:57.152" v="277" actId="478"/>
          <ac:spMkLst>
            <pc:docMk/>
            <pc:sldMk cId="0" sldId="327"/>
            <ac:spMk id="3" creationId="{84FBE3E1-9515-4D8C-A05D-2DDAEC858BC4}"/>
          </ac:spMkLst>
        </pc:spChg>
        <pc:spChg chg="del">
          <ac:chgData name="Yilmaz Mustafa" userId="bbcede42-c1b2-43e6-a370-e252b59f6c51" providerId="ADAL" clId="{DAFD4E61-4AFF-41C9-9B46-53E355D68FE3}" dt="2022-02-21T13:50:56.410" v="276" actId="478"/>
          <ac:spMkLst>
            <pc:docMk/>
            <pc:sldMk cId="0" sldId="327"/>
            <ac:spMk id="1020" creationId="{00000000-0000-0000-0000-000000000000}"/>
          </ac:spMkLst>
        </pc:spChg>
        <pc:spChg chg="del">
          <ac:chgData name="Yilmaz Mustafa" userId="bbcede42-c1b2-43e6-a370-e252b59f6c51" providerId="ADAL" clId="{DAFD4E61-4AFF-41C9-9B46-53E355D68FE3}" dt="2022-02-21T13:50:59.953" v="279" actId="478"/>
          <ac:spMkLst>
            <pc:docMk/>
            <pc:sldMk cId="0" sldId="327"/>
            <ac:spMk id="1021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0:54.791" v="275" actId="478"/>
          <ac:picMkLst>
            <pc:docMk/>
            <pc:sldMk cId="0" sldId="327"/>
            <ac:picMk id="1022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0:58.096" v="278" actId="478"/>
          <ac:picMkLst>
            <pc:docMk/>
            <pc:sldMk cId="0" sldId="327"/>
            <ac:picMk id="102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1:05.479" v="283" actId="478"/>
        <pc:sldMkLst>
          <pc:docMk/>
          <pc:sldMk cId="0" sldId="328"/>
        </pc:sldMkLst>
        <pc:spChg chg="add del mod">
          <ac:chgData name="Yilmaz Mustafa" userId="bbcede42-c1b2-43e6-a370-e252b59f6c51" providerId="ADAL" clId="{DAFD4E61-4AFF-41C9-9B46-53E355D68FE3}" dt="2022-02-21T13:51:04.754" v="282" actId="478"/>
          <ac:spMkLst>
            <pc:docMk/>
            <pc:sldMk cId="0" sldId="328"/>
            <ac:spMk id="3" creationId="{FFC57CA7-0D86-4AB9-9D9A-E43C1FF62A14}"/>
          </ac:spMkLst>
        </pc:spChg>
        <pc:spChg chg="del">
          <ac:chgData name="Yilmaz Mustafa" userId="bbcede42-c1b2-43e6-a370-e252b59f6c51" providerId="ADAL" clId="{DAFD4E61-4AFF-41C9-9B46-53E355D68FE3}" dt="2022-02-21T13:51:03.484" v="281" actId="478"/>
          <ac:spMkLst>
            <pc:docMk/>
            <pc:sldMk cId="0" sldId="328"/>
            <ac:spMk id="1029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1:02.440" v="280" actId="478"/>
          <ac:picMkLst>
            <pc:docMk/>
            <pc:sldMk cId="0" sldId="328"/>
            <ac:picMk id="1031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1:05.479" v="283" actId="478"/>
          <ac:picMkLst>
            <pc:docMk/>
            <pc:sldMk cId="0" sldId="328"/>
            <ac:picMk id="103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DAFD4E61-4AFF-41C9-9B46-53E355D68FE3}" dt="2022-02-21T13:53:01.483" v="287" actId="478"/>
        <pc:sldMkLst>
          <pc:docMk/>
          <pc:sldMk cId="0" sldId="329"/>
        </pc:sldMkLst>
        <pc:spChg chg="add del mod">
          <ac:chgData name="Yilmaz Mustafa" userId="bbcede42-c1b2-43e6-a370-e252b59f6c51" providerId="ADAL" clId="{DAFD4E61-4AFF-41C9-9B46-53E355D68FE3}" dt="2022-02-21T13:53:00.715" v="286" actId="478"/>
          <ac:spMkLst>
            <pc:docMk/>
            <pc:sldMk cId="0" sldId="329"/>
            <ac:spMk id="3" creationId="{DEDD76F6-52C0-4E1E-9A45-631BA6BDBBCA}"/>
          </ac:spMkLst>
        </pc:spChg>
        <pc:spChg chg="del">
          <ac:chgData name="Yilmaz Mustafa" userId="bbcede42-c1b2-43e6-a370-e252b59f6c51" providerId="ADAL" clId="{DAFD4E61-4AFF-41C9-9B46-53E355D68FE3}" dt="2022-02-21T13:52:59.097" v="285" actId="478"/>
          <ac:spMkLst>
            <pc:docMk/>
            <pc:sldMk cId="0" sldId="329"/>
            <ac:spMk id="1037" creationId="{00000000-0000-0000-0000-000000000000}"/>
          </ac:spMkLst>
        </pc:spChg>
        <pc:picChg chg="del">
          <ac:chgData name="Yilmaz Mustafa" userId="bbcede42-c1b2-43e6-a370-e252b59f6c51" providerId="ADAL" clId="{DAFD4E61-4AFF-41C9-9B46-53E355D68FE3}" dt="2022-02-21T13:52:57.484" v="284" actId="478"/>
          <ac:picMkLst>
            <pc:docMk/>
            <pc:sldMk cId="0" sldId="329"/>
            <ac:picMk id="1039" creationId="{00000000-0000-0000-0000-000000000000}"/>
          </ac:picMkLst>
        </pc:picChg>
        <pc:picChg chg="del">
          <ac:chgData name="Yilmaz Mustafa" userId="bbcede42-c1b2-43e6-a370-e252b59f6c51" providerId="ADAL" clId="{DAFD4E61-4AFF-41C9-9B46-53E355D68FE3}" dt="2022-02-21T13:53:01.483" v="287" actId="478"/>
          <ac:picMkLst>
            <pc:docMk/>
            <pc:sldMk cId="0" sldId="329"/>
            <ac:picMk id="104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rot="10800000" flipH="1">
            <a:off x="2347325" y="2711350"/>
            <a:ext cx="929400" cy="798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==</a:t>
            </a:r>
            <a:endParaRPr sz="5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rot="5400000" flipH="1">
            <a:off x="1520350" y="2683150"/>
            <a:ext cx="798600" cy="8553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==</a:t>
            </a:r>
            <a:endParaRPr sz="5000" b="1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rot="-5400000" flipH="1">
            <a:off x="3996875" y="1991200"/>
            <a:ext cx="1286100" cy="2726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&lt;</a:t>
            </a:r>
            <a:endParaRPr sz="5000" b="1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name="adj1" fmla="val 4587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rot="-5400000" flipH="1">
            <a:off x="5256425" y="25186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A</a:t>
            </a:r>
            <a:endParaRPr sz="21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461" name="Google Shape;46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A</a:t>
            </a:r>
            <a:endParaRPr sz="21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473" name="Google Shape;47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A</a:t>
            </a:r>
            <a:endParaRPr sz="2100" b="1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rot="-5400000" flipH="1">
            <a:off x="2183981" y="1574220"/>
            <a:ext cx="1408800" cy="2216400"/>
          </a:xfrm>
          <a:prstGeom prst="curvedConnector4">
            <a:avLst>
              <a:gd name="adj1" fmla="val -708"/>
              <a:gd name="adj2" fmla="val 9182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486" name="Google Shape;48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A</a:t>
            </a:r>
            <a:endParaRPr sz="21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498" name="Google Shape;49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A</a:t>
            </a:r>
            <a:endParaRPr sz="21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10" name="Google Shape;51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W</a:t>
            </a:r>
            <a:endParaRPr sz="21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22" name="Google Shape;5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W</a:t>
            </a:r>
            <a:endParaRPr sz="2100" b="1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rot="5400000" flipH="1">
            <a:off x="2722381" y="3282770"/>
            <a:ext cx="184500" cy="2061600"/>
          </a:xfrm>
          <a:prstGeom prst="curvedConnector3">
            <a:avLst>
              <a:gd name="adj1" fmla="val -17823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W</a:t>
            </a:r>
            <a:endParaRPr sz="2100" b="1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36" name="Google Shape;53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47" name="Google Shape;54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Z</a:t>
            </a:r>
            <a:endParaRPr sz="2100" b="1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X</a:t>
            </a:r>
            <a:endParaRPr sz="2100" b="1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rot="5400000" flipH="1">
            <a:off x="2701231" y="3303870"/>
            <a:ext cx="250800" cy="2085900"/>
          </a:xfrm>
          <a:prstGeom prst="curvedConnector4">
            <a:avLst>
              <a:gd name="adj1" fmla="val -164147"/>
              <a:gd name="adj2" fmla="val 8884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Z</a:t>
            </a:r>
            <a:endParaRPr sz="2100" b="1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X</a:t>
            </a:r>
            <a:endParaRPr sz="2100" b="1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63" name="Google Shape;56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Z</a:t>
            </a:r>
            <a:endParaRPr sz="2100" b="1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X</a:t>
            </a:r>
            <a:endParaRPr sz="2100" b="1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76" name="Google Shape;57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Z</a:t>
            </a:r>
            <a:endParaRPr sz="2100" b="1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X</a:t>
            </a:r>
            <a:endParaRPr sz="2100" b="1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589" name="Google Shape;58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lang="en" sz="30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Z</a:t>
            </a:r>
            <a:endParaRPr sz="2100" b="1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X</a:t>
            </a:r>
            <a:endParaRPr sz="2100" b="1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C</a:t>
            </a:r>
            <a:endParaRPr sz="2100" b="1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      B</a:t>
            </a:r>
            <a:endParaRPr sz="2100" b="1"/>
          </a:p>
        </p:txBody>
      </p:sp>
      <p:sp>
        <p:nvSpPr>
          <p:cNvPr id="602" name="Google Shape;60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name="adj" fmla="val 18750"/>
            </a:avLst>
          </a:prstGeom>
          <a:solidFill>
            <a:srgbClr val="FF2C2C">
              <a:alpha val="404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name="adj1" fmla="val 50011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name="adj1" fmla="val 50011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name="adj1" fmla="val 50011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name="adj1" fmla="val 50011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43" name="Google Shape;743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61" name="Google Shape;761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name="adj1" fmla="val 30886"/>
              <a:gd name="adj2" fmla="val 4954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83" name="Google Shape;783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04" name="Google Shape;80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24" name="Google Shape;82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name="adj1" fmla="val 36825"/>
              <a:gd name="adj2" fmla="val 6428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46" name="Google Shape;846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67" name="Google Shape;86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89" name="Google Shape;889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13" name="Google Shape;913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7" name="Google Shape;937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8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8" name="Google Shape;1058;p8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8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&gt;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One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0" name="Google Shape;1070;p8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8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&gt;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One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&lt;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4" name="Google Shape;1084;p9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9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&gt;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One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&lt;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Check if players have enough cards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9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9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&gt;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One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One &lt;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Add cards to Two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Check if players have enough cards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rot="5400000" flipH="1">
            <a:off x="3316225" y="2882875"/>
            <a:ext cx="3351300" cy="295500"/>
          </a:xfrm>
          <a:prstGeom prst="curvedConnector5">
            <a:avLst>
              <a:gd name="adj1" fmla="val -7105"/>
              <a:gd name="adj2" fmla="val -1034374"/>
              <a:gd name="adj3" fmla="val 11284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7" name="Google Shape;1117;p9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9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5" name="Google Shape;1125;p9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9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3" name="Google Shape;1133;p9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9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1" name="Google Shape;1141;p9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9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9" name="Google Shape;1149;p9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9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2" name="Google Shape;1162;p9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9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9" name="Google Shape;1179;p9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9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1" name="Google Shape;1201;p9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9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4" name="Google Shape;1224;p10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10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7" name="Google Shape;1247;p10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10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ONE</a:t>
            </a:r>
            <a:endParaRPr sz="1300" b="1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TWO</a:t>
            </a:r>
            <a:endParaRPr sz="1300" b="1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rot="10800000" flipH="1">
            <a:off x="2347325" y="2711350"/>
            <a:ext cx="929400" cy="798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rot="5400000" flipH="1">
            <a:off x="5256500" y="2518500"/>
            <a:ext cx="856500" cy="12420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1" name="Google Shape;1271;p10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10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rot="10800000" flipH="1">
            <a:off x="1220875" y="2089200"/>
            <a:ext cx="2021400" cy="89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Dealer 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5" name="Google Shape;1295;p10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10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10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0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>
            <a:spLocks noGrp="1"/>
          </p:cNvSpPr>
          <p:nvPr>
            <p:ph type="body" idx="1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9" name="Google Shape;1349;p10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0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>
            <a:spLocks noGrp="1"/>
          </p:cNvSpPr>
          <p:nvPr>
            <p:ph type="body" idx="1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name="adj" fmla="val 4653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10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10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4" name="Google Shape;1394;p10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0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DFC2CA-625B-4D03-9F51-02F7CB17A927}"/>
</file>

<file path=customXml/itemProps2.xml><?xml version="1.0" encoding="utf-8"?>
<ds:datastoreItem xmlns:ds="http://schemas.openxmlformats.org/officeDocument/2006/customXml" ds:itemID="{6B942480-E113-4B2C-948D-271E1BD22A73}"/>
</file>

<file path=customXml/itemProps3.xml><?xml version="1.0" encoding="utf-8"?>
<ds:datastoreItem xmlns:ds="http://schemas.openxmlformats.org/officeDocument/2006/customXml" ds:itemID="{361AA09E-189D-4404-A83B-3B4EC4BBF07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Microsoft Office PowerPoint</Application>
  <PresentationFormat>On-screen Show (16:9)</PresentationFormat>
  <Paragraphs>567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Arial</vt:lpstr>
      <vt:lpstr>Montserrat</vt:lpstr>
      <vt:lpstr>Simple Light</vt:lpstr>
      <vt:lpstr>Milestone Project 2</vt:lpstr>
      <vt:lpstr>PowerPoint Presentation</vt:lpstr>
      <vt:lpstr>WARM UP PROJECT</vt:lpstr>
      <vt:lpstr>PowerPoint Presentation</vt:lpstr>
      <vt:lpstr>PowerPoint Presentation</vt:lpstr>
      <vt:lpstr>Complete Python Bootcamp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Card Class</vt:lpstr>
      <vt:lpstr>Deck Class</vt:lpstr>
      <vt:lpstr>PowerPoint Presentation</vt:lpstr>
      <vt:lpstr>PowerPoint Presentation</vt:lpstr>
      <vt:lpstr>Player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Game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Logic</vt:lpstr>
      <vt:lpstr>Game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Milestone Project 2</vt:lpstr>
      <vt:lpstr>Complete Python Bootcamp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Complete Python Bootcamp </vt:lpstr>
      <vt:lpstr>GAME END: PLAYER BUSTS</vt:lpstr>
      <vt:lpstr>GAME END: Computer Beats Player</vt:lpstr>
      <vt:lpstr>GAME END: PLAYER WINS</vt:lpstr>
      <vt:lpstr>Complete Python Bootcamp </vt:lpstr>
      <vt:lpstr>Complete Python Bootcamp </vt:lpstr>
      <vt:lpstr>Milestone Project 2 Example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 2</dc:title>
  <cp:lastModifiedBy>Yilmaz Mustafa</cp:lastModifiedBy>
  <cp:revision>1</cp:revision>
  <dcterms:modified xsi:type="dcterms:W3CDTF">2022-02-21T13:53:02Z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