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lask.pocoo.org/" TargetMode="External" /><Relationship Id="rId3" Type="http://schemas.openxmlformats.org/officeDocument/2006/relationships/hyperlink" Target="http://flask.pocoo.org/docs/0.12/patterns/viewdecorators/" TargetMode="External" /><Relationship Id="rId4" Type="http://schemas.openxmlformats.org/officeDocument/2006/relationships/hyperlink" Target="https://www.djangoproject.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Decorators Homework (Optional)</a:t>
            </a:r>
          </a:p>
        </p:txBody>
      </p:sp>
      <p:sp>
        <p:nvSpPr>
          <p:cNvPr id="3" name="Content Placeholder 2"/>
          <p:cNvSpPr>
            <a:spLocks noGrp="1"/>
          </p:cNvSpPr>
          <p:nvPr>
            <p:ph idx="1"/>
          </p:nvPr>
        </p:nvSpPr>
        <p:spPr/>
        <p:txBody>
          <a:bodyPr/>
          <a:lstStyle/>
          <a:p>
            <a:pPr lvl="0" indent="0" marL="0">
              <a:buNone/>
            </a:pPr>
            <a:r>
              <a:rPr/>
              <a:t>Since you won’t run into decorators until further in your coding career, this homework is optional. Check out the Web Framework </a:t>
            </a:r>
            <a:r>
              <a:rPr>
                <a:hlinkClick r:id="rId2"/>
              </a:rPr>
              <a:t>Flask</a:t>
            </a:r>
            <a:r>
              <a:rPr/>
              <a:t>. You can use Flask to create web pages with Python (as long as you know some HTML and CSS) and they use decorators a lot! Learn how they use </a:t>
            </a:r>
            <a:r>
              <a:rPr>
                <a:hlinkClick r:id="rId3"/>
              </a:rPr>
              <a:t>view decorators</a:t>
            </a:r>
            <a:r>
              <a:rPr/>
              <a:t>. Don’t worry if you don’t completely understand everything about Flask, the main point of this optional homework is that you have an awareness of decorators in Web Frameworks. That way if you decide to become a “Full-Stack” Python Web Developer, you won’t find yourself perplexed by decorators. You can also check out </a:t>
            </a:r>
            <a:r>
              <a:rPr>
                <a:hlinkClick r:id="rId4"/>
              </a:rPr>
              <a:t>Django</a:t>
            </a:r>
            <a:r>
              <a:rPr/>
              <a:t> another (and more popular) web framework for Python which is a bit more heavy duty.</a:t>
            </a:r>
          </a:p>
          <a:p>
            <a:pPr lvl="0" indent="0" marL="0">
              <a:buNone/>
            </a:pPr>
            <a:r>
              <a:rPr/>
              <a:t>Also for some additional info:</a:t>
            </a:r>
          </a:p>
          <a:p>
            <a:pPr lvl="0" indent="0" marL="0">
              <a:buNone/>
            </a:pPr>
            <a:r>
              <a:rPr/>
              <a:t>A framework is a type of software library that provides generic functionality which can be extended by the programmer to build applications. Flask and Django are good examples of frameworks intended for web development.</a:t>
            </a:r>
          </a:p>
          <a:p>
            <a:pPr lvl="0" indent="0" marL="0">
              <a:buNone/>
            </a:pPr>
            <a:r>
              <a:rPr/>
              <a:t>A framework is distinguished from a simple library or API. An API is a piece of software that a developer can use in his or her application. A framework is more encompassing: your entire application is structured around the framework (i.e. it provides the framework around which you build your software).</a:t>
            </a: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1970-01-01T00:00:00Z</dcterms:created>
  <dcterms:modified xsi:type="dcterms:W3CDTF">1970-01-01T00:00:00Z</dcterms:modified>
</cp:coreProperties>
</file>

<file path=docProps/custom.xml><?xml version="1.0" encoding="utf-8"?>
<Properties xmlns="http://schemas.openxmlformats.org/officeDocument/2006/custom-properties" xmlns:vt="http://schemas.openxmlformats.org/officeDocument/2006/docPropsVTypes"/>
</file>