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Functie Opdrachten met oplossingen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Problemen zijn gerangschikt in oplopende moeilijkheidsgraad: * Opwarmen - deze kunnen worden opgelost met behulp van basisvergelijkingen en methoden * Niveau 1 - dit kan betrekking hebben op als/dan voorwaardelijke uitspraken en eenvoudige methoden * Niveau 2 - hiervoor kan het nodig zijn om reeksen te herhalen, meestal met lus * Uitdagend - deze zullen wat creativiteit vergen om op te lossen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OPWARMINGSSECTIE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LESS OF TWO EVENS: Schrijf een functie die het kleinste van twee gegeven getallen retourneert </a:t>
            </a:r>
            <a:r>
              <a:rPr b="1" i="1"/>
              <a:t>als</a:t>
            </a:r>
            <a:r>
              <a:rPr b="1"/>
              <a:t> beide getallen even zijn, maar de grotere retourneert als een of beide getallen oneven zijn</a:t>
            </a:r>
          </a:p>
          <a:p>
            <a:pPr lvl="0" indent="0">
              <a:buNone/>
            </a:pPr>
            <a:r>
              <a:rPr>
                <a:latin typeface="Courier"/>
              </a:rPr>
              <a:t>lesser_of_two_evens(2,4) --&gt; 2
lesser_of_two_evens(2,5) --&gt; 5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lesser_of_two_evens(a,b):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min(a,b)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max(a,b)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ANIMAL CRACKERS: Schrijf een functie neemt een string van twee woorden en retourneert True als beide woorden met dezelfde letter beginnen</a:t>
            </a:r>
          </a:p>
          <a:p>
            <a:pPr lvl="0" indent="0">
              <a:buNone/>
            </a:pPr>
            <a:r>
              <a:rPr>
                <a:latin typeface="Courier"/>
              </a:rPr>
              <a:t>animal_crackers('Levelheaded Llama') --&gt; True
animal_crackers('Crazy Kangaroo')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animal_crackers(text):</a:t>
            </a:r>
            <a:br/>
            <a:r>
              <a:rPr>
                <a:latin typeface="Courier"/>
              </a:rPr>
              <a:t>    wordlist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text.split()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wordlist[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wordlist[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'Levelheaded Llama'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'Crazy Kangaroo'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MAKES TWENTY: Gegeven twee gehele getallen, retourneer True als de som van de gehele getallen 20 is </a:t>
            </a:r>
            <a:r>
              <a:rPr b="1" i="1"/>
              <a:t>of</a:t>
            </a:r>
            <a:r>
              <a:rPr b="1"/>
              <a:t> als een van de gehele getallen 20 is. Zo niet, retourneer False</a:t>
            </a:r>
          </a:p>
          <a:p>
            <a:pPr lvl="0" indent="0">
              <a:buNone/>
            </a:pPr>
            <a:r>
              <a:rPr>
                <a:latin typeface="Courier"/>
              </a:rPr>
              <a:t>makes_twenty(20,10) --&gt; True
makes_twenty(12,8) --&gt; True
makes_twenty(2,3)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makes_twenty(n1,n2):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n2)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n1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n2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NIVEAU 1 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OLD MACDONALD: Schrijf een functie die de eerste en vierde letter van een naam als hoofdletter gebruikt</a:t>
            </a:r>
          </a:p>
          <a:p>
            <a:pPr lvl="0" indent="0">
              <a:buNone/>
            </a:pPr>
            <a:r>
              <a:rPr>
                <a:latin typeface="Courier"/>
              </a:rPr>
              <a:t>old_macdonald('macdonald') --&gt; MacDonald</a:t>
            </a:r>
          </a:p>
          <a:p>
            <a:pPr lvl="0" indent="0" marL="0">
              <a:buNone/>
            </a:pPr>
            <a:r>
              <a:rPr/>
              <a:t>Note: </a:t>
            </a:r>
            <a:r>
              <a:rPr>
                <a:latin typeface="Courier"/>
              </a:rPr>
              <a:t>'macdonald'.capitalize()</a:t>
            </a:r>
            <a:r>
              <a:rPr/>
              <a:t> retourneert </a:t>
            </a:r>
            <a:r>
              <a:rPr>
                <a:latin typeface="Courier"/>
              </a:rPr>
              <a:t>'Macdonald'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old_macdonald(name):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len(name)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name[: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].capitalize()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name[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:].capitalize()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'Name is too short!'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old_macdonald(</a:t>
            </a:r>
            <a:r>
              <a:rPr>
                <a:solidFill>
                  <a:srgbClr val="4070A0"/>
                </a:solidFill>
                <a:latin typeface="Courier"/>
              </a:rPr>
              <a:t>'macdonald'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'MacDonald'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MASTER YODA: Geef een zin terug met de woorden omgekeerd</a:t>
            </a:r>
          </a:p>
          <a:p>
            <a:pPr lvl="0" indent="0">
              <a:buNone/>
            </a:pPr>
            <a:r>
              <a:rPr>
                <a:latin typeface="Courier"/>
              </a:rPr>
              <a:t>master_yoda('I am home') --&gt; 'home am I'
master_yoda('We are ready') --&gt; 'ready are We'</a:t>
            </a:r>
          </a:p>
          <a:p>
            <a:pPr lvl="0" indent="0" marL="0">
              <a:buNone/>
            </a:pPr>
            <a:r>
              <a:rPr/>
              <a:t>Opmerking: de methode .join() kan hier handig zijn. Met de methode .join() kun je strings samenvoegen in een lijst met een connectorstring. Sommige toepassingen van de methode .join() zijn bijvoorbeeld: &gt;&gt;&gt; “–”.join([‘a’,‘b’,‘c’]) &gt;&gt;&gt; ‘a–b–c’</a:t>
            </a:r>
          </a:p>
          <a:p>
            <a:pPr lvl="0" indent="0" marL="0">
              <a:buNone/>
            </a:pPr>
            <a:r>
              <a:rPr/>
              <a:t>Dit betekent dat als je een lijst met woorden had die je weer in een zin wilde veranderen, je ze gewoon kon samenvoegen met een enkele spatie:</a:t>
            </a:r>
          </a:p>
          <a:p>
            <a:pPr lvl="0" indent="0">
              <a:buNone/>
            </a:pPr>
            <a:r>
              <a:rPr>
                <a:latin typeface="Courier"/>
              </a:rPr>
              <a:t>&gt;&gt;&gt; " ".join(['Hello','world'])
&gt;&gt;&gt; "Hello world"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master_yoda(text):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.join(text.split()[::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'I am home'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'home am I'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'We are ready'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'ready are We'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BIJNA ER: Gegeven een geheel getal n, retourneer True als n binnen 10 van 100 of 200 ligt</a:t>
            </a:r>
          </a:p>
          <a:p>
            <a:pPr lvl="0" indent="0">
              <a:buNone/>
            </a:pPr>
            <a:r>
              <a:rPr>
                <a:latin typeface="Courier"/>
              </a:rPr>
              <a:t>almost_there(90) --&gt; True
almost_there(104) --&gt; True
almost_there(150) --&gt; False
almost_there(209) --&gt; True</a:t>
            </a:r>
          </a:p>
          <a:p>
            <a:pPr lvl="0" indent="0" marL="0">
              <a:buNone/>
            </a:pPr>
            <a:r>
              <a:rPr/>
              <a:t>OPMERKING: </a:t>
            </a:r>
            <a:r>
              <a:rPr>
                <a:latin typeface="Courier"/>
              </a:rPr>
              <a:t>abs(num)</a:t>
            </a:r>
            <a:r>
              <a:rPr/>
              <a:t> geeft de absolute waarde van een getal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almost_there(n):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((abs(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n)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(abs(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n)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104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209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NIVEAU 2 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VIND 33:</a:t>
            </a:r>
          </a:p>
          <a:p>
            <a:pPr lvl="0" indent="0" marL="0">
              <a:buNone/>
            </a:pPr>
            <a:r>
              <a:rPr/>
              <a:t>Gegeven een lijst met gehele getallen, retourneer True als de array ergens een 3 naast een 3 bevat.</a:t>
            </a:r>
          </a:p>
          <a:p>
            <a:pPr lvl="0" indent="0">
              <a:buNone/>
            </a:pPr>
            <a:r>
              <a:rPr>
                <a:latin typeface="Courier"/>
              </a:rPr>
              <a:t>has_33([1, 3, 3]) → True
has_33([1, 3, 1, 3]) → False
has_33([3, 1, 3]) →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has_33(nums):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len(nums)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nicer looking alternative in commented code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#if nums[i] == 3 and nums[i+1] == 3: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nums[i:i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PAPER DOLL: Geef een tekenreeks, retourneer een tekenreeks waarbij voor elk teken in het origineel drie tekens zijn</a:t>
            </a:r>
          </a:p>
          <a:p>
            <a:pPr lvl="0" indent="0">
              <a:buNone/>
            </a:pPr>
            <a:r>
              <a:rPr>
                <a:latin typeface="Courier"/>
              </a:rPr>
              <a:t>paper_doll('Hello') --&gt; 'HHHeeellllllooo'
paper_doll('Mississippi') --&gt; 'MMMiiissssssiiippppppiii'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paper_doll(text):</a:t>
            </a:r>
            <a:br/>
            <a:r>
              <a:rPr>
                <a:latin typeface="Courier"/>
              </a:rPr>
              <a:t>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char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text: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char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'HHHeeellllllooo'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'Mississippi'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'MMMiiissssssiiissssssiiippppppiii'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BLACKJACK: Gegeven drie gehele getallen tussen 1 en 11, als hun som kleiner is dan of gelijk is aan 21, retourneer dan hun som. Als hun som hoger is dan 21 </a:t>
            </a:r>
            <a:r>
              <a:rPr b="1" i="1"/>
              <a:t>en</a:t>
            </a:r>
            <a:r>
              <a:rPr b="1"/>
              <a:t> er een elf is, verlaag dan de totale som met 10. Ten slotte, als de som (zelfs na aanpassing) groter is dan 21, retourneert u ‘BUST’</a:t>
            </a:r>
          </a:p>
          <a:p>
            <a:pPr lvl="0" indent="0">
              <a:buNone/>
            </a:pPr>
            <a:r>
              <a:rPr>
                <a:latin typeface="Courier"/>
              </a:rPr>
              <a:t>blackjack(5,6,7) --&gt; 18
blackjack(9,9,9) --&gt; 'BUST'
blackjack(9,9,11) --&gt; 19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blackjack(a,b,c):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sum((a,b,c))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sum((a,b,c))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sum((a,b,c))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solidFill>
                  <a:srgbClr val="40A070"/>
                </a:solidFill>
                <a:latin typeface="Courier"/>
              </a:rPr>
              <a:t>31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(a,b,c):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sum((a,b,c))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'BUST'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18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'BUST'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19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OF ’69: Retourneer de som van de getallen in de array, behalve negeer secties van getallen die beginnen met een 6 en doorlopen tot de volgende 9 (elke 6 wordt gevolgd door ten minste één 9). Retourneer 0 voor geen getallen.</a:t>
            </a:r>
          </a:p>
          <a:p>
            <a:pPr lvl="0" indent="0">
              <a:buNone/>
            </a:pPr>
            <a:r>
              <a:rPr>
                <a:latin typeface="Courier"/>
              </a:rPr>
              <a:t>summer_69([1, 3, 5]) --&gt; 9
summer_69([4, 5, 6, 7, 8, 9]) --&gt; 9
summer_69([2, 1, 6, 9, 11]) --&gt; 14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summer_69(arr):</a:t>
            </a:r>
            <a:br/>
            <a:r>
              <a:rPr>
                <a:latin typeface="Courier"/>
              </a:rPr>
              <a:t>    total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add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arr: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add: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total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num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add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add: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add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14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UITDAGENDE 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SPY GAME: Schrijf een functie die een lijst met gehele getallen inneemt en True retourneert als deze 007 in de juiste volgorde bevat.</a:t>
            </a:r>
          </a:p>
          <a:p>
            <a:pPr lvl="0" indent="0">
              <a:buNone/>
            </a:pPr>
            <a:r>
              <a:rPr>
                <a:latin typeface="Courier"/>
              </a:rPr>
              <a:t> spy_game([1,2,4,0,0,7,5]) --&gt; True
 spy_game([1,0,2,4,0,5,7]) --&gt; True
 spy_game([1,7,2,0,4,5,0])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spy_game(nums):</a:t>
            </a:r>
            <a:br/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nums: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code[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        code.pop(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  </a:t>
            </a:r>
            <a:r>
              <a:rPr i="1">
                <a:solidFill>
                  <a:srgbClr val="60A0B0"/>
                </a:solidFill>
                <a:latin typeface="Courier"/>
              </a:rPr>
              <a:t># code.remove(num) also works</a:t>
            </a:r>
            <a:br/>
            <a:r>
              <a:rPr>
                <a:latin typeface="Courier"/>
              </a:rPr>
              <a:t>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len(code)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 PRIMES: Schrijf een functie die het </a:t>
            </a:r>
            <a:r>
              <a:rPr b="1" i="1"/>
              <a:t>aantal</a:t>
            </a:r>
            <a:r>
              <a:rPr b="1"/>
              <a:t> teruggeeft van priemgetallen die bestaan tot en met een bepaald getal.</a:t>
            </a:r>
          </a:p>
          <a:p>
            <a:pPr lvl="0" indent="0">
              <a:buNone/>
            </a:pPr>
            <a:r>
              <a:rPr>
                <a:latin typeface="Courier"/>
              </a:rPr>
              <a:t>count_primes(100) --&gt; 25</a:t>
            </a:r>
          </a:p>
          <a:p>
            <a:pPr lvl="0" indent="0" marL="0">
              <a:buNone/>
            </a:pPr>
            <a:r>
              <a:rPr/>
              <a:t>Volgens conventies zijn 0 en 1 geen priemgetallen.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count_primes(num):</a:t>
            </a:r>
            <a:br/>
            <a:r>
              <a:rPr>
                <a:latin typeface="Courier"/>
              </a:rPr>
              <a:t>    primes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  </a:t>
            </a:r>
            <a:r>
              <a:rPr i="1">
                <a:solidFill>
                  <a:srgbClr val="60A0B0"/>
                </a:solidFill>
                <a:latin typeface="Courier"/>
              </a:rPr>
              <a:t># for the case of num = 0 or 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num: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,x,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):  </a:t>
            </a:r>
            <a:r>
              <a:rPr i="1">
                <a:solidFill>
                  <a:srgbClr val="60A0B0"/>
                </a:solidFill>
                <a:latin typeface="Courier"/>
              </a:rPr>
              <a:t># test all odd factors up to x-1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primes.append(x)</a:t>
            </a:r>
            <a:br/>
            <a:r>
              <a:rPr>
                <a:latin typeface="Courier"/>
              </a:rPr>
              <a:t>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print(primes)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len(primes)</a:t>
            </a:r>
            <a:br/>
            <a:r>
              <a:rPr>
                <a:latin typeface="Courier"/>
              </a:rPr>
              <a:t>                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count_primes(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[2, 3, 5, 7, 11, 13, 17, 19, 23, 29, 31, 37, 41, 43, 47, 53, 59, 61, 67, 71, 73, 79, 83, 89, 97]
25</a:t>
            </a:r>
          </a:p>
          <a:p>
            <a:pPr lvl="0" indent="0" marL="0">
              <a:buNone/>
            </a:pPr>
            <a:r>
              <a:rPr/>
              <a:t>BONUS: Here’s a faster version that makes use of the prime numbers we’re collecting as we go!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count_primes2(num):</a:t>
            </a:r>
            <a:br/>
            <a:r>
              <a:rPr>
                <a:latin typeface="Courier"/>
              </a:rPr>
              <a:t>    primes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num: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primes:  </a:t>
            </a:r>
            <a:r>
              <a:rPr i="1">
                <a:solidFill>
                  <a:srgbClr val="60A0B0"/>
                </a:solidFill>
                <a:latin typeface="Courier"/>
              </a:rPr>
              <a:t># use the primes list!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primes.append(x)</a:t>
            </a:r>
            <a:br/>
            <a:r>
              <a:rPr>
                <a:latin typeface="Courier"/>
              </a:rPr>
              <a:t>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print(primes)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len(primes)</a:t>
            </a:r>
          </a:p>
          <a:p>
            <a:pPr lvl="0" indent="0">
              <a:buNone/>
            </a:pPr>
            <a:r>
              <a:rPr>
                <a:latin typeface="Courier"/>
              </a:rPr>
              <a:t>count_primes2(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[2, 3, 5, 7, 11, 13, 17, 19, 23, 29, 31, 37, 41, 43, 47, 53, 59, 61, 67, 71, 73, 79, 83, 89, 97]
25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Voor de lol: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PRINT BIG: Schrijf een functie die een enkele letter nodig heeft, en retourneert een 5x5 representatie van die letter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print_big('a')
out:   *  
      * *
     *****
     *   *
     *   *
     *   *</a:t>
            </a:r>
          </a:p>
          <a:p>
            <a:pPr lvl="0" indent="0" marL="0">
              <a:buNone/>
            </a:pPr>
            <a:r>
              <a:rPr/>
              <a:t>HINT: Overweeg om een dictionary te maken van mogelijke patronen en het alfabet toe te wijzen aan specifieke 5-regelige combinaties van patronen. Voor deze oefening is het oké als je woordenboek stopt bij “E”.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print_big(letter):</a:t>
            </a:r>
            <a:br/>
            <a:r>
              <a:rPr>
                <a:latin typeface="Courier"/>
              </a:rPr>
              <a:t>    patterns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 * 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* 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   *'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'*****'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'****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  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*  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   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    '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    alphabet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'D'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pattern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alphabet[letter.upper()]:</a:t>
            </a:r>
            <a:br/>
            <a:r>
              <a:rPr>
                <a:latin typeface="Courier"/>
              </a:rPr>
              <a:t>        print(patterns[pattern])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  *  
 * * 
*****
*   *
*   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Goed gedaan!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1970-01-01T00:00:00Z</dcterms:created>
  <dcterms:modified xsi:type="dcterms:W3CDTF">1970-01-01T00:00:00Z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