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Functies en methoden Huiswerk met oplossingen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Vul de volgende vragen in: ____ </a:t>
                </a:r>
                <a:r>
                  <a:rPr b="1"/>
                  <a:t>Schrijf een functie die het volume van een bol (sphere) berekent op basis van zijn straal (radius).</a:t>
                </a:r>
              </a:p>
              <a:p>
                <a:pPr lvl="0" indent="0" marL="0">
                  <a:buNone/>
                </a:pPr>
                <a:r>
                  <a:rPr/>
                  <a:t>Het volume van een bol wordt gegeven 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4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π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def</a:t>
                </a:r>
                <a:r>
                  <a:rPr>
                    <a:latin typeface="Courier"/>
                  </a:rPr>
                  <a:t> vol(rad):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3.14</a:t>
                </a:r>
                <a:r>
                  <a:rPr>
                    <a:latin typeface="Courier"/>
                  </a:rPr>
                  <a:t>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(rad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**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Check</a:t>
                </a:r>
                <a:br/>
                <a:r>
                  <a:rPr>
                    <a:latin typeface="Courier"/>
                  </a:rPr>
                  <a:t>vol(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33.49333333333333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functie die controleert of een getal binnen een bepaald bereik valt (inclusief hoog en laag)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#Check if num is between low and high (including low and 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range(low,high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'{} is in the range between {} and {}'</a:t>
            </a:r>
            <a:r>
              <a:rPr>
                <a:latin typeface="Courier"/>
              </a:rPr>
              <a:t>.format(num,low,high))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'The number is outside the range.'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Als je alleen een boolean wilt retourneren: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range(low,high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string accepteert en het aantal hoofdletters en kleine letters berekent.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HINT: Twee string-methoden die nuttig kunnen zijn: </a:t>
            </a:r>
            <a:r>
              <a:rPr b="1"/>
              <a:t>.isupper()</a:t>
            </a:r>
            <a:r>
              <a:rPr/>
              <a:t> en </a:t>
            </a:r>
            <a:r>
              <a:rPr b="1"/>
              <a:t>.islower()</a:t>
            </a:r>
          </a:p>
          <a:p>
            <a:pPr lvl="0" indent="0" marL="0">
              <a:buNone/>
            </a:pPr>
            <a:r>
              <a:rPr/>
              <a:t>Als je ambitieus bent, verken dan de module Collecties om dit probleem op te lossen!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c.isupper():</a:t>
            </a:r>
            <a:br/>
            <a:r>
              <a:rPr>
                <a:latin typeface="Courier"/>
              </a:rPr>
              <a:t>            d[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c.islower():</a:t>
            </a:r>
            <a:br/>
            <a:r>
              <a:rPr>
                <a:latin typeface="Courier"/>
              </a:rPr>
              <a:t>            d[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"Original String : "</a:t>
            </a:r>
            <a:r>
              <a:rPr>
                <a:latin typeface="Courier"/>
              </a:rPr>
              <a:t>, s)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"No. of Upper case characters : "</a:t>
            </a:r>
            <a:r>
              <a:rPr>
                <a:latin typeface="Courier"/>
              </a:rPr>
              <a:t>, d[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"No. of Lower case Characters : "</a:t>
            </a:r>
            <a:r>
              <a:rPr>
                <a:latin typeface="Courier"/>
              </a:rPr>
              <a:t>, d[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een lijst nodig heeft en een nieuwe lijst retourneert met unieke elementen van de eerste lijst.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Also possible to use list(set())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lst: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x:</a:t>
            </a:r>
            <a:br/>
            <a:r>
              <a:rPr>
                <a:latin typeface="Courier"/>
              </a:rPr>
              <a:t>            x.append(a)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om alle getallen in een lijst te vermenigvuldigen (multiply).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</a:t>
            </a:r>
            <a:br/>
            <a:r>
              <a:rPr>
                <a:latin typeface="Courier"/>
              </a:rPr>
              <a:t>    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numbers:</a:t>
            </a:r>
            <a:br/>
            <a:r>
              <a:rPr>
                <a:latin typeface="Courier"/>
              </a:rPr>
              <a:t>        total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x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Schrijf een Python-functie die controleert of een woord of zin palindroom is of niet.</a:t>
            </a:r>
          </a:p>
          <a:p>
            <a:pPr lvl="0" indent="0" marL="0">
              <a:buNone/>
            </a:pPr>
            <a:r>
              <a:rPr/>
              <a:t>Opmerking: een palindroom is een woord, zin of reeks die achterstevoren hetzelfde leest als vooruit, bijvoorbeeld “madam”, “kayak”, “racecar” of een zinsnede “nurses run”. Hint: misschien wil je de methode .replace() in een string bekijken om te helpen bij het omgaan met spaties. Zoek ook op Google hoe u een string in Python kunt omkeren, er zijn enkele slimme manieren om dit te doen met slicing-notatie.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s.replace(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This replaces all spaces ' ' with no space ''. (Fixes issues with strings that have spaces)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s[::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  </a:t>
            </a:r>
            <a:r>
              <a:rPr i="1">
                <a:solidFill>
                  <a:srgbClr val="60A0B0"/>
                </a:solidFill>
                <a:latin typeface="Courier"/>
              </a:rPr>
              <a:t># Check through 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'nurses run'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'abcba'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Moeilijk:</a:t>
            </a:r>
          </a:p>
          <a:p>
            <a:pPr lvl="0" indent="0" marL="0">
              <a:buNone/>
            </a:pPr>
            <a:r>
              <a:rPr b="1"/>
              <a:t>Schrijf een Python-functie om te controleren of een string pangram is of niet. (Stel dat de ingevoerde tekenreeks geen leestekens/punctuation heeft)</a:t>
            </a:r>
          </a:p>
          <a:p>
            <a:pPr lvl="0" indent="0">
              <a:buNone/>
            </a:pPr>
            <a:r>
              <a:rPr>
                <a:latin typeface="Courier"/>
              </a:rPr>
              <a:t> Let op: Pangrammen zijn woorden of zinnen die elke letter van het alfabet minstens één keer bevatten.
 Bijvoorbeeld: "The quick brown fox jumps over the lazy dog"</a:t>
            </a:r>
          </a:p>
          <a:p>
            <a:pPr lvl="0" indent="0" marL="0">
              <a:buNone/>
            </a:pPr>
            <a:r>
              <a:rPr/>
              <a:t>Hint: misschien wilt u de methode .replace() gebruiken om spaties te verwijderen.</a:t>
            </a:r>
          </a:p>
          <a:p>
            <a:pPr lvl="0" indent="0" marL="0">
              <a:buNone/>
            </a:pPr>
            <a:r>
              <a:rPr/>
              <a:t>Hint: kijk naar de </a:t>
            </a:r>
            <a:r>
              <a:rPr>
                <a:hlinkClick r:id="rId2"/>
              </a:rPr>
              <a:t>string-module</a:t>
            </a:r>
          </a:p>
          <a:p>
            <a:pPr lvl="0" indent="0" marL="0">
              <a:buNone/>
            </a:pPr>
            <a:r>
              <a:rPr/>
              <a:t>Hint: als je </a:t>
            </a:r>
            <a:r>
              <a:rPr>
                <a:hlinkClick r:id="rId3"/>
              </a:rPr>
              <a:t>set-vergelijkingen</a:t>
            </a:r>
            <a:r>
              <a:rPr/>
              <a:t> wilt gebruiken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Create a set of the alphabet</a:t>
            </a:r>
            <a:br/>
            <a:r>
              <a:rPr>
                <a:latin typeface="Courier"/>
              </a:rPr>
              <a:t>    alphaset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set(alphabet)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Remove spaces from str1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str1.replace(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Lowercase all strings in the passed in string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Recall we assume no punctuation 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str1.lower()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Grab all unique letters in the string as a set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set(str1)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Now check that the alphabet set is same as string set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str1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alphaset</a:t>
            </a:r>
          </a:p>
          <a:p>
            <a:pPr lvl="0" indent="0">
              <a:buNone/>
            </a:pPr>
            <a:r>
              <a:rPr>
                <a:latin typeface="Courier"/>
              </a:rPr>
              <a:t>is_pangram(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