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  <p:sldMasterId id="2147483660" r:id="rId5"/>
  </p:sldMasterIdLst>
  <p:notesMasterIdLst>
    <p:notesMasterId r:id="rId17"/>
  </p:notesMasterIdLst>
  <p:sldIdLst>
    <p:sldId id="275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6" r:id="rId15"/>
    <p:sldId id="267" r:id="rId16"/>
  </p:sldIdLst>
  <p:sldSz cx="9906000" cy="6858000" type="A4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scadia Mono" panose="020B0609020000020004" pitchFamily="49" charset="0"/>
      <p:regular r:id="rId22"/>
      <p:bold r:id="rId23"/>
      <p:italic r:id="rId24"/>
      <p:boldItalic r:id="rId25"/>
    </p:embeddedFont>
    <p:embeddedFont>
      <p:font typeface="Montserrat" panose="000005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60DEBC-9FF7-435F-B8A3-8A3F161BF12B}" v="48" dt="2022-02-21T12:33:58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8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72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34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5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lmaz Mustafa" userId="bbcede42-c1b2-43e6-a370-e252b59f6c51" providerId="ADAL" clId="{5160DEBC-9FF7-435F-B8A3-8A3F161BF12B}"/>
    <pc:docChg chg="undo custSel addSld delSld modSld sldOrd addMainMaster delMainMaster">
      <pc:chgData name="Yilmaz Mustafa" userId="bbcede42-c1b2-43e6-a370-e252b59f6c51" providerId="ADAL" clId="{5160DEBC-9FF7-435F-B8A3-8A3F161BF12B}" dt="2022-02-21T12:33:58.437" v="1485"/>
      <pc:docMkLst>
        <pc:docMk/>
      </pc:docMkLst>
      <pc:sldChg chg="addSp delSp modSp mod">
        <pc:chgData name="Yilmaz Mustafa" userId="bbcede42-c1b2-43e6-a370-e252b59f6c51" providerId="ADAL" clId="{5160DEBC-9FF7-435F-B8A3-8A3F161BF12B}" dt="2022-02-21T12:29:40.230" v="1466" actId="20577"/>
        <pc:sldMkLst>
          <pc:docMk/>
          <pc:sldMk cId="0" sldId="256"/>
        </pc:sldMkLst>
        <pc:spChg chg="add mod">
          <ac:chgData name="Yilmaz Mustafa" userId="bbcede42-c1b2-43e6-a370-e252b59f6c51" providerId="ADAL" clId="{5160DEBC-9FF7-435F-B8A3-8A3F161BF12B}" dt="2022-02-21T12:26:14.904" v="1462" actId="20577"/>
          <ac:spMkLst>
            <pc:docMk/>
            <pc:sldMk cId="0" sldId="256"/>
            <ac:spMk id="7" creationId="{5D591893-0914-4C1E-B410-E3C5B5E11802}"/>
          </ac:spMkLst>
        </pc:spChg>
        <pc:spChg chg="add mod">
          <ac:chgData name="Yilmaz Mustafa" userId="bbcede42-c1b2-43e6-a370-e252b59f6c51" providerId="ADAL" clId="{5160DEBC-9FF7-435F-B8A3-8A3F161BF12B}" dt="2022-02-21T12:29:40.230" v="1466" actId="20577"/>
          <ac:spMkLst>
            <pc:docMk/>
            <pc:sldMk cId="0" sldId="256"/>
            <ac:spMk id="8" creationId="{D7CEB2B2-9099-44BD-B8D3-76EF6EB9C508}"/>
          </ac:spMkLst>
        </pc:spChg>
        <pc:spChg chg="mod">
          <ac:chgData name="Yilmaz Mustafa" userId="bbcede42-c1b2-43e6-a370-e252b59f6c51" providerId="ADAL" clId="{5160DEBC-9FF7-435F-B8A3-8A3F161BF12B}" dt="2022-02-14T13:44:27.507" v="123" actId="20577"/>
          <ac:spMkLst>
            <pc:docMk/>
            <pc:sldMk cId="0" sldId="256"/>
            <ac:spMk id="54" creationId="{00000000-0000-0000-0000-000000000000}"/>
          </ac:spMkLst>
        </pc:spChg>
        <pc:picChg chg="add mod">
          <ac:chgData name="Yilmaz Mustafa" userId="bbcede42-c1b2-43e6-a370-e252b59f6c51" providerId="ADAL" clId="{5160DEBC-9FF7-435F-B8A3-8A3F161BF12B}" dt="2022-02-06T14:29:29.716" v="1"/>
          <ac:picMkLst>
            <pc:docMk/>
            <pc:sldMk cId="0" sldId="256"/>
            <ac:picMk id="5" creationId="{2281D1B6-5162-4249-A5C2-6CCADBCBB94D}"/>
          </ac:picMkLst>
        </pc:picChg>
        <pc:picChg chg="add mod">
          <ac:chgData name="Yilmaz Mustafa" userId="bbcede42-c1b2-43e6-a370-e252b59f6c51" providerId="ADAL" clId="{5160DEBC-9FF7-435F-B8A3-8A3F161BF12B}" dt="2022-02-06T14:29:29.716" v="1"/>
          <ac:picMkLst>
            <pc:docMk/>
            <pc:sldMk cId="0" sldId="256"/>
            <ac:picMk id="6" creationId="{F2AC5706-5511-4CEA-8495-2C1D8A63EBD4}"/>
          </ac:picMkLst>
        </pc:picChg>
        <pc:picChg chg="del">
          <ac:chgData name="Yilmaz Mustafa" userId="bbcede42-c1b2-43e6-a370-e252b59f6c51" providerId="ADAL" clId="{5160DEBC-9FF7-435F-B8A3-8A3F161BF12B}" dt="2022-02-06T14:29:28.414" v="0" actId="478"/>
          <ac:picMkLst>
            <pc:docMk/>
            <pc:sldMk cId="0" sldId="256"/>
            <ac:picMk id="55" creationId="{00000000-0000-0000-0000-000000000000}"/>
          </ac:picMkLst>
        </pc:picChg>
        <pc:picChg chg="del">
          <ac:chgData name="Yilmaz Mustafa" userId="bbcede42-c1b2-43e6-a370-e252b59f6c51" providerId="ADAL" clId="{5160DEBC-9FF7-435F-B8A3-8A3F161BF12B}" dt="2022-02-06T14:29:28.414" v="0" actId="478"/>
          <ac:picMkLst>
            <pc:docMk/>
            <pc:sldMk cId="0" sldId="256"/>
            <ac:picMk id="56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160DEBC-9FF7-435F-B8A3-8A3F161BF12B}" dt="2022-02-21T12:29:47.509" v="1468"/>
        <pc:sldMkLst>
          <pc:docMk/>
          <pc:sldMk cId="0" sldId="257"/>
        </pc:sldMkLst>
        <pc:spChg chg="add del mod">
          <ac:chgData name="Yilmaz Mustafa" userId="bbcede42-c1b2-43e6-a370-e252b59f6c51" providerId="ADAL" clId="{5160DEBC-9FF7-435F-B8A3-8A3F161BF12B}" dt="2022-02-14T12:59:21.959" v="66" actId="478"/>
          <ac:spMkLst>
            <pc:docMk/>
            <pc:sldMk cId="0" sldId="257"/>
            <ac:spMk id="3" creationId="{CFEC5B0A-8528-4FF6-A29F-FB4A9940B367}"/>
          </ac:spMkLst>
        </pc:spChg>
        <pc:spChg chg="add del mod">
          <ac:chgData name="Yilmaz Mustafa" userId="bbcede42-c1b2-43e6-a370-e252b59f6c51" providerId="ADAL" clId="{5160DEBC-9FF7-435F-B8A3-8A3F161BF12B}" dt="2022-02-21T12:29:47.104" v="1467" actId="478"/>
          <ac:spMkLst>
            <pc:docMk/>
            <pc:sldMk cId="0" sldId="257"/>
            <ac:spMk id="8" creationId="{A75F9172-C1C5-4A7A-996D-98608271E76F}"/>
          </ac:spMkLst>
        </pc:spChg>
        <pc:spChg chg="add del mod">
          <ac:chgData name="Yilmaz Mustafa" userId="bbcede42-c1b2-43e6-a370-e252b59f6c51" providerId="ADAL" clId="{5160DEBC-9FF7-435F-B8A3-8A3F161BF12B}" dt="2022-02-21T12:29:47.104" v="1467" actId="478"/>
          <ac:spMkLst>
            <pc:docMk/>
            <pc:sldMk cId="0" sldId="257"/>
            <ac:spMk id="9" creationId="{38E281CD-CFD8-4C74-849D-07F816746426}"/>
          </ac:spMkLst>
        </pc:spChg>
        <pc:spChg chg="add mod">
          <ac:chgData name="Yilmaz Mustafa" userId="bbcede42-c1b2-43e6-a370-e252b59f6c51" providerId="ADAL" clId="{5160DEBC-9FF7-435F-B8A3-8A3F161BF12B}" dt="2022-02-21T12:29:47.509" v="1468"/>
          <ac:spMkLst>
            <pc:docMk/>
            <pc:sldMk cId="0" sldId="257"/>
            <ac:spMk id="10" creationId="{CD7C4957-D889-4775-A0A3-D18BA2535CAD}"/>
          </ac:spMkLst>
        </pc:spChg>
        <pc:spChg chg="add mod">
          <ac:chgData name="Yilmaz Mustafa" userId="bbcede42-c1b2-43e6-a370-e252b59f6c51" providerId="ADAL" clId="{5160DEBC-9FF7-435F-B8A3-8A3F161BF12B}" dt="2022-02-21T12:29:47.509" v="1468"/>
          <ac:spMkLst>
            <pc:docMk/>
            <pc:sldMk cId="0" sldId="257"/>
            <ac:spMk id="11" creationId="{A387C139-456B-42FB-9427-6605EF297366}"/>
          </ac:spMkLst>
        </pc:spChg>
        <pc:spChg chg="del">
          <ac:chgData name="Yilmaz Mustafa" userId="bbcede42-c1b2-43e6-a370-e252b59f6c51" providerId="ADAL" clId="{5160DEBC-9FF7-435F-B8A3-8A3F161BF12B}" dt="2022-02-14T12:59:20.257" v="65" actId="478"/>
          <ac:spMkLst>
            <pc:docMk/>
            <pc:sldMk cId="0" sldId="257"/>
            <ac:spMk id="61" creationId="{00000000-0000-0000-0000-000000000000}"/>
          </ac:spMkLst>
        </pc:spChg>
        <pc:spChg chg="mod">
          <ac:chgData name="Yilmaz Mustafa" userId="bbcede42-c1b2-43e6-a370-e252b59f6c51" providerId="ADAL" clId="{5160DEBC-9FF7-435F-B8A3-8A3F161BF12B}" dt="2022-02-14T13:45:52.880" v="150" actId="5793"/>
          <ac:spMkLst>
            <pc:docMk/>
            <pc:sldMk cId="0" sldId="257"/>
            <ac:spMk id="62" creationId="{00000000-0000-0000-0000-000000000000}"/>
          </ac:spMkLst>
        </pc:spChg>
        <pc:picChg chg="add mod">
          <ac:chgData name="Yilmaz Mustafa" userId="bbcede42-c1b2-43e6-a370-e252b59f6c51" providerId="ADAL" clId="{5160DEBC-9FF7-435F-B8A3-8A3F161BF12B}" dt="2022-02-06T14:29:34.906" v="3"/>
          <ac:picMkLst>
            <pc:docMk/>
            <pc:sldMk cId="0" sldId="257"/>
            <ac:picMk id="6" creationId="{E0B6E102-110D-454D-92EF-98459477CA86}"/>
          </ac:picMkLst>
        </pc:picChg>
        <pc:picChg chg="add mod">
          <ac:chgData name="Yilmaz Mustafa" userId="bbcede42-c1b2-43e6-a370-e252b59f6c51" providerId="ADAL" clId="{5160DEBC-9FF7-435F-B8A3-8A3F161BF12B}" dt="2022-02-06T14:29:34.906" v="3"/>
          <ac:picMkLst>
            <pc:docMk/>
            <pc:sldMk cId="0" sldId="257"/>
            <ac:picMk id="7" creationId="{727D0FFF-B4B3-4668-840D-B07E1BA4E38A}"/>
          </ac:picMkLst>
        </pc:picChg>
        <pc:picChg chg="del">
          <ac:chgData name="Yilmaz Mustafa" userId="bbcede42-c1b2-43e6-a370-e252b59f6c51" providerId="ADAL" clId="{5160DEBC-9FF7-435F-B8A3-8A3F161BF12B}" dt="2022-02-06T14:29:34.500" v="2" actId="478"/>
          <ac:picMkLst>
            <pc:docMk/>
            <pc:sldMk cId="0" sldId="257"/>
            <ac:picMk id="63" creationId="{00000000-0000-0000-0000-000000000000}"/>
          </ac:picMkLst>
        </pc:picChg>
        <pc:picChg chg="del">
          <ac:chgData name="Yilmaz Mustafa" userId="bbcede42-c1b2-43e6-a370-e252b59f6c51" providerId="ADAL" clId="{5160DEBC-9FF7-435F-B8A3-8A3F161BF12B}" dt="2022-02-06T14:29:34.500" v="2" actId="478"/>
          <ac:picMkLst>
            <pc:docMk/>
            <pc:sldMk cId="0" sldId="257"/>
            <ac:picMk id="64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160DEBC-9FF7-435F-B8A3-8A3F161BF12B}" dt="2022-02-21T12:29:52.836" v="1470"/>
        <pc:sldMkLst>
          <pc:docMk/>
          <pc:sldMk cId="0" sldId="258"/>
        </pc:sldMkLst>
        <pc:spChg chg="add del mod">
          <ac:chgData name="Yilmaz Mustafa" userId="bbcede42-c1b2-43e6-a370-e252b59f6c51" providerId="ADAL" clId="{5160DEBC-9FF7-435F-B8A3-8A3F161BF12B}" dt="2022-02-14T12:59:24.928" v="68" actId="478"/>
          <ac:spMkLst>
            <pc:docMk/>
            <pc:sldMk cId="0" sldId="258"/>
            <ac:spMk id="3" creationId="{4A3ED59E-E978-4388-BD81-ECFFF033E1A0}"/>
          </ac:spMkLst>
        </pc:spChg>
        <pc:spChg chg="add del mod">
          <ac:chgData name="Yilmaz Mustafa" userId="bbcede42-c1b2-43e6-a370-e252b59f6c51" providerId="ADAL" clId="{5160DEBC-9FF7-435F-B8A3-8A3F161BF12B}" dt="2022-02-21T12:29:52.496" v="1469" actId="478"/>
          <ac:spMkLst>
            <pc:docMk/>
            <pc:sldMk cId="0" sldId="258"/>
            <ac:spMk id="8" creationId="{7B26299B-63AE-4B17-90B8-0D2AF6710FA2}"/>
          </ac:spMkLst>
        </pc:spChg>
        <pc:spChg chg="add del mod">
          <ac:chgData name="Yilmaz Mustafa" userId="bbcede42-c1b2-43e6-a370-e252b59f6c51" providerId="ADAL" clId="{5160DEBC-9FF7-435F-B8A3-8A3F161BF12B}" dt="2022-02-21T12:29:52.496" v="1469" actId="478"/>
          <ac:spMkLst>
            <pc:docMk/>
            <pc:sldMk cId="0" sldId="258"/>
            <ac:spMk id="9" creationId="{796FEDD5-2EAD-457C-91E8-83F4036CD7C4}"/>
          </ac:spMkLst>
        </pc:spChg>
        <pc:spChg chg="add mod">
          <ac:chgData name="Yilmaz Mustafa" userId="bbcede42-c1b2-43e6-a370-e252b59f6c51" providerId="ADAL" clId="{5160DEBC-9FF7-435F-B8A3-8A3F161BF12B}" dt="2022-02-21T12:29:52.836" v="1470"/>
          <ac:spMkLst>
            <pc:docMk/>
            <pc:sldMk cId="0" sldId="258"/>
            <ac:spMk id="10" creationId="{76A5862F-FA9D-4ADA-9FC5-5513A9238000}"/>
          </ac:spMkLst>
        </pc:spChg>
        <pc:spChg chg="add mod">
          <ac:chgData name="Yilmaz Mustafa" userId="bbcede42-c1b2-43e6-a370-e252b59f6c51" providerId="ADAL" clId="{5160DEBC-9FF7-435F-B8A3-8A3F161BF12B}" dt="2022-02-21T12:29:52.836" v="1470"/>
          <ac:spMkLst>
            <pc:docMk/>
            <pc:sldMk cId="0" sldId="258"/>
            <ac:spMk id="11" creationId="{21FF9A00-6140-4D0C-8AA0-946316C6EB14}"/>
          </ac:spMkLst>
        </pc:spChg>
        <pc:spChg chg="del">
          <ac:chgData name="Yilmaz Mustafa" userId="bbcede42-c1b2-43e6-a370-e252b59f6c51" providerId="ADAL" clId="{5160DEBC-9FF7-435F-B8A3-8A3F161BF12B}" dt="2022-02-14T12:59:24.001" v="67" actId="478"/>
          <ac:spMkLst>
            <pc:docMk/>
            <pc:sldMk cId="0" sldId="258"/>
            <ac:spMk id="69" creationId="{00000000-0000-0000-0000-000000000000}"/>
          </ac:spMkLst>
        </pc:spChg>
        <pc:spChg chg="mod">
          <ac:chgData name="Yilmaz Mustafa" userId="bbcede42-c1b2-43e6-a370-e252b59f6c51" providerId="ADAL" clId="{5160DEBC-9FF7-435F-B8A3-8A3F161BF12B}" dt="2022-02-14T13:59:24.112" v="251" actId="113"/>
          <ac:spMkLst>
            <pc:docMk/>
            <pc:sldMk cId="0" sldId="258"/>
            <ac:spMk id="70" creationId="{00000000-0000-0000-0000-000000000000}"/>
          </ac:spMkLst>
        </pc:spChg>
        <pc:picChg chg="add mod">
          <ac:chgData name="Yilmaz Mustafa" userId="bbcede42-c1b2-43e6-a370-e252b59f6c51" providerId="ADAL" clId="{5160DEBC-9FF7-435F-B8A3-8A3F161BF12B}" dt="2022-02-06T14:29:40.560" v="5"/>
          <ac:picMkLst>
            <pc:docMk/>
            <pc:sldMk cId="0" sldId="258"/>
            <ac:picMk id="6" creationId="{D8E6002B-9ED7-4FE4-A8CF-5AC458174D0D}"/>
          </ac:picMkLst>
        </pc:picChg>
        <pc:picChg chg="add mod">
          <ac:chgData name="Yilmaz Mustafa" userId="bbcede42-c1b2-43e6-a370-e252b59f6c51" providerId="ADAL" clId="{5160DEBC-9FF7-435F-B8A3-8A3F161BF12B}" dt="2022-02-06T14:29:40.560" v="5"/>
          <ac:picMkLst>
            <pc:docMk/>
            <pc:sldMk cId="0" sldId="258"/>
            <ac:picMk id="7" creationId="{0ABB6DB1-786E-4F61-8C79-CF077E617CB5}"/>
          </ac:picMkLst>
        </pc:picChg>
        <pc:picChg chg="del">
          <ac:chgData name="Yilmaz Mustafa" userId="bbcede42-c1b2-43e6-a370-e252b59f6c51" providerId="ADAL" clId="{5160DEBC-9FF7-435F-B8A3-8A3F161BF12B}" dt="2022-02-06T14:29:39.190" v="4" actId="478"/>
          <ac:picMkLst>
            <pc:docMk/>
            <pc:sldMk cId="0" sldId="258"/>
            <ac:picMk id="71" creationId="{00000000-0000-0000-0000-000000000000}"/>
          </ac:picMkLst>
        </pc:picChg>
        <pc:picChg chg="del">
          <ac:chgData name="Yilmaz Mustafa" userId="bbcede42-c1b2-43e6-a370-e252b59f6c51" providerId="ADAL" clId="{5160DEBC-9FF7-435F-B8A3-8A3F161BF12B}" dt="2022-02-06T14:29:39.190" v="4" actId="478"/>
          <ac:picMkLst>
            <pc:docMk/>
            <pc:sldMk cId="0" sldId="258"/>
            <ac:picMk id="72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160DEBC-9FF7-435F-B8A3-8A3F161BF12B}" dt="2022-02-21T12:30:00.481" v="1472"/>
        <pc:sldMkLst>
          <pc:docMk/>
          <pc:sldMk cId="0" sldId="259"/>
        </pc:sldMkLst>
        <pc:spChg chg="add del mod">
          <ac:chgData name="Yilmaz Mustafa" userId="bbcede42-c1b2-43e6-a370-e252b59f6c51" providerId="ADAL" clId="{5160DEBC-9FF7-435F-B8A3-8A3F161BF12B}" dt="2022-02-14T12:59:27.489" v="70" actId="478"/>
          <ac:spMkLst>
            <pc:docMk/>
            <pc:sldMk cId="0" sldId="259"/>
            <ac:spMk id="3" creationId="{C0E0D34F-C402-4151-86B5-E98DB93AF0B5}"/>
          </ac:spMkLst>
        </pc:spChg>
        <pc:spChg chg="add del mod">
          <ac:chgData name="Yilmaz Mustafa" userId="bbcede42-c1b2-43e6-a370-e252b59f6c51" providerId="ADAL" clId="{5160DEBC-9FF7-435F-B8A3-8A3F161BF12B}" dt="2022-02-21T12:30:00.049" v="1471" actId="478"/>
          <ac:spMkLst>
            <pc:docMk/>
            <pc:sldMk cId="0" sldId="259"/>
            <ac:spMk id="8" creationId="{5B584E74-1F38-47D5-AB57-EF2D96164044}"/>
          </ac:spMkLst>
        </pc:spChg>
        <pc:spChg chg="add del mod">
          <ac:chgData name="Yilmaz Mustafa" userId="bbcede42-c1b2-43e6-a370-e252b59f6c51" providerId="ADAL" clId="{5160DEBC-9FF7-435F-B8A3-8A3F161BF12B}" dt="2022-02-21T12:30:00.049" v="1471" actId="478"/>
          <ac:spMkLst>
            <pc:docMk/>
            <pc:sldMk cId="0" sldId="259"/>
            <ac:spMk id="9" creationId="{6E3E8625-619D-4A44-9334-46BC7FD33FAA}"/>
          </ac:spMkLst>
        </pc:spChg>
        <pc:spChg chg="add mod">
          <ac:chgData name="Yilmaz Mustafa" userId="bbcede42-c1b2-43e6-a370-e252b59f6c51" providerId="ADAL" clId="{5160DEBC-9FF7-435F-B8A3-8A3F161BF12B}" dt="2022-02-21T12:30:00.481" v="1472"/>
          <ac:spMkLst>
            <pc:docMk/>
            <pc:sldMk cId="0" sldId="259"/>
            <ac:spMk id="10" creationId="{3F47D698-3A57-4B8C-9248-84F661B86D5B}"/>
          </ac:spMkLst>
        </pc:spChg>
        <pc:spChg chg="add mod">
          <ac:chgData name="Yilmaz Mustafa" userId="bbcede42-c1b2-43e6-a370-e252b59f6c51" providerId="ADAL" clId="{5160DEBC-9FF7-435F-B8A3-8A3F161BF12B}" dt="2022-02-21T12:30:00.481" v="1472"/>
          <ac:spMkLst>
            <pc:docMk/>
            <pc:sldMk cId="0" sldId="259"/>
            <ac:spMk id="11" creationId="{2BE4495A-652F-4235-B1BF-96B3E25A5497}"/>
          </ac:spMkLst>
        </pc:spChg>
        <pc:spChg chg="del">
          <ac:chgData name="Yilmaz Mustafa" userId="bbcede42-c1b2-43e6-a370-e252b59f6c51" providerId="ADAL" clId="{5160DEBC-9FF7-435F-B8A3-8A3F161BF12B}" dt="2022-02-14T12:59:26.490" v="69" actId="478"/>
          <ac:spMkLst>
            <pc:docMk/>
            <pc:sldMk cId="0" sldId="259"/>
            <ac:spMk id="77" creationId="{00000000-0000-0000-0000-000000000000}"/>
          </ac:spMkLst>
        </pc:spChg>
        <pc:spChg chg="mod">
          <ac:chgData name="Yilmaz Mustafa" userId="bbcede42-c1b2-43e6-a370-e252b59f6c51" providerId="ADAL" clId="{5160DEBC-9FF7-435F-B8A3-8A3F161BF12B}" dt="2022-02-14T13:58:20.061" v="239" actId="115"/>
          <ac:spMkLst>
            <pc:docMk/>
            <pc:sldMk cId="0" sldId="259"/>
            <ac:spMk id="78" creationId="{00000000-0000-0000-0000-000000000000}"/>
          </ac:spMkLst>
        </pc:spChg>
        <pc:picChg chg="add mod">
          <ac:chgData name="Yilmaz Mustafa" userId="bbcede42-c1b2-43e6-a370-e252b59f6c51" providerId="ADAL" clId="{5160DEBC-9FF7-435F-B8A3-8A3F161BF12B}" dt="2022-02-06T14:29:46.136" v="7"/>
          <ac:picMkLst>
            <pc:docMk/>
            <pc:sldMk cId="0" sldId="259"/>
            <ac:picMk id="6" creationId="{4E405B26-75AD-44C4-8E98-91383D2E37B2}"/>
          </ac:picMkLst>
        </pc:picChg>
        <pc:picChg chg="add mod">
          <ac:chgData name="Yilmaz Mustafa" userId="bbcede42-c1b2-43e6-a370-e252b59f6c51" providerId="ADAL" clId="{5160DEBC-9FF7-435F-B8A3-8A3F161BF12B}" dt="2022-02-06T14:29:46.136" v="7"/>
          <ac:picMkLst>
            <pc:docMk/>
            <pc:sldMk cId="0" sldId="259"/>
            <ac:picMk id="7" creationId="{9FB99E04-03EE-4B10-9F3E-0F49BD1FBB90}"/>
          </ac:picMkLst>
        </pc:picChg>
        <pc:picChg chg="del">
          <ac:chgData name="Yilmaz Mustafa" userId="bbcede42-c1b2-43e6-a370-e252b59f6c51" providerId="ADAL" clId="{5160DEBC-9FF7-435F-B8A3-8A3F161BF12B}" dt="2022-02-06T14:29:44.871" v="6" actId="478"/>
          <ac:picMkLst>
            <pc:docMk/>
            <pc:sldMk cId="0" sldId="259"/>
            <ac:picMk id="79" creationId="{00000000-0000-0000-0000-000000000000}"/>
          </ac:picMkLst>
        </pc:picChg>
        <pc:picChg chg="del">
          <ac:chgData name="Yilmaz Mustafa" userId="bbcede42-c1b2-43e6-a370-e252b59f6c51" providerId="ADAL" clId="{5160DEBC-9FF7-435F-B8A3-8A3F161BF12B}" dt="2022-02-06T14:29:44.871" v="6" actId="478"/>
          <ac:picMkLst>
            <pc:docMk/>
            <pc:sldMk cId="0" sldId="259"/>
            <ac:picMk id="80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160DEBC-9FF7-435F-B8A3-8A3F161BF12B}" dt="2022-02-21T12:30:20.136" v="1478" actId="20577"/>
        <pc:sldMkLst>
          <pc:docMk/>
          <pc:sldMk cId="0" sldId="260"/>
        </pc:sldMkLst>
        <pc:spChg chg="add del mod">
          <ac:chgData name="Yilmaz Mustafa" userId="bbcede42-c1b2-43e6-a370-e252b59f6c51" providerId="ADAL" clId="{5160DEBC-9FF7-435F-B8A3-8A3F161BF12B}" dt="2022-02-21T12:30:05.393" v="1473" actId="478"/>
          <ac:spMkLst>
            <pc:docMk/>
            <pc:sldMk cId="0" sldId="260"/>
            <ac:spMk id="7" creationId="{6212EE19-DED2-463F-9694-96681C120F5C}"/>
          </ac:spMkLst>
        </pc:spChg>
        <pc:spChg chg="add del mod">
          <ac:chgData name="Yilmaz Mustafa" userId="bbcede42-c1b2-43e6-a370-e252b59f6c51" providerId="ADAL" clId="{5160DEBC-9FF7-435F-B8A3-8A3F161BF12B}" dt="2022-02-21T12:30:05.393" v="1473" actId="478"/>
          <ac:spMkLst>
            <pc:docMk/>
            <pc:sldMk cId="0" sldId="260"/>
            <ac:spMk id="8" creationId="{9BE78EDE-17B7-4BCC-BB76-FC3664BC0BB2}"/>
          </ac:spMkLst>
        </pc:spChg>
        <pc:spChg chg="add mod">
          <ac:chgData name="Yilmaz Mustafa" userId="bbcede42-c1b2-43e6-a370-e252b59f6c51" providerId="ADAL" clId="{5160DEBC-9FF7-435F-B8A3-8A3F161BF12B}" dt="2022-02-21T12:30:20.136" v="1478" actId="20577"/>
          <ac:spMkLst>
            <pc:docMk/>
            <pc:sldMk cId="0" sldId="260"/>
            <ac:spMk id="9" creationId="{FAE2DA4F-CFED-4A3E-A5A3-D3012B7992B0}"/>
          </ac:spMkLst>
        </pc:spChg>
        <pc:spChg chg="add mod">
          <ac:chgData name="Yilmaz Mustafa" userId="bbcede42-c1b2-43e6-a370-e252b59f6c51" providerId="ADAL" clId="{5160DEBC-9FF7-435F-B8A3-8A3F161BF12B}" dt="2022-02-21T12:30:05.654" v="1474"/>
          <ac:spMkLst>
            <pc:docMk/>
            <pc:sldMk cId="0" sldId="260"/>
            <ac:spMk id="10" creationId="{E30FF4A4-A1C0-4353-B976-9FDF6F7FD98C}"/>
          </ac:spMkLst>
        </pc:spChg>
        <pc:spChg chg="mod">
          <ac:chgData name="Yilmaz Mustafa" userId="bbcede42-c1b2-43e6-a370-e252b59f6c51" providerId="ADAL" clId="{5160DEBC-9FF7-435F-B8A3-8A3F161BF12B}" dt="2022-02-14T14:00:17.572" v="258" actId="20577"/>
          <ac:spMkLst>
            <pc:docMk/>
            <pc:sldMk cId="0" sldId="260"/>
            <ac:spMk id="85" creationId="{00000000-0000-0000-0000-000000000000}"/>
          </ac:spMkLst>
        </pc:spChg>
        <pc:picChg chg="add mod">
          <ac:chgData name="Yilmaz Mustafa" userId="bbcede42-c1b2-43e6-a370-e252b59f6c51" providerId="ADAL" clId="{5160DEBC-9FF7-435F-B8A3-8A3F161BF12B}" dt="2022-02-06T14:29:50.917" v="9"/>
          <ac:picMkLst>
            <pc:docMk/>
            <pc:sldMk cId="0" sldId="260"/>
            <ac:picMk id="5" creationId="{13FC3982-CB3F-4EC3-84CC-D35D8D0188C0}"/>
          </ac:picMkLst>
        </pc:picChg>
        <pc:picChg chg="add mod">
          <ac:chgData name="Yilmaz Mustafa" userId="bbcede42-c1b2-43e6-a370-e252b59f6c51" providerId="ADAL" clId="{5160DEBC-9FF7-435F-B8A3-8A3F161BF12B}" dt="2022-02-06T14:29:50.917" v="9"/>
          <ac:picMkLst>
            <pc:docMk/>
            <pc:sldMk cId="0" sldId="260"/>
            <ac:picMk id="6" creationId="{D00F10A0-7A30-405A-80BC-3AA921B32B87}"/>
          </ac:picMkLst>
        </pc:picChg>
        <pc:picChg chg="del">
          <ac:chgData name="Yilmaz Mustafa" userId="bbcede42-c1b2-43e6-a370-e252b59f6c51" providerId="ADAL" clId="{5160DEBC-9FF7-435F-B8A3-8A3F161BF12B}" dt="2022-02-06T14:29:49.770" v="8" actId="478"/>
          <ac:picMkLst>
            <pc:docMk/>
            <pc:sldMk cId="0" sldId="260"/>
            <ac:picMk id="86" creationId="{00000000-0000-0000-0000-000000000000}"/>
          </ac:picMkLst>
        </pc:picChg>
        <pc:picChg chg="del">
          <ac:chgData name="Yilmaz Mustafa" userId="bbcede42-c1b2-43e6-a370-e252b59f6c51" providerId="ADAL" clId="{5160DEBC-9FF7-435F-B8A3-8A3F161BF12B}" dt="2022-02-06T14:29:49.770" v="8" actId="478"/>
          <ac:picMkLst>
            <pc:docMk/>
            <pc:sldMk cId="0" sldId="260"/>
            <ac:picMk id="87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160DEBC-9FF7-435F-B8A3-8A3F161BF12B}" dt="2022-02-21T12:30:14.386" v="1477" actId="20577"/>
        <pc:sldMkLst>
          <pc:docMk/>
          <pc:sldMk cId="0" sldId="261"/>
        </pc:sldMkLst>
        <pc:spChg chg="add del mod">
          <ac:chgData name="Yilmaz Mustafa" userId="bbcede42-c1b2-43e6-a370-e252b59f6c51" providerId="ADAL" clId="{5160DEBC-9FF7-435F-B8A3-8A3F161BF12B}" dt="2022-02-14T13:33:52.022" v="78" actId="478"/>
          <ac:spMkLst>
            <pc:docMk/>
            <pc:sldMk cId="0" sldId="261"/>
            <ac:spMk id="3" creationId="{1E608F47-15A9-4BD4-9397-A66709DB4C49}"/>
          </ac:spMkLst>
        </pc:spChg>
        <pc:spChg chg="add del mod">
          <ac:chgData name="Yilmaz Mustafa" userId="bbcede42-c1b2-43e6-a370-e252b59f6c51" providerId="ADAL" clId="{5160DEBC-9FF7-435F-B8A3-8A3F161BF12B}" dt="2022-02-21T12:30:11.074" v="1475" actId="478"/>
          <ac:spMkLst>
            <pc:docMk/>
            <pc:sldMk cId="0" sldId="261"/>
            <ac:spMk id="8" creationId="{15A8072C-CFDC-4A80-9025-76CDC2FD18BA}"/>
          </ac:spMkLst>
        </pc:spChg>
        <pc:spChg chg="add del mod">
          <ac:chgData name="Yilmaz Mustafa" userId="bbcede42-c1b2-43e6-a370-e252b59f6c51" providerId="ADAL" clId="{5160DEBC-9FF7-435F-B8A3-8A3F161BF12B}" dt="2022-02-21T12:30:11.074" v="1475" actId="478"/>
          <ac:spMkLst>
            <pc:docMk/>
            <pc:sldMk cId="0" sldId="261"/>
            <ac:spMk id="9" creationId="{C545470B-56AF-447E-91A7-8F7D60317A9A}"/>
          </ac:spMkLst>
        </pc:spChg>
        <pc:spChg chg="add mod">
          <ac:chgData name="Yilmaz Mustafa" userId="bbcede42-c1b2-43e6-a370-e252b59f6c51" providerId="ADAL" clId="{5160DEBC-9FF7-435F-B8A3-8A3F161BF12B}" dt="2022-02-21T12:30:14.386" v="1477" actId="20577"/>
          <ac:spMkLst>
            <pc:docMk/>
            <pc:sldMk cId="0" sldId="261"/>
            <ac:spMk id="10" creationId="{3846A8E7-B57B-4C1D-BDEA-73706DC53591}"/>
          </ac:spMkLst>
        </pc:spChg>
        <pc:spChg chg="add mod">
          <ac:chgData name="Yilmaz Mustafa" userId="bbcede42-c1b2-43e6-a370-e252b59f6c51" providerId="ADAL" clId="{5160DEBC-9FF7-435F-B8A3-8A3F161BF12B}" dt="2022-02-21T12:30:11.447" v="1476"/>
          <ac:spMkLst>
            <pc:docMk/>
            <pc:sldMk cId="0" sldId="261"/>
            <ac:spMk id="11" creationId="{AF8DD0DE-1387-4F5B-9554-AB15D5606CB2}"/>
          </ac:spMkLst>
        </pc:spChg>
        <pc:spChg chg="del">
          <ac:chgData name="Yilmaz Mustafa" userId="bbcede42-c1b2-43e6-a370-e252b59f6c51" providerId="ADAL" clId="{5160DEBC-9FF7-435F-B8A3-8A3F161BF12B}" dt="2022-02-14T13:33:51.170" v="77" actId="478"/>
          <ac:spMkLst>
            <pc:docMk/>
            <pc:sldMk cId="0" sldId="261"/>
            <ac:spMk id="92" creationId="{00000000-0000-0000-0000-000000000000}"/>
          </ac:spMkLst>
        </pc:spChg>
        <pc:spChg chg="mod">
          <ac:chgData name="Yilmaz Mustafa" userId="bbcede42-c1b2-43e6-a370-e252b59f6c51" providerId="ADAL" clId="{5160DEBC-9FF7-435F-B8A3-8A3F161BF12B}" dt="2022-02-14T14:04:30.697" v="310" actId="20577"/>
          <ac:spMkLst>
            <pc:docMk/>
            <pc:sldMk cId="0" sldId="261"/>
            <ac:spMk id="93" creationId="{00000000-0000-0000-0000-000000000000}"/>
          </ac:spMkLst>
        </pc:spChg>
        <pc:picChg chg="add mod">
          <ac:chgData name="Yilmaz Mustafa" userId="bbcede42-c1b2-43e6-a370-e252b59f6c51" providerId="ADAL" clId="{5160DEBC-9FF7-435F-B8A3-8A3F161BF12B}" dt="2022-02-06T14:29:57.756" v="11"/>
          <ac:picMkLst>
            <pc:docMk/>
            <pc:sldMk cId="0" sldId="261"/>
            <ac:picMk id="6" creationId="{97016BDC-67A6-4975-82D1-0F222A14C39B}"/>
          </ac:picMkLst>
        </pc:picChg>
        <pc:picChg chg="add mod">
          <ac:chgData name="Yilmaz Mustafa" userId="bbcede42-c1b2-43e6-a370-e252b59f6c51" providerId="ADAL" clId="{5160DEBC-9FF7-435F-B8A3-8A3F161BF12B}" dt="2022-02-06T14:29:57.756" v="11"/>
          <ac:picMkLst>
            <pc:docMk/>
            <pc:sldMk cId="0" sldId="261"/>
            <ac:picMk id="7" creationId="{FD3166B1-8389-4B12-9B69-1C94FEA91E61}"/>
          </ac:picMkLst>
        </pc:picChg>
        <pc:picChg chg="del">
          <ac:chgData name="Yilmaz Mustafa" userId="bbcede42-c1b2-43e6-a370-e252b59f6c51" providerId="ADAL" clId="{5160DEBC-9FF7-435F-B8A3-8A3F161BF12B}" dt="2022-02-06T14:29:56.366" v="10" actId="478"/>
          <ac:picMkLst>
            <pc:docMk/>
            <pc:sldMk cId="0" sldId="261"/>
            <ac:picMk id="94" creationId="{00000000-0000-0000-0000-000000000000}"/>
          </ac:picMkLst>
        </pc:picChg>
        <pc:picChg chg="del">
          <ac:chgData name="Yilmaz Mustafa" userId="bbcede42-c1b2-43e6-a370-e252b59f6c51" providerId="ADAL" clId="{5160DEBC-9FF7-435F-B8A3-8A3F161BF12B}" dt="2022-02-06T14:29:56.366" v="10" actId="478"/>
          <ac:picMkLst>
            <pc:docMk/>
            <pc:sldMk cId="0" sldId="261"/>
            <ac:picMk id="95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160DEBC-9FF7-435F-B8A3-8A3F161BF12B}" dt="2022-02-21T12:30:30.111" v="1480"/>
        <pc:sldMkLst>
          <pc:docMk/>
          <pc:sldMk cId="0" sldId="262"/>
        </pc:sldMkLst>
        <pc:spChg chg="add del mod">
          <ac:chgData name="Yilmaz Mustafa" userId="bbcede42-c1b2-43e6-a370-e252b59f6c51" providerId="ADAL" clId="{5160DEBC-9FF7-435F-B8A3-8A3F161BF12B}" dt="2022-02-14T13:34:00.330" v="80" actId="478"/>
          <ac:spMkLst>
            <pc:docMk/>
            <pc:sldMk cId="0" sldId="262"/>
            <ac:spMk id="3" creationId="{D46D52E9-E03B-4728-B717-3CD5C4340A60}"/>
          </ac:spMkLst>
        </pc:spChg>
        <pc:spChg chg="add del mod">
          <ac:chgData name="Yilmaz Mustafa" userId="bbcede42-c1b2-43e6-a370-e252b59f6c51" providerId="ADAL" clId="{5160DEBC-9FF7-435F-B8A3-8A3F161BF12B}" dt="2022-02-21T12:30:29.857" v="1479" actId="478"/>
          <ac:spMkLst>
            <pc:docMk/>
            <pc:sldMk cId="0" sldId="262"/>
            <ac:spMk id="8" creationId="{97F8C2CD-24FD-4698-BD9E-C1AC6F18BCB6}"/>
          </ac:spMkLst>
        </pc:spChg>
        <pc:spChg chg="add del mod">
          <ac:chgData name="Yilmaz Mustafa" userId="bbcede42-c1b2-43e6-a370-e252b59f6c51" providerId="ADAL" clId="{5160DEBC-9FF7-435F-B8A3-8A3F161BF12B}" dt="2022-02-21T12:30:29.857" v="1479" actId="478"/>
          <ac:spMkLst>
            <pc:docMk/>
            <pc:sldMk cId="0" sldId="262"/>
            <ac:spMk id="9" creationId="{470B6604-55A2-48AF-8DC5-C5E9084814DA}"/>
          </ac:spMkLst>
        </pc:spChg>
        <pc:spChg chg="add mod">
          <ac:chgData name="Yilmaz Mustafa" userId="bbcede42-c1b2-43e6-a370-e252b59f6c51" providerId="ADAL" clId="{5160DEBC-9FF7-435F-B8A3-8A3F161BF12B}" dt="2022-02-21T12:30:30.111" v="1480"/>
          <ac:spMkLst>
            <pc:docMk/>
            <pc:sldMk cId="0" sldId="262"/>
            <ac:spMk id="10" creationId="{F178D511-97DF-495C-BAEC-A065C94E71E5}"/>
          </ac:spMkLst>
        </pc:spChg>
        <pc:spChg chg="add mod">
          <ac:chgData name="Yilmaz Mustafa" userId="bbcede42-c1b2-43e6-a370-e252b59f6c51" providerId="ADAL" clId="{5160DEBC-9FF7-435F-B8A3-8A3F161BF12B}" dt="2022-02-21T12:30:30.111" v="1480"/>
          <ac:spMkLst>
            <pc:docMk/>
            <pc:sldMk cId="0" sldId="262"/>
            <ac:spMk id="11" creationId="{FB626682-4280-4EFE-B5F3-070F084E9284}"/>
          </ac:spMkLst>
        </pc:spChg>
        <pc:spChg chg="del">
          <ac:chgData name="Yilmaz Mustafa" userId="bbcede42-c1b2-43e6-a370-e252b59f6c51" providerId="ADAL" clId="{5160DEBC-9FF7-435F-B8A3-8A3F161BF12B}" dt="2022-02-14T13:33:58.099" v="79" actId="478"/>
          <ac:spMkLst>
            <pc:docMk/>
            <pc:sldMk cId="0" sldId="262"/>
            <ac:spMk id="100" creationId="{00000000-0000-0000-0000-000000000000}"/>
          </ac:spMkLst>
        </pc:spChg>
        <pc:spChg chg="mod">
          <ac:chgData name="Yilmaz Mustafa" userId="bbcede42-c1b2-43e6-a370-e252b59f6c51" providerId="ADAL" clId="{5160DEBC-9FF7-435F-B8A3-8A3F161BF12B}" dt="2022-02-14T14:06:27.223" v="335" actId="113"/>
          <ac:spMkLst>
            <pc:docMk/>
            <pc:sldMk cId="0" sldId="262"/>
            <ac:spMk id="101" creationId="{00000000-0000-0000-0000-000000000000}"/>
          </ac:spMkLst>
        </pc:spChg>
        <pc:picChg chg="add mod">
          <ac:chgData name="Yilmaz Mustafa" userId="bbcede42-c1b2-43e6-a370-e252b59f6c51" providerId="ADAL" clId="{5160DEBC-9FF7-435F-B8A3-8A3F161BF12B}" dt="2022-02-06T14:30:03.885" v="13"/>
          <ac:picMkLst>
            <pc:docMk/>
            <pc:sldMk cId="0" sldId="262"/>
            <ac:picMk id="6" creationId="{4A6B7E40-1FE3-44C5-8B32-F07BAC49A891}"/>
          </ac:picMkLst>
        </pc:picChg>
        <pc:picChg chg="add mod">
          <ac:chgData name="Yilmaz Mustafa" userId="bbcede42-c1b2-43e6-a370-e252b59f6c51" providerId="ADAL" clId="{5160DEBC-9FF7-435F-B8A3-8A3F161BF12B}" dt="2022-02-06T14:30:03.885" v="13"/>
          <ac:picMkLst>
            <pc:docMk/>
            <pc:sldMk cId="0" sldId="262"/>
            <ac:picMk id="7" creationId="{7A43993C-EA2D-4837-987C-9B749B924309}"/>
          </ac:picMkLst>
        </pc:picChg>
        <pc:picChg chg="del">
          <ac:chgData name="Yilmaz Mustafa" userId="bbcede42-c1b2-43e6-a370-e252b59f6c51" providerId="ADAL" clId="{5160DEBC-9FF7-435F-B8A3-8A3F161BF12B}" dt="2022-02-06T14:30:02.545" v="12" actId="478"/>
          <ac:picMkLst>
            <pc:docMk/>
            <pc:sldMk cId="0" sldId="262"/>
            <ac:picMk id="102" creationId="{00000000-0000-0000-0000-000000000000}"/>
          </ac:picMkLst>
        </pc:picChg>
        <pc:picChg chg="del">
          <ac:chgData name="Yilmaz Mustafa" userId="bbcede42-c1b2-43e6-a370-e252b59f6c51" providerId="ADAL" clId="{5160DEBC-9FF7-435F-B8A3-8A3F161BF12B}" dt="2022-02-06T14:30:02.545" v="12" actId="478"/>
          <ac:picMkLst>
            <pc:docMk/>
            <pc:sldMk cId="0" sldId="262"/>
            <ac:picMk id="103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160DEBC-9FF7-435F-B8A3-8A3F161BF12B}" dt="2022-02-21T12:30:35.638" v="1482"/>
        <pc:sldMkLst>
          <pc:docMk/>
          <pc:sldMk cId="0" sldId="263"/>
        </pc:sldMkLst>
        <pc:spChg chg="add del mod">
          <ac:chgData name="Yilmaz Mustafa" userId="bbcede42-c1b2-43e6-a370-e252b59f6c51" providerId="ADAL" clId="{5160DEBC-9FF7-435F-B8A3-8A3F161BF12B}" dt="2022-02-14T13:34:04.895" v="83" actId="478"/>
          <ac:spMkLst>
            <pc:docMk/>
            <pc:sldMk cId="0" sldId="263"/>
            <ac:spMk id="3" creationId="{A493BB56-BF23-44F8-93B9-3F57E1816C59}"/>
          </ac:spMkLst>
        </pc:spChg>
        <pc:spChg chg="add mod">
          <ac:chgData name="Yilmaz Mustafa" userId="bbcede42-c1b2-43e6-a370-e252b59f6c51" providerId="ADAL" clId="{5160DEBC-9FF7-435F-B8A3-8A3F161BF12B}" dt="2022-02-21T12:30:35.638" v="1482"/>
          <ac:spMkLst>
            <pc:docMk/>
            <pc:sldMk cId="0" sldId="263"/>
            <ac:spMk id="7" creationId="{1ED15758-D37B-4248-8B58-BB22FB247921}"/>
          </ac:spMkLst>
        </pc:spChg>
        <pc:spChg chg="add del mod">
          <ac:chgData name="Yilmaz Mustafa" userId="bbcede42-c1b2-43e6-a370-e252b59f6c51" providerId="ADAL" clId="{5160DEBC-9FF7-435F-B8A3-8A3F161BF12B}" dt="2022-02-21T12:30:35.394" v="1481" actId="478"/>
          <ac:spMkLst>
            <pc:docMk/>
            <pc:sldMk cId="0" sldId="263"/>
            <ac:spMk id="10" creationId="{2C7B7B7D-70B3-4CFD-8721-8CD2CF299F8A}"/>
          </ac:spMkLst>
        </pc:spChg>
        <pc:spChg chg="add del mod">
          <ac:chgData name="Yilmaz Mustafa" userId="bbcede42-c1b2-43e6-a370-e252b59f6c51" providerId="ADAL" clId="{5160DEBC-9FF7-435F-B8A3-8A3F161BF12B}" dt="2022-02-21T12:30:35.394" v="1481" actId="478"/>
          <ac:spMkLst>
            <pc:docMk/>
            <pc:sldMk cId="0" sldId="263"/>
            <ac:spMk id="11" creationId="{C6B9A187-0BAC-4FCE-9553-8F3884B24833}"/>
          </ac:spMkLst>
        </pc:spChg>
        <pc:spChg chg="add mod">
          <ac:chgData name="Yilmaz Mustafa" userId="bbcede42-c1b2-43e6-a370-e252b59f6c51" providerId="ADAL" clId="{5160DEBC-9FF7-435F-B8A3-8A3F161BF12B}" dt="2022-02-21T12:30:35.638" v="1482"/>
          <ac:spMkLst>
            <pc:docMk/>
            <pc:sldMk cId="0" sldId="263"/>
            <ac:spMk id="12" creationId="{5438D780-BDE6-4055-AD19-6392D7DD49A0}"/>
          </ac:spMkLst>
        </pc:spChg>
        <pc:spChg chg="del">
          <ac:chgData name="Yilmaz Mustafa" userId="bbcede42-c1b2-43e6-a370-e252b59f6c51" providerId="ADAL" clId="{5160DEBC-9FF7-435F-B8A3-8A3F161BF12B}" dt="2022-02-14T13:34:03.615" v="81" actId="478"/>
          <ac:spMkLst>
            <pc:docMk/>
            <pc:sldMk cId="0" sldId="263"/>
            <ac:spMk id="108" creationId="{00000000-0000-0000-0000-000000000000}"/>
          </ac:spMkLst>
        </pc:spChg>
        <pc:spChg chg="mod">
          <ac:chgData name="Yilmaz Mustafa" userId="bbcede42-c1b2-43e6-a370-e252b59f6c51" providerId="ADAL" clId="{5160DEBC-9FF7-435F-B8A3-8A3F161BF12B}" dt="2022-02-14T14:10:55.672" v="350" actId="1035"/>
          <ac:spMkLst>
            <pc:docMk/>
            <pc:sldMk cId="0" sldId="263"/>
            <ac:spMk id="109" creationId="{00000000-0000-0000-0000-000000000000}"/>
          </ac:spMkLst>
        </pc:spChg>
        <pc:picChg chg="add mod">
          <ac:chgData name="Yilmaz Mustafa" userId="bbcede42-c1b2-43e6-a370-e252b59f6c51" providerId="ADAL" clId="{5160DEBC-9FF7-435F-B8A3-8A3F161BF12B}" dt="2022-02-14T13:34:28.917" v="95"/>
          <ac:picMkLst>
            <pc:docMk/>
            <pc:sldMk cId="0" sldId="263"/>
            <ac:picMk id="8" creationId="{7AA54D82-0FED-4003-A2FD-E62E7E7FC86E}"/>
          </ac:picMkLst>
        </pc:picChg>
        <pc:picChg chg="add mod">
          <ac:chgData name="Yilmaz Mustafa" userId="bbcede42-c1b2-43e6-a370-e252b59f6c51" providerId="ADAL" clId="{5160DEBC-9FF7-435F-B8A3-8A3F161BF12B}" dt="2022-02-14T13:34:28.917" v="95"/>
          <ac:picMkLst>
            <pc:docMk/>
            <pc:sldMk cId="0" sldId="263"/>
            <ac:picMk id="9" creationId="{94AAC217-D49E-4E8A-922F-CFC259F4BB43}"/>
          </ac:picMkLst>
        </pc:picChg>
        <pc:picChg chg="del">
          <ac:chgData name="Yilmaz Mustafa" userId="bbcede42-c1b2-43e6-a370-e252b59f6c51" providerId="ADAL" clId="{5160DEBC-9FF7-435F-B8A3-8A3F161BF12B}" dt="2022-02-14T13:34:04.124" v="82" actId="478"/>
          <ac:picMkLst>
            <pc:docMk/>
            <pc:sldMk cId="0" sldId="263"/>
            <ac:picMk id="110" creationId="{00000000-0000-0000-0000-000000000000}"/>
          </ac:picMkLst>
        </pc:picChg>
        <pc:picChg chg="del">
          <ac:chgData name="Yilmaz Mustafa" userId="bbcede42-c1b2-43e6-a370-e252b59f6c51" providerId="ADAL" clId="{5160DEBC-9FF7-435F-B8A3-8A3F161BF12B}" dt="2022-02-14T13:34:05.857" v="84" actId="478"/>
          <ac:picMkLst>
            <pc:docMk/>
            <pc:sldMk cId="0" sldId="263"/>
            <ac:picMk id="111" creationId="{00000000-0000-0000-0000-000000000000}"/>
          </ac:picMkLst>
        </pc:picChg>
      </pc:sldChg>
      <pc:sldChg chg="addSp delSp modSp del mod">
        <pc:chgData name="Yilmaz Mustafa" userId="bbcede42-c1b2-43e6-a370-e252b59f6c51" providerId="ADAL" clId="{5160DEBC-9FF7-435F-B8A3-8A3F161BF12B}" dt="2022-02-14T14:10:59" v="351" actId="47"/>
        <pc:sldMkLst>
          <pc:docMk/>
          <pc:sldMk cId="0" sldId="264"/>
        </pc:sldMkLst>
        <pc:spChg chg="add del mod">
          <ac:chgData name="Yilmaz Mustafa" userId="bbcede42-c1b2-43e6-a370-e252b59f6c51" providerId="ADAL" clId="{5160DEBC-9FF7-435F-B8A3-8A3F161BF12B}" dt="2022-02-14T13:34:09.361" v="87" actId="478"/>
          <ac:spMkLst>
            <pc:docMk/>
            <pc:sldMk cId="0" sldId="264"/>
            <ac:spMk id="3" creationId="{54544EFB-E4EE-448E-82C9-0FA4C6BA3269}"/>
          </ac:spMkLst>
        </pc:spChg>
        <pc:spChg chg="add mod">
          <ac:chgData name="Yilmaz Mustafa" userId="bbcede42-c1b2-43e6-a370-e252b59f6c51" providerId="ADAL" clId="{5160DEBC-9FF7-435F-B8A3-8A3F161BF12B}" dt="2022-02-14T13:34:31.381" v="96"/>
          <ac:spMkLst>
            <pc:docMk/>
            <pc:sldMk cId="0" sldId="264"/>
            <ac:spMk id="10" creationId="{2E47C464-F48E-461D-A270-BEDCDB74BB33}"/>
          </ac:spMkLst>
        </pc:spChg>
        <pc:spChg chg="add mod">
          <ac:chgData name="Yilmaz Mustafa" userId="bbcede42-c1b2-43e6-a370-e252b59f6c51" providerId="ADAL" clId="{5160DEBC-9FF7-435F-B8A3-8A3F161BF12B}" dt="2022-02-14T13:34:31.381" v="96"/>
          <ac:spMkLst>
            <pc:docMk/>
            <pc:sldMk cId="0" sldId="264"/>
            <ac:spMk id="11" creationId="{8EB679D1-52AD-4FB5-BAE6-AA1F8C60CAE3}"/>
          </ac:spMkLst>
        </pc:spChg>
        <pc:spChg chg="del">
          <ac:chgData name="Yilmaz Mustafa" userId="bbcede42-c1b2-43e6-a370-e252b59f6c51" providerId="ADAL" clId="{5160DEBC-9FF7-435F-B8A3-8A3F161BF12B}" dt="2022-02-14T13:34:07.755" v="85" actId="478"/>
          <ac:spMkLst>
            <pc:docMk/>
            <pc:sldMk cId="0" sldId="264"/>
            <ac:spMk id="116" creationId="{00000000-0000-0000-0000-000000000000}"/>
          </ac:spMkLst>
        </pc:spChg>
        <pc:picChg chg="add mod">
          <ac:chgData name="Yilmaz Mustafa" userId="bbcede42-c1b2-43e6-a370-e252b59f6c51" providerId="ADAL" clId="{5160DEBC-9FF7-435F-B8A3-8A3F161BF12B}" dt="2022-02-14T13:34:31.381" v="96"/>
          <ac:picMkLst>
            <pc:docMk/>
            <pc:sldMk cId="0" sldId="264"/>
            <ac:picMk id="8" creationId="{CC89565A-85D1-462E-92F6-A2CD8A6C4FC2}"/>
          </ac:picMkLst>
        </pc:picChg>
        <pc:picChg chg="add mod">
          <ac:chgData name="Yilmaz Mustafa" userId="bbcede42-c1b2-43e6-a370-e252b59f6c51" providerId="ADAL" clId="{5160DEBC-9FF7-435F-B8A3-8A3F161BF12B}" dt="2022-02-14T13:34:31.381" v="96"/>
          <ac:picMkLst>
            <pc:docMk/>
            <pc:sldMk cId="0" sldId="264"/>
            <ac:picMk id="9" creationId="{476B023C-6B1A-4EEC-97FB-4258E117CCDF}"/>
          </ac:picMkLst>
        </pc:picChg>
        <pc:picChg chg="del">
          <ac:chgData name="Yilmaz Mustafa" userId="bbcede42-c1b2-43e6-a370-e252b59f6c51" providerId="ADAL" clId="{5160DEBC-9FF7-435F-B8A3-8A3F161BF12B}" dt="2022-02-14T13:34:08.368" v="86" actId="478"/>
          <ac:picMkLst>
            <pc:docMk/>
            <pc:sldMk cId="0" sldId="264"/>
            <ac:picMk id="118" creationId="{00000000-0000-0000-0000-000000000000}"/>
          </ac:picMkLst>
        </pc:picChg>
        <pc:picChg chg="del">
          <ac:chgData name="Yilmaz Mustafa" userId="bbcede42-c1b2-43e6-a370-e252b59f6c51" providerId="ADAL" clId="{5160DEBC-9FF7-435F-B8A3-8A3F161BF12B}" dt="2022-02-14T13:34:10.274" v="88" actId="478"/>
          <ac:picMkLst>
            <pc:docMk/>
            <pc:sldMk cId="0" sldId="264"/>
            <ac:picMk id="119" creationId="{00000000-0000-0000-0000-000000000000}"/>
          </ac:picMkLst>
        </pc:picChg>
      </pc:sldChg>
      <pc:sldChg chg="addSp delSp modSp del mod">
        <pc:chgData name="Yilmaz Mustafa" userId="bbcede42-c1b2-43e6-a370-e252b59f6c51" providerId="ADAL" clId="{5160DEBC-9FF7-435F-B8A3-8A3F161BF12B}" dt="2022-02-21T12:32:37.401" v="1483" actId="2696"/>
        <pc:sldMkLst>
          <pc:docMk/>
          <pc:sldMk cId="0" sldId="265"/>
        </pc:sldMkLst>
        <pc:spChg chg="add del mod">
          <ac:chgData name="Yilmaz Mustafa" userId="bbcede42-c1b2-43e6-a370-e252b59f6c51" providerId="ADAL" clId="{5160DEBC-9FF7-435F-B8A3-8A3F161BF12B}" dt="2022-02-14T13:34:13.425" v="91" actId="478"/>
          <ac:spMkLst>
            <pc:docMk/>
            <pc:sldMk cId="0" sldId="265"/>
            <ac:spMk id="3" creationId="{10D8ACF0-D314-42B5-98C0-AC59A1015E65}"/>
          </ac:spMkLst>
        </pc:spChg>
        <pc:spChg chg="add mod">
          <ac:chgData name="Yilmaz Mustafa" userId="bbcede42-c1b2-43e6-a370-e252b59f6c51" providerId="ADAL" clId="{5160DEBC-9FF7-435F-B8A3-8A3F161BF12B}" dt="2022-02-14T13:34:32.682" v="97"/>
          <ac:spMkLst>
            <pc:docMk/>
            <pc:sldMk cId="0" sldId="265"/>
            <ac:spMk id="10" creationId="{335B6AE8-2721-42C2-A62C-66FB385A3965}"/>
          </ac:spMkLst>
        </pc:spChg>
        <pc:spChg chg="add mod">
          <ac:chgData name="Yilmaz Mustafa" userId="bbcede42-c1b2-43e6-a370-e252b59f6c51" providerId="ADAL" clId="{5160DEBC-9FF7-435F-B8A3-8A3F161BF12B}" dt="2022-02-14T13:34:32.682" v="97"/>
          <ac:spMkLst>
            <pc:docMk/>
            <pc:sldMk cId="0" sldId="265"/>
            <ac:spMk id="11" creationId="{4E06D49A-13C6-477D-80C4-16CEB8B80D31}"/>
          </ac:spMkLst>
        </pc:spChg>
        <pc:spChg chg="del">
          <ac:chgData name="Yilmaz Mustafa" userId="bbcede42-c1b2-43e6-a370-e252b59f6c51" providerId="ADAL" clId="{5160DEBC-9FF7-435F-B8A3-8A3F161BF12B}" dt="2022-02-14T13:34:12.148" v="89" actId="478"/>
          <ac:spMkLst>
            <pc:docMk/>
            <pc:sldMk cId="0" sldId="265"/>
            <ac:spMk id="124" creationId="{00000000-0000-0000-0000-000000000000}"/>
          </ac:spMkLst>
        </pc:spChg>
        <pc:spChg chg="mod">
          <ac:chgData name="Yilmaz Mustafa" userId="bbcede42-c1b2-43e6-a370-e252b59f6c51" providerId="ADAL" clId="{5160DEBC-9FF7-435F-B8A3-8A3F161BF12B}" dt="2022-02-14T14:14:24.555" v="460" actId="20577"/>
          <ac:spMkLst>
            <pc:docMk/>
            <pc:sldMk cId="0" sldId="265"/>
            <ac:spMk id="125" creationId="{00000000-0000-0000-0000-000000000000}"/>
          </ac:spMkLst>
        </pc:spChg>
        <pc:picChg chg="add mod">
          <ac:chgData name="Yilmaz Mustafa" userId="bbcede42-c1b2-43e6-a370-e252b59f6c51" providerId="ADAL" clId="{5160DEBC-9FF7-435F-B8A3-8A3F161BF12B}" dt="2022-02-14T13:34:32.682" v="97"/>
          <ac:picMkLst>
            <pc:docMk/>
            <pc:sldMk cId="0" sldId="265"/>
            <ac:picMk id="8" creationId="{F356BEE5-0003-4E3F-B56B-5A8DF879BEC0}"/>
          </ac:picMkLst>
        </pc:picChg>
        <pc:picChg chg="add mod">
          <ac:chgData name="Yilmaz Mustafa" userId="bbcede42-c1b2-43e6-a370-e252b59f6c51" providerId="ADAL" clId="{5160DEBC-9FF7-435F-B8A3-8A3F161BF12B}" dt="2022-02-14T13:34:32.682" v="97"/>
          <ac:picMkLst>
            <pc:docMk/>
            <pc:sldMk cId="0" sldId="265"/>
            <ac:picMk id="9" creationId="{AE3A4BC5-07F3-45BB-B1FF-8203A18D1D8D}"/>
          </ac:picMkLst>
        </pc:picChg>
        <pc:picChg chg="del">
          <ac:chgData name="Yilmaz Mustafa" userId="bbcede42-c1b2-43e6-a370-e252b59f6c51" providerId="ADAL" clId="{5160DEBC-9FF7-435F-B8A3-8A3F161BF12B}" dt="2022-02-14T13:34:12.722" v="90" actId="478"/>
          <ac:picMkLst>
            <pc:docMk/>
            <pc:sldMk cId="0" sldId="265"/>
            <ac:picMk id="126" creationId="{00000000-0000-0000-0000-000000000000}"/>
          </ac:picMkLst>
        </pc:picChg>
        <pc:picChg chg="del">
          <ac:chgData name="Yilmaz Mustafa" userId="bbcede42-c1b2-43e6-a370-e252b59f6c51" providerId="ADAL" clId="{5160DEBC-9FF7-435F-B8A3-8A3F161BF12B}" dt="2022-02-14T13:34:14.420" v="92" actId="478"/>
          <ac:picMkLst>
            <pc:docMk/>
            <pc:sldMk cId="0" sldId="265"/>
            <ac:picMk id="127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160DEBC-9FF7-435F-B8A3-8A3F161BF12B}" dt="2022-02-21T12:33:58.437" v="1485"/>
        <pc:sldMkLst>
          <pc:docMk/>
          <pc:sldMk cId="0" sldId="266"/>
        </pc:sldMkLst>
        <pc:spChg chg="add del mod">
          <ac:chgData name="Yilmaz Mustafa" userId="bbcede42-c1b2-43e6-a370-e252b59f6c51" providerId="ADAL" clId="{5160DEBC-9FF7-435F-B8A3-8A3F161BF12B}" dt="2022-02-21T12:33:58.184" v="1484" actId="478"/>
          <ac:spMkLst>
            <pc:docMk/>
            <pc:sldMk cId="0" sldId="266"/>
            <ac:spMk id="7" creationId="{F2578507-AF3A-4FC6-8544-ACB1A42645A3}"/>
          </ac:spMkLst>
        </pc:spChg>
        <pc:spChg chg="add del mod">
          <ac:chgData name="Yilmaz Mustafa" userId="bbcede42-c1b2-43e6-a370-e252b59f6c51" providerId="ADAL" clId="{5160DEBC-9FF7-435F-B8A3-8A3F161BF12B}" dt="2022-02-21T12:33:58.184" v="1484" actId="478"/>
          <ac:spMkLst>
            <pc:docMk/>
            <pc:sldMk cId="0" sldId="266"/>
            <ac:spMk id="8" creationId="{E14045A6-DAF6-4DCA-AAF3-B1854C929E36}"/>
          </ac:spMkLst>
        </pc:spChg>
        <pc:spChg chg="add mod">
          <ac:chgData name="Yilmaz Mustafa" userId="bbcede42-c1b2-43e6-a370-e252b59f6c51" providerId="ADAL" clId="{5160DEBC-9FF7-435F-B8A3-8A3F161BF12B}" dt="2022-02-21T12:33:58.437" v="1485"/>
          <ac:spMkLst>
            <pc:docMk/>
            <pc:sldMk cId="0" sldId="266"/>
            <ac:spMk id="9" creationId="{5F9D62B2-DAE8-4D1F-B854-CCBCC3AB35AD}"/>
          </ac:spMkLst>
        </pc:spChg>
        <pc:spChg chg="add mod">
          <ac:chgData name="Yilmaz Mustafa" userId="bbcede42-c1b2-43e6-a370-e252b59f6c51" providerId="ADAL" clId="{5160DEBC-9FF7-435F-B8A3-8A3F161BF12B}" dt="2022-02-21T12:33:58.437" v="1485"/>
          <ac:spMkLst>
            <pc:docMk/>
            <pc:sldMk cId="0" sldId="266"/>
            <ac:spMk id="10" creationId="{4795E21E-A36A-41F4-B79E-F0F4B176327B}"/>
          </ac:spMkLst>
        </pc:spChg>
        <pc:spChg chg="mod">
          <ac:chgData name="Yilmaz Mustafa" userId="bbcede42-c1b2-43e6-a370-e252b59f6c51" providerId="ADAL" clId="{5160DEBC-9FF7-435F-B8A3-8A3F161BF12B}" dt="2022-02-14T14:00:26.468" v="267" actId="20577"/>
          <ac:spMkLst>
            <pc:docMk/>
            <pc:sldMk cId="0" sldId="266"/>
            <ac:spMk id="132" creationId="{00000000-0000-0000-0000-000000000000}"/>
          </ac:spMkLst>
        </pc:spChg>
        <pc:picChg chg="add mod">
          <ac:chgData name="Yilmaz Mustafa" userId="bbcede42-c1b2-43e6-a370-e252b59f6c51" providerId="ADAL" clId="{5160DEBC-9FF7-435F-B8A3-8A3F161BF12B}" dt="2022-02-14T13:34:34.007" v="98"/>
          <ac:picMkLst>
            <pc:docMk/>
            <pc:sldMk cId="0" sldId="266"/>
            <ac:picMk id="5" creationId="{AA6618AB-0532-42B8-8680-8E7AD13D23E7}"/>
          </ac:picMkLst>
        </pc:picChg>
        <pc:picChg chg="add mod">
          <ac:chgData name="Yilmaz Mustafa" userId="bbcede42-c1b2-43e6-a370-e252b59f6c51" providerId="ADAL" clId="{5160DEBC-9FF7-435F-B8A3-8A3F161BF12B}" dt="2022-02-14T13:34:34.007" v="98"/>
          <ac:picMkLst>
            <pc:docMk/>
            <pc:sldMk cId="0" sldId="266"/>
            <ac:picMk id="6" creationId="{C7AE2B5A-CD88-4024-8537-98329EA0561C}"/>
          </ac:picMkLst>
        </pc:picChg>
        <pc:picChg chg="del">
          <ac:chgData name="Yilmaz Mustafa" userId="bbcede42-c1b2-43e6-a370-e252b59f6c51" providerId="ADAL" clId="{5160DEBC-9FF7-435F-B8A3-8A3F161BF12B}" dt="2022-02-14T13:34:16.460" v="93" actId="478"/>
          <ac:picMkLst>
            <pc:docMk/>
            <pc:sldMk cId="0" sldId="266"/>
            <ac:picMk id="133" creationId="{00000000-0000-0000-0000-000000000000}"/>
          </ac:picMkLst>
        </pc:picChg>
        <pc:picChg chg="del">
          <ac:chgData name="Yilmaz Mustafa" userId="bbcede42-c1b2-43e6-a370-e252b59f6c51" providerId="ADAL" clId="{5160DEBC-9FF7-435F-B8A3-8A3F161BF12B}" dt="2022-02-14T13:34:16.983" v="94" actId="478"/>
          <ac:picMkLst>
            <pc:docMk/>
            <pc:sldMk cId="0" sldId="266"/>
            <ac:picMk id="134" creationId="{00000000-0000-0000-0000-000000000000}"/>
          </ac:picMkLst>
        </pc:picChg>
      </pc:sldChg>
      <pc:sldChg chg="add">
        <pc:chgData name="Yilmaz Mustafa" userId="bbcede42-c1b2-43e6-a370-e252b59f6c51" providerId="ADAL" clId="{5160DEBC-9FF7-435F-B8A3-8A3F161BF12B}" dt="2022-02-14T13:35:20.253" v="100"/>
        <pc:sldMkLst>
          <pc:docMk/>
          <pc:sldMk cId="3190903067" sldId="267"/>
        </pc:sldMkLst>
      </pc:sldChg>
      <pc:sldChg chg="add del">
        <pc:chgData name="Yilmaz Mustafa" userId="bbcede42-c1b2-43e6-a370-e252b59f6c51" providerId="ADAL" clId="{5160DEBC-9FF7-435F-B8A3-8A3F161BF12B}" dt="2022-02-21T12:25:26.862" v="1456" actId="47"/>
        <pc:sldMkLst>
          <pc:docMk/>
          <pc:sldMk cId="2269178095" sldId="268"/>
        </pc:sldMkLst>
      </pc:sldChg>
      <pc:sldChg chg="addSp delSp modSp new del mod ord">
        <pc:chgData name="Yilmaz Mustafa" userId="bbcede42-c1b2-43e6-a370-e252b59f6c51" providerId="ADAL" clId="{5160DEBC-9FF7-435F-B8A3-8A3F161BF12B}" dt="2022-02-21T12:32:37.401" v="1483" actId="2696"/>
        <pc:sldMkLst>
          <pc:docMk/>
          <pc:sldMk cId="662859778" sldId="269"/>
        </pc:sldMkLst>
        <pc:spChg chg="del mod">
          <ac:chgData name="Yilmaz Mustafa" userId="bbcede42-c1b2-43e6-a370-e252b59f6c51" providerId="ADAL" clId="{5160DEBC-9FF7-435F-B8A3-8A3F161BF12B}" dt="2022-02-14T15:53:46.257" v="1102" actId="478"/>
          <ac:spMkLst>
            <pc:docMk/>
            <pc:sldMk cId="662859778" sldId="269"/>
            <ac:spMk id="2" creationId="{668B5594-67CB-4E5A-91BF-263FB5E1468F}"/>
          </ac:spMkLst>
        </pc:spChg>
        <pc:spChg chg="del mod">
          <ac:chgData name="Yilmaz Mustafa" userId="bbcede42-c1b2-43e6-a370-e252b59f6c51" providerId="ADAL" clId="{5160DEBC-9FF7-435F-B8A3-8A3F161BF12B}" dt="2022-02-14T15:51:21.446" v="1080" actId="478"/>
          <ac:spMkLst>
            <pc:docMk/>
            <pc:sldMk cId="662859778" sldId="269"/>
            <ac:spMk id="3" creationId="{7C5285BB-290E-4310-8062-0D74B2F2C166}"/>
          </ac:spMkLst>
        </pc:spChg>
        <pc:spChg chg="add del mod">
          <ac:chgData name="Yilmaz Mustafa" userId="bbcede42-c1b2-43e6-a370-e252b59f6c51" providerId="ADAL" clId="{5160DEBC-9FF7-435F-B8A3-8A3F161BF12B}" dt="2022-02-14T15:51:23.902" v="1081" actId="478"/>
          <ac:spMkLst>
            <pc:docMk/>
            <pc:sldMk cId="662859778" sldId="269"/>
            <ac:spMk id="9" creationId="{685E4521-6C3D-44A1-9C79-9E3F74F9A3D3}"/>
          </ac:spMkLst>
        </pc:spChg>
        <pc:spChg chg="add del mod">
          <ac:chgData name="Yilmaz Mustafa" userId="bbcede42-c1b2-43e6-a370-e252b59f6c51" providerId="ADAL" clId="{5160DEBC-9FF7-435F-B8A3-8A3F161BF12B}" dt="2022-02-14T15:53:48.459" v="1103" actId="478"/>
          <ac:spMkLst>
            <pc:docMk/>
            <pc:sldMk cId="662859778" sldId="269"/>
            <ac:spMk id="12" creationId="{9F662D65-8E53-4E64-A638-8059A013612D}"/>
          </ac:spMkLst>
        </pc:spChg>
        <pc:spChg chg="add mod">
          <ac:chgData name="Yilmaz Mustafa" userId="bbcede42-c1b2-43e6-a370-e252b59f6c51" providerId="ADAL" clId="{5160DEBC-9FF7-435F-B8A3-8A3F161BF12B}" dt="2022-02-14T16:00:48.275" v="1394" actId="1076"/>
          <ac:spMkLst>
            <pc:docMk/>
            <pc:sldMk cId="662859778" sldId="269"/>
            <ac:spMk id="13" creationId="{CD817AF6-628E-4B7F-B2F6-5F4EB9089052}"/>
          </ac:spMkLst>
        </pc:spChg>
        <pc:spChg chg="add mod">
          <ac:chgData name="Yilmaz Mustafa" userId="bbcede42-c1b2-43e6-a370-e252b59f6c51" providerId="ADAL" clId="{5160DEBC-9FF7-435F-B8A3-8A3F161BF12B}" dt="2022-02-14T15:59:57.304" v="1384" actId="1035"/>
          <ac:spMkLst>
            <pc:docMk/>
            <pc:sldMk cId="662859778" sldId="269"/>
            <ac:spMk id="17" creationId="{3C107A49-CFA9-4146-B6EB-973984A04B95}"/>
          </ac:spMkLst>
        </pc:spChg>
        <pc:spChg chg="add mod">
          <ac:chgData name="Yilmaz Mustafa" userId="bbcede42-c1b2-43e6-a370-e252b59f6c51" providerId="ADAL" clId="{5160DEBC-9FF7-435F-B8A3-8A3F161BF12B}" dt="2022-02-14T16:00:03.894" v="1387" actId="1076"/>
          <ac:spMkLst>
            <pc:docMk/>
            <pc:sldMk cId="662859778" sldId="269"/>
            <ac:spMk id="19" creationId="{E89ADE5B-BA58-44C8-A5A4-25F810E91C57}"/>
          </ac:spMkLst>
        </pc:spChg>
        <pc:picChg chg="add del mod">
          <ac:chgData name="Yilmaz Mustafa" userId="bbcede42-c1b2-43e6-a370-e252b59f6c51" providerId="ADAL" clId="{5160DEBC-9FF7-435F-B8A3-8A3F161BF12B}" dt="2022-02-14T14:22:45" v="810" actId="478"/>
          <ac:picMkLst>
            <pc:docMk/>
            <pc:sldMk cId="662859778" sldId="269"/>
            <ac:picMk id="5" creationId="{08B7EAAC-3973-433F-BF4C-E65272677231}"/>
          </ac:picMkLst>
        </pc:picChg>
        <pc:picChg chg="add del mod">
          <ac:chgData name="Yilmaz Mustafa" userId="bbcede42-c1b2-43e6-a370-e252b59f6c51" providerId="ADAL" clId="{5160DEBC-9FF7-435F-B8A3-8A3F161BF12B}" dt="2022-02-14T15:50:58.448" v="1079" actId="478"/>
          <ac:picMkLst>
            <pc:docMk/>
            <pc:sldMk cId="662859778" sldId="269"/>
            <ac:picMk id="7" creationId="{1D43F4EF-D0F8-4894-8080-36D27E431D8C}"/>
          </ac:picMkLst>
        </pc:picChg>
        <pc:picChg chg="add del mod">
          <ac:chgData name="Yilmaz Mustafa" userId="bbcede42-c1b2-43e6-a370-e252b59f6c51" providerId="ADAL" clId="{5160DEBC-9FF7-435F-B8A3-8A3F161BF12B}" dt="2022-02-14T15:45:17.077" v="1075" actId="478"/>
          <ac:picMkLst>
            <pc:docMk/>
            <pc:sldMk cId="662859778" sldId="269"/>
            <ac:picMk id="1026" creationId="{CAD2165F-8137-4C2C-8FEA-EC6B214598A7}"/>
          </ac:picMkLst>
        </pc:picChg>
        <pc:picChg chg="add del mod">
          <ac:chgData name="Yilmaz Mustafa" userId="bbcede42-c1b2-43e6-a370-e252b59f6c51" providerId="ADAL" clId="{5160DEBC-9FF7-435F-B8A3-8A3F161BF12B}" dt="2022-02-14T15:53:22.989" v="1100" actId="478"/>
          <ac:picMkLst>
            <pc:docMk/>
            <pc:sldMk cId="662859778" sldId="269"/>
            <ac:picMk id="1028" creationId="{606D3164-C3AA-432D-BABB-3E0DDE3F6AE5}"/>
          </ac:picMkLst>
        </pc:picChg>
      </pc:sldChg>
      <pc:sldChg chg="addSp modSp add del mod">
        <pc:chgData name="Yilmaz Mustafa" userId="bbcede42-c1b2-43e6-a370-e252b59f6c51" providerId="ADAL" clId="{5160DEBC-9FF7-435F-B8A3-8A3F161BF12B}" dt="2022-02-21T12:32:37.401" v="1483" actId="2696"/>
        <pc:sldMkLst>
          <pc:docMk/>
          <pc:sldMk cId="72811344" sldId="270"/>
        </pc:sldMkLst>
        <pc:spChg chg="mod">
          <ac:chgData name="Yilmaz Mustafa" userId="bbcede42-c1b2-43e6-a370-e252b59f6c51" providerId="ADAL" clId="{5160DEBC-9FF7-435F-B8A3-8A3F161BF12B}" dt="2022-02-14T14:23:07.599" v="828" actId="20577"/>
          <ac:spMkLst>
            <pc:docMk/>
            <pc:sldMk cId="72811344" sldId="270"/>
            <ac:spMk id="2" creationId="{668B5594-67CB-4E5A-91BF-263FB5E1468F}"/>
          </ac:spMkLst>
        </pc:spChg>
        <pc:spChg chg="mod">
          <ac:chgData name="Yilmaz Mustafa" userId="bbcede42-c1b2-43e6-a370-e252b59f6c51" providerId="ADAL" clId="{5160DEBC-9FF7-435F-B8A3-8A3F161BF12B}" dt="2022-02-14T14:23:25.841" v="833" actId="14100"/>
          <ac:spMkLst>
            <pc:docMk/>
            <pc:sldMk cId="72811344" sldId="270"/>
            <ac:spMk id="3" creationId="{7C5285BB-290E-4310-8062-0D74B2F2C166}"/>
          </ac:spMkLst>
        </pc:spChg>
        <pc:picChg chg="mod">
          <ac:chgData name="Yilmaz Mustafa" userId="bbcede42-c1b2-43e6-a370-e252b59f6c51" providerId="ADAL" clId="{5160DEBC-9FF7-435F-B8A3-8A3F161BF12B}" dt="2022-02-14T15:34:46.761" v="919" actId="14100"/>
          <ac:picMkLst>
            <pc:docMk/>
            <pc:sldMk cId="72811344" sldId="270"/>
            <ac:picMk id="5" creationId="{08B7EAAC-3973-433F-BF4C-E65272677231}"/>
          </ac:picMkLst>
        </pc:picChg>
        <pc:picChg chg="add mod">
          <ac:chgData name="Yilmaz Mustafa" userId="bbcede42-c1b2-43e6-a370-e252b59f6c51" providerId="ADAL" clId="{5160DEBC-9FF7-435F-B8A3-8A3F161BF12B}" dt="2022-02-14T15:34:41.759" v="916" actId="1076"/>
          <ac:picMkLst>
            <pc:docMk/>
            <pc:sldMk cId="72811344" sldId="270"/>
            <ac:picMk id="6" creationId="{72C9DA1C-DBF2-4FF4-B256-3B5CEF81D4B5}"/>
          </ac:picMkLst>
        </pc:picChg>
        <pc:picChg chg="add mod">
          <ac:chgData name="Yilmaz Mustafa" userId="bbcede42-c1b2-43e6-a370-e252b59f6c51" providerId="ADAL" clId="{5160DEBC-9FF7-435F-B8A3-8A3F161BF12B}" dt="2022-02-14T15:34:40.685" v="915" actId="1076"/>
          <ac:picMkLst>
            <pc:docMk/>
            <pc:sldMk cId="72811344" sldId="270"/>
            <ac:picMk id="8" creationId="{505F9BB4-99FD-4A22-B334-38D151870D58}"/>
          </ac:picMkLst>
        </pc:picChg>
      </pc:sldChg>
      <pc:sldChg chg="addSp delSp modSp add del mod">
        <pc:chgData name="Yilmaz Mustafa" userId="bbcede42-c1b2-43e6-a370-e252b59f6c51" providerId="ADAL" clId="{5160DEBC-9FF7-435F-B8A3-8A3F161BF12B}" dt="2022-02-21T12:32:37.401" v="1483" actId="2696"/>
        <pc:sldMkLst>
          <pc:docMk/>
          <pc:sldMk cId="707466295" sldId="271"/>
        </pc:sldMkLst>
        <pc:picChg chg="del">
          <ac:chgData name="Yilmaz Mustafa" userId="bbcede42-c1b2-43e6-a370-e252b59f6c51" providerId="ADAL" clId="{5160DEBC-9FF7-435F-B8A3-8A3F161BF12B}" dt="2022-02-14T15:32:40.887" v="873" actId="478"/>
          <ac:picMkLst>
            <pc:docMk/>
            <pc:sldMk cId="707466295" sldId="271"/>
            <ac:picMk id="5" creationId="{08B7EAAC-3973-433F-BF4C-E65272677231}"/>
          </ac:picMkLst>
        </pc:picChg>
        <pc:picChg chg="del">
          <ac:chgData name="Yilmaz Mustafa" userId="bbcede42-c1b2-43e6-a370-e252b59f6c51" providerId="ADAL" clId="{5160DEBC-9FF7-435F-B8A3-8A3F161BF12B}" dt="2022-02-14T15:32:39.576" v="872" actId="478"/>
          <ac:picMkLst>
            <pc:docMk/>
            <pc:sldMk cId="707466295" sldId="271"/>
            <ac:picMk id="6" creationId="{72C9DA1C-DBF2-4FF4-B256-3B5CEF81D4B5}"/>
          </ac:picMkLst>
        </pc:picChg>
        <pc:picChg chg="add mod">
          <ac:chgData name="Yilmaz Mustafa" userId="bbcede42-c1b2-43e6-a370-e252b59f6c51" providerId="ADAL" clId="{5160DEBC-9FF7-435F-B8A3-8A3F161BF12B}" dt="2022-02-14T15:32:46.205" v="877" actId="1037"/>
          <ac:picMkLst>
            <pc:docMk/>
            <pc:sldMk cId="707466295" sldId="271"/>
            <ac:picMk id="7" creationId="{7566831C-687E-4F82-90D8-30E94D9271A2}"/>
          </ac:picMkLst>
        </pc:picChg>
        <pc:picChg chg="del">
          <ac:chgData name="Yilmaz Mustafa" userId="bbcede42-c1b2-43e6-a370-e252b59f6c51" providerId="ADAL" clId="{5160DEBC-9FF7-435F-B8A3-8A3F161BF12B}" dt="2022-02-14T15:32:39.576" v="872" actId="478"/>
          <ac:picMkLst>
            <pc:docMk/>
            <pc:sldMk cId="707466295" sldId="271"/>
            <ac:picMk id="8" creationId="{505F9BB4-99FD-4A22-B334-38D151870D58}"/>
          </ac:picMkLst>
        </pc:picChg>
        <pc:picChg chg="add mod">
          <ac:chgData name="Yilmaz Mustafa" userId="bbcede42-c1b2-43e6-a370-e252b59f6c51" providerId="ADAL" clId="{5160DEBC-9FF7-435F-B8A3-8A3F161BF12B}" dt="2022-02-14T15:34:27.533" v="910" actId="1076"/>
          <ac:picMkLst>
            <pc:docMk/>
            <pc:sldMk cId="707466295" sldId="271"/>
            <ac:picMk id="10" creationId="{B3F48302-13EC-4EBC-AED0-14055CCD85FA}"/>
          </ac:picMkLst>
        </pc:picChg>
        <pc:picChg chg="add mod">
          <ac:chgData name="Yilmaz Mustafa" userId="bbcede42-c1b2-43e6-a370-e252b59f6c51" providerId="ADAL" clId="{5160DEBC-9FF7-435F-B8A3-8A3F161BF12B}" dt="2022-02-14T15:34:30.792" v="912" actId="1076"/>
          <ac:picMkLst>
            <pc:docMk/>
            <pc:sldMk cId="707466295" sldId="271"/>
            <ac:picMk id="12" creationId="{4B613EEC-BEA7-4ED0-8F13-F4D37B98914A}"/>
          </ac:picMkLst>
        </pc:picChg>
      </pc:sldChg>
      <pc:sldChg chg="addSp delSp modSp new del mod">
        <pc:chgData name="Yilmaz Mustafa" userId="bbcede42-c1b2-43e6-a370-e252b59f6c51" providerId="ADAL" clId="{5160DEBC-9FF7-435F-B8A3-8A3F161BF12B}" dt="2022-02-21T12:32:37.401" v="1483" actId="2696"/>
        <pc:sldMkLst>
          <pc:docMk/>
          <pc:sldMk cId="2124985481" sldId="272"/>
        </pc:sldMkLst>
        <pc:spChg chg="del">
          <ac:chgData name="Yilmaz Mustafa" userId="bbcede42-c1b2-43e6-a370-e252b59f6c51" providerId="ADAL" clId="{5160DEBC-9FF7-435F-B8A3-8A3F161BF12B}" dt="2022-02-14T15:41:59.904" v="921" actId="478"/>
          <ac:spMkLst>
            <pc:docMk/>
            <pc:sldMk cId="2124985481" sldId="272"/>
            <ac:spMk id="2" creationId="{95126549-86F9-4A79-855C-73ECA334FF60}"/>
          </ac:spMkLst>
        </pc:spChg>
        <pc:spChg chg="del">
          <ac:chgData name="Yilmaz Mustafa" userId="bbcede42-c1b2-43e6-a370-e252b59f6c51" providerId="ADAL" clId="{5160DEBC-9FF7-435F-B8A3-8A3F161BF12B}" dt="2022-02-14T15:41:59.904" v="921" actId="478"/>
          <ac:spMkLst>
            <pc:docMk/>
            <pc:sldMk cId="2124985481" sldId="272"/>
            <ac:spMk id="3" creationId="{B3D267BA-233D-4BC9-BE4A-B408FFAB44EA}"/>
          </ac:spMkLst>
        </pc:spChg>
        <pc:spChg chg="add mod">
          <ac:chgData name="Yilmaz Mustafa" userId="bbcede42-c1b2-43e6-a370-e252b59f6c51" providerId="ADAL" clId="{5160DEBC-9FF7-435F-B8A3-8A3F161BF12B}" dt="2022-02-14T15:43:05.773" v="1017" actId="6549"/>
          <ac:spMkLst>
            <pc:docMk/>
            <pc:sldMk cId="2124985481" sldId="272"/>
            <ac:spMk id="4" creationId="{434674AC-25C6-43C4-A0AB-A9ED27498A73}"/>
          </ac:spMkLst>
        </pc:spChg>
        <pc:spChg chg="add mod">
          <ac:chgData name="Yilmaz Mustafa" userId="bbcede42-c1b2-43e6-a370-e252b59f6c51" providerId="ADAL" clId="{5160DEBC-9FF7-435F-B8A3-8A3F161BF12B}" dt="2022-02-14T15:42:33.589" v="969"/>
          <ac:spMkLst>
            <pc:docMk/>
            <pc:sldMk cId="2124985481" sldId="272"/>
            <ac:spMk id="7" creationId="{FD796BA0-EBDC-4564-9A4D-82E43D2693BC}"/>
          </ac:spMkLst>
        </pc:spChg>
        <pc:spChg chg="add mod">
          <ac:chgData name="Yilmaz Mustafa" userId="bbcede42-c1b2-43e6-a370-e252b59f6c51" providerId="ADAL" clId="{5160DEBC-9FF7-435F-B8A3-8A3F161BF12B}" dt="2022-02-14T15:42:33.589" v="969"/>
          <ac:spMkLst>
            <pc:docMk/>
            <pc:sldMk cId="2124985481" sldId="272"/>
            <ac:spMk id="8" creationId="{FC9AF3B6-A03D-4D43-9374-D740ACD5AF65}"/>
          </ac:spMkLst>
        </pc:spChg>
        <pc:picChg chg="add mod">
          <ac:chgData name="Yilmaz Mustafa" userId="bbcede42-c1b2-43e6-a370-e252b59f6c51" providerId="ADAL" clId="{5160DEBC-9FF7-435F-B8A3-8A3F161BF12B}" dt="2022-02-14T15:42:33.589" v="969"/>
          <ac:picMkLst>
            <pc:docMk/>
            <pc:sldMk cId="2124985481" sldId="272"/>
            <ac:picMk id="5" creationId="{F5A35C9F-0EB9-43F5-912E-328E803F865F}"/>
          </ac:picMkLst>
        </pc:picChg>
        <pc:picChg chg="add mod">
          <ac:chgData name="Yilmaz Mustafa" userId="bbcede42-c1b2-43e6-a370-e252b59f6c51" providerId="ADAL" clId="{5160DEBC-9FF7-435F-B8A3-8A3F161BF12B}" dt="2022-02-14T15:42:33.589" v="969"/>
          <ac:picMkLst>
            <pc:docMk/>
            <pc:sldMk cId="2124985481" sldId="272"/>
            <ac:picMk id="6" creationId="{45C0CAA9-AA2F-41B1-BCEA-501777F5EAB9}"/>
          </ac:picMkLst>
        </pc:picChg>
      </pc:sldChg>
      <pc:sldChg chg="modSp add del mod">
        <pc:chgData name="Yilmaz Mustafa" userId="bbcede42-c1b2-43e6-a370-e252b59f6c51" providerId="ADAL" clId="{5160DEBC-9FF7-435F-B8A3-8A3F161BF12B}" dt="2022-02-21T12:32:37.401" v="1483" actId="2696"/>
        <pc:sldMkLst>
          <pc:docMk/>
          <pc:sldMk cId="1370520759" sldId="273"/>
        </pc:sldMkLst>
        <pc:spChg chg="mod">
          <ac:chgData name="Yilmaz Mustafa" userId="bbcede42-c1b2-43e6-a370-e252b59f6c51" providerId="ADAL" clId="{5160DEBC-9FF7-435F-B8A3-8A3F161BF12B}" dt="2022-02-14T16:01:17.330" v="1418" actId="1037"/>
          <ac:spMkLst>
            <pc:docMk/>
            <pc:sldMk cId="1370520759" sldId="273"/>
            <ac:spMk id="3" creationId="{7C5285BB-290E-4310-8062-0D74B2F2C166}"/>
          </ac:spMkLst>
        </pc:spChg>
      </pc:sldChg>
      <pc:sldChg chg="modSp add del mod">
        <pc:chgData name="Yilmaz Mustafa" userId="bbcede42-c1b2-43e6-a370-e252b59f6c51" providerId="ADAL" clId="{5160DEBC-9FF7-435F-B8A3-8A3F161BF12B}" dt="2022-02-21T12:32:37.401" v="1483" actId="2696"/>
        <pc:sldMkLst>
          <pc:docMk/>
          <pc:sldMk cId="1462654837" sldId="274"/>
        </pc:sldMkLst>
        <pc:spChg chg="mod">
          <ac:chgData name="Yilmaz Mustafa" userId="bbcede42-c1b2-43e6-a370-e252b59f6c51" providerId="ADAL" clId="{5160DEBC-9FF7-435F-B8A3-8A3F161BF12B}" dt="2022-02-14T16:04:13.364" v="1455" actId="20577"/>
          <ac:spMkLst>
            <pc:docMk/>
            <pc:sldMk cId="1462654837" sldId="274"/>
            <ac:spMk id="13" creationId="{CD817AF6-628E-4B7F-B2F6-5F4EB9089052}"/>
          </ac:spMkLst>
        </pc:spChg>
        <pc:spChg chg="mod">
          <ac:chgData name="Yilmaz Mustafa" userId="bbcede42-c1b2-43e6-a370-e252b59f6c51" providerId="ADAL" clId="{5160DEBC-9FF7-435F-B8A3-8A3F161BF12B}" dt="2022-02-14T16:02:19.814" v="1427" actId="20577"/>
          <ac:spMkLst>
            <pc:docMk/>
            <pc:sldMk cId="1462654837" sldId="274"/>
            <ac:spMk id="17" creationId="{3C107A49-CFA9-4146-B6EB-973984A04B95}"/>
          </ac:spMkLst>
        </pc:spChg>
        <pc:spChg chg="mod">
          <ac:chgData name="Yilmaz Mustafa" userId="bbcede42-c1b2-43e6-a370-e252b59f6c51" providerId="ADAL" clId="{5160DEBC-9FF7-435F-B8A3-8A3F161BF12B}" dt="2022-02-14T16:02:35.335" v="1429" actId="14100"/>
          <ac:spMkLst>
            <pc:docMk/>
            <pc:sldMk cId="1462654837" sldId="274"/>
            <ac:spMk id="19" creationId="{E89ADE5B-BA58-44C8-A5A4-25F810E91C57}"/>
          </ac:spMkLst>
        </pc:spChg>
      </pc:sldChg>
      <pc:sldChg chg="add">
        <pc:chgData name="Yilmaz Mustafa" userId="bbcede42-c1b2-43e6-a370-e252b59f6c51" providerId="ADAL" clId="{5160DEBC-9FF7-435F-B8A3-8A3F161BF12B}" dt="2022-02-21T12:25:41.183" v="1458"/>
        <pc:sldMkLst>
          <pc:docMk/>
          <pc:sldMk cId="3487596091" sldId="275"/>
        </pc:sldMkLst>
      </pc:sldChg>
      <pc:sldMasterChg chg="add del addSldLayout delSldLayout">
        <pc:chgData name="Yilmaz Mustafa" userId="bbcede42-c1b2-43e6-a370-e252b59f6c51" providerId="ADAL" clId="{5160DEBC-9FF7-435F-B8A3-8A3F161BF12B}" dt="2022-02-21T12:25:41.176" v="1457" actId="27028"/>
        <pc:sldMasterMkLst>
          <pc:docMk/>
          <pc:sldMasterMk cId="1711548460" sldId="2147483660"/>
        </pc:sldMasterMkLst>
        <pc:sldLayoutChg chg="add del">
          <pc:chgData name="Yilmaz Mustafa" userId="bbcede42-c1b2-43e6-a370-e252b59f6c51" providerId="ADAL" clId="{5160DEBC-9FF7-435F-B8A3-8A3F161BF12B}" dt="2022-02-21T12:25:41.176" v="1457" actId="27028"/>
          <pc:sldLayoutMkLst>
            <pc:docMk/>
            <pc:sldMasterMk cId="1711548460" sldId="2147483660"/>
            <pc:sldLayoutMk cId="3404600902" sldId="214748366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3BFA73-1E6A-41F0-9240-CFC22A2CF36F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10728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3309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1ce3463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21ce3463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86a91ea0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86a91ea0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21ce3463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21ce3463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21ce346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21ce346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1ce3463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1ce3463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1ce3463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1ce3463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1ce3463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21ce3463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1ce34638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1ce34638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37684" y="992767"/>
            <a:ext cx="923065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37675" y="3778833"/>
            <a:ext cx="923065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37675" y="1474833"/>
            <a:ext cx="923065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37675" y="4202967"/>
            <a:ext cx="923065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37740" y="1536480"/>
            <a:ext cx="9230130" cy="455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460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37675" y="2867800"/>
            <a:ext cx="923065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37675" y="1536633"/>
            <a:ext cx="923065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37675" y="1536633"/>
            <a:ext cx="4333225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235100" y="1536633"/>
            <a:ext cx="4333225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37675" y="740800"/>
            <a:ext cx="3042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37675" y="1852800"/>
            <a:ext cx="3042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31104" y="600200"/>
            <a:ext cx="689845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953000" y="-167"/>
            <a:ext cx="4953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43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87625" y="1644233"/>
            <a:ext cx="43823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87625" y="3737433"/>
            <a:ext cx="43823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351125" y="965433"/>
            <a:ext cx="415675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37675" y="5640767"/>
            <a:ext cx="64987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37675" y="1536633"/>
            <a:ext cx="923065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37740" y="992640"/>
            <a:ext cx="9230130" cy="2736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en-US" sz="5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9178650" y="6217440"/>
            <a:ext cx="593970" cy="524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r">
              <a:tabLst>
                <a:tab pos="0" algn="l"/>
              </a:tabLst>
            </a:pPr>
            <a:fld id="{9392FA53-4967-409F-9A25-DD87DF885857}" type="slidenum">
              <a:rPr lang="en" sz="1000" spc="-1" smtClean="0">
                <a:solidFill>
                  <a:srgbClr val="595959"/>
                </a:solidFill>
                <a:ea typeface="Arial"/>
              </a:rPr>
              <a:pPr algn="r">
                <a:tabLst>
                  <a:tab pos="0" algn="l"/>
                </a:tabLst>
              </a:pPr>
              <a:t>‹#›</a:t>
            </a:fld>
            <a:endParaRPr lang="en-US" sz="1000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95300" y="1604640"/>
            <a:ext cx="891501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71154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hyperlink" Target="https://coursedrive.org/python-3-programming-beginner-to-pro-masterclass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wwworks/4759535970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B0354608-2C0B-45C8-8C8B-8E3ED2EF5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1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sym typeface="Arial"/>
            </a:endParaRP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8556B55-4B5E-4692-B31A-BB803512FF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8750"/>
          <a:stretch/>
        </p:blipFill>
        <p:spPr>
          <a:xfrm>
            <a:off x="1" y="10"/>
            <a:ext cx="9905998" cy="6857990"/>
          </a:xfrm>
          <a:prstGeom prst="rect">
            <a:avLst/>
          </a:prstGeom>
        </p:spPr>
      </p:pic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002840" y="714505"/>
            <a:ext cx="7673156" cy="37920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tabLst>
                <a:tab pos="0" algn="l"/>
              </a:tabLst>
            </a:pPr>
            <a:r>
              <a:rPr lang="en-US" sz="6000" b="1" kern="1200" spc="-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Python Fundamentals</a:t>
            </a:r>
            <a:endParaRPr lang="en-US" sz="6000" kern="1200" spc="-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639313" y="4568283"/>
            <a:ext cx="3346704" cy="785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400" kern="1200" spc="-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Yilmaz Mustafa</a:t>
            </a:r>
          </a:p>
        </p:txBody>
      </p:sp>
      <p:sp>
        <p:nvSpPr>
          <p:cNvPr id="115" name="Freeform 5">
            <a:extLst>
              <a:ext uri="{FF2B5EF4-FFF2-40B4-BE49-F238E27FC236}">
                <a16:creationId xmlns:a16="http://schemas.microsoft.com/office/drawing/2014/main" id="{A69EB637-CEDE-43AD-8B65-DDD63C08F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2581" y="2245586"/>
            <a:ext cx="1026112" cy="110826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1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F407F2-9F0D-4CB8-A316-2D93C736B7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22" r="4018" b="-5"/>
          <a:stretch/>
        </p:blipFill>
        <p:spPr>
          <a:xfrm>
            <a:off x="8549640" y="5397114"/>
            <a:ext cx="1060704" cy="11534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7" name="Freeform 5">
            <a:extLst>
              <a:ext uri="{FF2B5EF4-FFF2-40B4-BE49-F238E27FC236}">
                <a16:creationId xmlns:a16="http://schemas.microsoft.com/office/drawing/2014/main" id="{B0FAED46-1BF7-48DB-980D-571CD2A3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07385" y="1825453"/>
            <a:ext cx="649264" cy="701243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1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7596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ctrTitle"/>
          </p:nvPr>
        </p:nvSpPr>
        <p:spPr>
          <a:xfrm>
            <a:off x="692700" y="240270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Unit-Testen – Deel 2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AA6618AB-0532-42B8-8680-8E7AD13D2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AE2B5A-CD88-4024-8537-98329EA05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Google Shape;69;p15">
            <a:extLst>
              <a:ext uri="{FF2B5EF4-FFF2-40B4-BE49-F238E27FC236}">
                <a16:creationId xmlns:a16="http://schemas.microsoft.com/office/drawing/2014/main" id="{5F9D62B2-DAE8-4D1F-B854-CCBCC3AB35AD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– Les016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490A73B-26F1-4505-9755-630C930B3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78201"/>
            <a:ext cx="9906000" cy="667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0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692700" y="1736559"/>
            <a:ext cx="8520600" cy="27365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nl-BE" b="1" dirty="0">
                <a:latin typeface="Montserrat"/>
                <a:ea typeface="Montserrat"/>
                <a:cs typeface="Montserrat"/>
                <a:sym typeface="Montserrat"/>
              </a:rPr>
              <a:t>Fouten (</a:t>
            </a:r>
            <a:r>
              <a:rPr lang="nl-BE" b="1" dirty="0" err="1">
                <a:latin typeface="Montserrat"/>
                <a:ea typeface="Montserrat"/>
                <a:cs typeface="Montserrat"/>
                <a:sym typeface="Montserrat"/>
              </a:rPr>
              <a:t>Errors</a:t>
            </a:r>
            <a:r>
              <a:rPr lang="nl-BE" b="1" dirty="0">
                <a:latin typeface="Montserrat"/>
                <a:ea typeface="Montserrat"/>
                <a:cs typeface="Montserrat"/>
                <a:sym typeface="Montserrat"/>
              </a:rPr>
              <a:t>) en </a:t>
            </a:r>
            <a:br>
              <a:rPr lang="nl-BE" b="1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nl-BE" b="1" dirty="0">
                <a:latin typeface="Montserrat"/>
                <a:ea typeface="Montserrat"/>
                <a:cs typeface="Montserrat"/>
                <a:sym typeface="Montserrat"/>
              </a:rPr>
              <a:t>Uitzonderingen (</a:t>
            </a:r>
            <a:r>
              <a:rPr lang="nl-BE" b="1" dirty="0" err="1">
                <a:latin typeface="Montserrat"/>
                <a:ea typeface="Montserrat"/>
                <a:cs typeface="Montserrat"/>
                <a:sym typeface="Montserrat"/>
              </a:rPr>
              <a:t>Exceptions</a:t>
            </a:r>
            <a:r>
              <a:rPr lang="nl-BE" b="1" dirty="0"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2281D1B6-5162-4249-A5C2-6CCADBCBB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AC5706-5511-4CEA-8495-2C1D8A63E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Google Shape;69;p15">
            <a:extLst>
              <a:ext uri="{FF2B5EF4-FFF2-40B4-BE49-F238E27FC236}">
                <a16:creationId xmlns:a16="http://schemas.microsoft.com/office/drawing/2014/main" id="{5D591893-0914-4C1E-B410-E3C5B5E11802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– Les016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666207" y="2009725"/>
            <a:ext cx="8556172" cy="28757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8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 zullen ongetwijfeld fouten in uw code voorkomen! Vooral wanneer iemand anders het op een onverwachte manier gebruikt.</a:t>
            </a:r>
          </a:p>
          <a:p>
            <a:pPr marL="44450" indent="0">
              <a:lnSpc>
                <a:spcPct val="100000"/>
              </a:lnSpc>
              <a:buClr>
                <a:srgbClr val="434343"/>
              </a:buClr>
              <a:buSzPts val="2900"/>
              <a:buNone/>
            </a:pPr>
            <a:endParaRPr lang="nl-BE" sz="28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8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kunnen foutafhandeling gebruiken om te proberen fouten te plannen/beheren.</a:t>
            </a:r>
            <a:endParaRPr sz="28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E0B6E102-110D-454D-92EF-98459477C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7D0FFF-B4B3-4668-840D-B07E1BA4E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Google Shape;69;p15">
            <a:extLst>
              <a:ext uri="{FF2B5EF4-FFF2-40B4-BE49-F238E27FC236}">
                <a16:creationId xmlns:a16="http://schemas.microsoft.com/office/drawing/2014/main" id="{CD7C4957-D889-4775-A0A3-D18BA2535CAD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– Les016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692700" y="1313681"/>
            <a:ext cx="8684100" cy="45472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Een gebruiker kan bijvoorbeeld proberen te schrijven naar een </a:t>
            </a:r>
            <a:r>
              <a:rPr lang="nl-BE" sz="2900" b="1" u="sng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bestand</a:t>
            </a: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 alleen is geopend in mode=’r’ (</a:t>
            </a:r>
            <a:r>
              <a:rPr lang="nl-BE" sz="2900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read-only</a:t>
            </a: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endParaRPr lang="nl-BE"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 er momenteel een </a:t>
            </a:r>
            <a:r>
              <a:rPr lang="nl-BE" sz="2900" b="1" u="sng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 fout</a:t>
            </a: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uw code zit, </a:t>
            </a:r>
            <a:r>
              <a:rPr lang="nl-BE" sz="2900" b="1" u="sng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stopt</a:t>
            </a: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het hele script.</a:t>
            </a: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endParaRPr lang="nl-BE"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kunnen Error Handling gebruiken om het script verder te laten gaan met andere code, zelfs als er een fout is.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D8E6002B-9ED7-4FE4-A8CF-5AC458174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BB6DB1-786E-4F61-8C79-CF077E617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Google Shape;69;p15">
            <a:extLst>
              <a:ext uri="{FF2B5EF4-FFF2-40B4-BE49-F238E27FC236}">
                <a16:creationId xmlns:a16="http://schemas.microsoft.com/office/drawing/2014/main" id="{76A5862F-FA9D-4ADA-9FC5-5513A9238000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– Les016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692700" y="1721338"/>
            <a:ext cx="8684100" cy="3758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Hiervoor gebruiken we </a:t>
            </a:r>
            <a:r>
              <a:rPr lang="nl-BE" sz="2900" b="1" u="sng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3 trefwoorden</a:t>
            </a: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lvl="1"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500" b="1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</a:t>
            </a:r>
            <a:r>
              <a:rPr lang="nl-BE" sz="25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dit is het codeblok dat moet worden geprobeerd (kan tot een fout leiden)</a:t>
            </a:r>
          </a:p>
          <a:p>
            <a:pPr lvl="1"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500" b="1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except</a:t>
            </a:r>
            <a:r>
              <a:rPr lang="nl-BE" sz="25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codeblok wordt uitgevoerd in het geval dat er een fout is in het </a:t>
            </a:r>
            <a:r>
              <a:rPr lang="nl-BE" sz="2500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</a:t>
            </a:r>
            <a:r>
              <a:rPr lang="nl-BE" sz="25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-blok</a:t>
            </a:r>
          </a:p>
          <a:p>
            <a:pPr lvl="1"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500" b="1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finally</a:t>
            </a:r>
            <a:r>
              <a:rPr lang="nl-BE" sz="25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een laatste blok code dat moet worden uitgevoerd, ongeacht een fout.</a:t>
            </a:r>
            <a:endParaRPr sz="25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4E405B26-75AD-44C4-8E98-91383D2E3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B99E04-03EE-4B10-9F3E-0F49BD1FB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Google Shape;69;p15">
            <a:extLst>
              <a:ext uri="{FF2B5EF4-FFF2-40B4-BE49-F238E27FC236}">
                <a16:creationId xmlns:a16="http://schemas.microsoft.com/office/drawing/2014/main" id="{3F47D698-3A57-4B8C-9248-84F661B86D5B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– Les016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ctrTitle"/>
          </p:nvPr>
        </p:nvSpPr>
        <p:spPr>
          <a:xfrm>
            <a:off x="692700" y="240270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Unit-Testen Deel 1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13FC3982-CB3F-4EC3-84CC-D35D8D018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0F10A0-7A30-405A-80BC-3AA921B32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Google Shape;69;p15">
            <a:extLst>
              <a:ext uri="{FF2B5EF4-FFF2-40B4-BE49-F238E27FC236}">
                <a16:creationId xmlns:a16="http://schemas.microsoft.com/office/drawing/2014/main" id="{FAE2DA4F-CFED-4A3E-A5A3-D3012B7992B0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– Les017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92252" y="1507310"/>
            <a:ext cx="9117506" cy="4133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8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Naarmate u begint uit te breiden naar grotere projecten met meerdere bestanden, wordt het belangrijk om tests uit te voeren.</a:t>
            </a: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endParaRPr lang="nl-BE" sz="28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8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 deze manier kunt u, wanneer u wijzigingen aanbrengt of uw code bijwerkt, uw testbestanden uitvoeren om ervoor te zorgen dat eerdere code nog steeds wordt uitgevoerd zoals verwacht.</a:t>
            </a:r>
            <a:endParaRPr sz="28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7016BDC-67A6-4975-82D1-0F222A14C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3166B1-8389-4B12-9B69-1C94FEA91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Google Shape;69;p15">
            <a:extLst>
              <a:ext uri="{FF2B5EF4-FFF2-40B4-BE49-F238E27FC236}">
                <a16:creationId xmlns:a16="http://schemas.microsoft.com/office/drawing/2014/main" id="{3846A8E7-B57B-4C1D-BDEA-73706DC53591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– Les017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600892" y="1735404"/>
            <a:ext cx="896112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 zijn verschillende </a:t>
            </a:r>
            <a:r>
              <a:rPr lang="nl-BE" sz="2900" b="1" u="sng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testtools</a:t>
            </a: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we zullen ons op twee concentreren:</a:t>
            </a:r>
          </a:p>
          <a:p>
            <a:pPr lvl="1"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500" b="1" u="sng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pylint</a:t>
            </a:r>
            <a:r>
              <a:rPr lang="nl-BE" sz="25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Dit is een bibliotheek die naar je code kijkt en mogelijke </a:t>
            </a:r>
            <a:r>
              <a:rPr lang="nl-BE" sz="25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problemen meldt</a:t>
            </a:r>
            <a:r>
              <a:rPr lang="nl-BE" sz="25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lvl="1"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500" b="1" u="sng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unittest</a:t>
            </a:r>
            <a:r>
              <a:rPr lang="nl-BE" sz="25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Met deze </a:t>
            </a:r>
            <a:r>
              <a:rPr lang="nl-BE" sz="25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ingebouwde bibliotheek</a:t>
            </a:r>
            <a:r>
              <a:rPr lang="nl-BE" sz="25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kunt u uw eigen programma's testen en </a:t>
            </a:r>
            <a:r>
              <a:rPr lang="nl-BE" sz="25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controleren</a:t>
            </a:r>
            <a:r>
              <a:rPr lang="nl-BE" sz="25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u de </a:t>
            </a:r>
            <a:r>
              <a:rPr lang="nl-BE" sz="25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gewenste uitvoer</a:t>
            </a:r>
            <a:r>
              <a:rPr lang="nl-BE" sz="25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krijgt.</a:t>
            </a:r>
            <a:endParaRPr lang="en-GB" sz="21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4A6B7E40-1FE3-44C5-8B32-F07BAC49A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43993C-EA2D-4837-987C-9B749B924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Google Shape;69;p15">
            <a:extLst>
              <a:ext uri="{FF2B5EF4-FFF2-40B4-BE49-F238E27FC236}">
                <a16:creationId xmlns:a16="http://schemas.microsoft.com/office/drawing/2014/main" id="{F178D511-97DF-495C-BAEC-A065C94E71E5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– Les017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692700" y="1313681"/>
            <a:ext cx="8684100" cy="45472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8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beginnen met u te laten zien hoe u </a:t>
            </a:r>
            <a:r>
              <a:rPr lang="nl-BE" sz="2800" b="1" u="sng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pylint</a:t>
            </a:r>
            <a:r>
              <a:rPr lang="nl-BE" sz="28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gebruikt om uw code te controleren op mogelijke fouten en styling.</a:t>
            </a: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endParaRPr lang="nl-BE" sz="28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8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als een set </a:t>
            </a:r>
            <a:r>
              <a:rPr lang="nl-BE" sz="2800" b="1" u="sng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stijlconventieregels</a:t>
            </a:r>
            <a:r>
              <a:rPr lang="nl-BE" sz="28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die bekend staat als "</a:t>
            </a:r>
            <a:r>
              <a:rPr lang="nl-BE" sz="2800" b="1" u="sng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PEP 8</a:t>
            </a:r>
            <a:r>
              <a:rPr lang="nl-BE" sz="28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".</a:t>
            </a: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endParaRPr lang="nl-BE" sz="28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8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Daarna zullen we onderzoeken hoe we onze code kunnen testen met de ingebouwde unit-test-bibliotheek.</a:t>
            </a:r>
            <a:endParaRPr sz="28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7AA54D82-0FED-4003-A2FD-E62E7E7FC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AAC217-D49E-4E8A-922F-CFC259F4B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Google Shape;69;p15">
            <a:extLst>
              <a:ext uri="{FF2B5EF4-FFF2-40B4-BE49-F238E27FC236}">
                <a16:creationId xmlns:a16="http://schemas.microsoft.com/office/drawing/2014/main" id="{1ED15758-D37B-4248-8B58-BB22FB247921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– Les017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25262E7164374C9F63042B19F6DB56" ma:contentTypeVersion="10" ma:contentTypeDescription="Een nieuw document maken." ma:contentTypeScope="" ma:versionID="9e1f8431b3c372cb423fc65d591fab3f">
  <xsd:schema xmlns:xsd="http://www.w3.org/2001/XMLSchema" xmlns:xs="http://www.w3.org/2001/XMLSchema" xmlns:p="http://schemas.microsoft.com/office/2006/metadata/properties" xmlns:ns2="4fce6d0c-2df1-41ae-b231-b2281c3c593b" targetNamespace="http://schemas.microsoft.com/office/2006/metadata/properties" ma:root="true" ma:fieldsID="72604dd2a23f2de62f944fe915218d79" ns2:_="">
    <xsd:import namespace="4fce6d0c-2df1-41ae-b231-b2281c3c59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ce6d0c-2df1-41ae-b231-b2281c3c59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4fce6d0c-2df1-41ae-b231-b2281c3c593b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3C4F6A7-B719-4250-95FF-8011D16FF3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ce6d0c-2df1-41ae-b231-b2281c3c59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1DB37E-29AF-4A41-AF53-ADB9D4A3CC96}">
  <ds:schemaRefs>
    <ds:schemaRef ds:uri="http://schemas.microsoft.com/office/2006/metadata/properties"/>
    <ds:schemaRef ds:uri="http://schemas.microsoft.com/office/infopath/2007/PartnerControls"/>
    <ds:schemaRef ds:uri="4fce6d0c-2df1-41ae-b231-b2281c3c593b"/>
  </ds:schemaRefs>
</ds:datastoreItem>
</file>

<file path=customXml/itemProps3.xml><?xml version="1.0" encoding="utf-8"?>
<ds:datastoreItem xmlns:ds="http://schemas.openxmlformats.org/officeDocument/2006/customXml" ds:itemID="{4681EF4D-5A7B-40FE-AA80-08ECE18D488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360</Words>
  <Application>Microsoft Office PowerPoint</Application>
  <PresentationFormat>A4 Paper (210x297 mm)</PresentationFormat>
  <Paragraphs>38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Montserrat</vt:lpstr>
      <vt:lpstr>Cascadia Mono</vt:lpstr>
      <vt:lpstr>Symbol</vt:lpstr>
      <vt:lpstr>Arial</vt:lpstr>
      <vt:lpstr>Times New Roman</vt:lpstr>
      <vt:lpstr>Wingdings</vt:lpstr>
      <vt:lpstr>Calibri</vt:lpstr>
      <vt:lpstr>Simple Light</vt:lpstr>
      <vt:lpstr>1_Office Theme</vt:lpstr>
      <vt:lpstr>Python Fundamentals</vt:lpstr>
      <vt:lpstr>Fouten (Errors) en  Uitzonderingen (Exceptions)</vt:lpstr>
      <vt:lpstr>PowerPoint Presentation</vt:lpstr>
      <vt:lpstr>PowerPoint Presentation</vt:lpstr>
      <vt:lpstr>PowerPoint Presentation</vt:lpstr>
      <vt:lpstr>Unit-Testen Deel 1</vt:lpstr>
      <vt:lpstr>PowerPoint Presentation</vt:lpstr>
      <vt:lpstr>PowerPoint Presentation</vt:lpstr>
      <vt:lpstr>PowerPoint Presentation</vt:lpstr>
      <vt:lpstr>Unit-Testen – Deel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Errors and  Exception Handling</dc:title>
  <cp:lastModifiedBy>Yilmaz Mustafa</cp:lastModifiedBy>
  <cp:revision>2</cp:revision>
  <dcterms:modified xsi:type="dcterms:W3CDTF">2022-12-13T09:27:00Z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0x0101009725262E7164374C9F63042B19F6DB56</vt:lpwstr>
  </property>
  <property fmtid="{D5CDD505-2E9C-101B-9397-08002B2CF9AE}" pid="3" name="_SourceUrl">
    <vt:lpwstr/>
  </property>
  <property fmtid="{D5CDD505-2E9C-101B-9397-08002B2CF9AE}" pid="4" name="_SharedFileIndex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</Properties>
</file>