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9906000" cy="6858000" type="A4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67BB2-D5E9-4E61-9853-07CFA7E51E5E}" v="1" dt="2022-02-21T13:37:5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0F967BB2-D5E9-4E61-9853-07CFA7E51E5E}"/>
    <pc:docChg chg="undo custSel addSld modSld addMainMaster">
      <pc:chgData name="Yilmaz Mustafa" userId="bbcede42-c1b2-43e6-a370-e252b59f6c51" providerId="ADAL" clId="{0F967BB2-D5E9-4E61-9853-07CFA7E51E5E}" dt="2022-02-21T13:38:20.827" v="35"/>
      <pc:docMkLst>
        <pc:docMk/>
      </pc:docMkLst>
      <pc:sldChg chg="delSp mod">
        <pc:chgData name="Yilmaz Mustafa" userId="bbcede42-c1b2-43e6-a370-e252b59f6c51" providerId="ADAL" clId="{0F967BB2-D5E9-4E61-9853-07CFA7E51E5E}" dt="2022-02-21T13:32:54.777" v="2" actId="478"/>
        <pc:sldMkLst>
          <pc:docMk/>
          <pc:sldMk cId="0" sldId="256"/>
        </pc:sldMkLst>
        <pc:spChg chg="del">
          <ac:chgData name="Yilmaz Mustafa" userId="bbcede42-c1b2-43e6-a370-e252b59f6c51" providerId="ADAL" clId="{0F967BB2-D5E9-4E61-9853-07CFA7E51E5E}" dt="2022-02-21T13:32:54.777" v="2" actId="47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2:53.027" v="0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2:53.979" v="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3:02.258" v="8" actId="478"/>
        <pc:sldMkLst>
          <pc:docMk/>
          <pc:sldMk cId="0" sldId="257"/>
        </pc:sldMkLst>
        <pc:spChg chg="add del mod">
          <ac:chgData name="Yilmaz Mustafa" userId="bbcede42-c1b2-43e6-a370-e252b59f6c51" providerId="ADAL" clId="{0F967BB2-D5E9-4E61-9853-07CFA7E51E5E}" dt="2022-02-21T13:32:58.286" v="4" actId="478"/>
          <ac:spMkLst>
            <pc:docMk/>
            <pc:sldMk cId="0" sldId="257"/>
            <ac:spMk id="3" creationId="{11E55161-4A23-4B07-B752-EE034C8704E1}"/>
          </ac:spMkLst>
        </pc:spChg>
        <pc:spChg chg="add del mod">
          <ac:chgData name="Yilmaz Mustafa" userId="bbcede42-c1b2-43e6-a370-e252b59f6c51" providerId="ADAL" clId="{0F967BB2-D5E9-4E61-9853-07CFA7E51E5E}" dt="2022-02-21T13:33:01.265" v="7" actId="478"/>
          <ac:spMkLst>
            <pc:docMk/>
            <pc:sldMk cId="0" sldId="257"/>
            <ac:spMk id="5" creationId="{AA4884E0-6A4A-4A40-9980-1007B2740A32}"/>
          </ac:spMkLst>
        </pc:spChg>
        <pc:spChg chg="add del">
          <ac:chgData name="Yilmaz Mustafa" userId="bbcede42-c1b2-43e6-a370-e252b59f6c51" providerId="ADAL" clId="{0F967BB2-D5E9-4E61-9853-07CFA7E51E5E}" dt="2022-02-21T13:32:59.487" v="5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3:00.499" v="6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3:02.258" v="8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3:07.017" v="12" actId="478"/>
        <pc:sldMkLst>
          <pc:docMk/>
          <pc:sldMk cId="0" sldId="258"/>
        </pc:sldMkLst>
        <pc:spChg chg="add del mod">
          <ac:chgData name="Yilmaz Mustafa" userId="bbcede42-c1b2-43e6-a370-e252b59f6c51" providerId="ADAL" clId="{0F967BB2-D5E9-4E61-9853-07CFA7E51E5E}" dt="2022-02-21T13:33:06.298" v="11" actId="478"/>
          <ac:spMkLst>
            <pc:docMk/>
            <pc:sldMk cId="0" sldId="258"/>
            <ac:spMk id="3" creationId="{35164BCA-513C-4690-8133-521A3498F358}"/>
          </ac:spMkLst>
        </pc:spChg>
        <pc:spChg chg="del">
          <ac:chgData name="Yilmaz Mustafa" userId="bbcede42-c1b2-43e6-a370-e252b59f6c51" providerId="ADAL" clId="{0F967BB2-D5E9-4E61-9853-07CFA7E51E5E}" dt="2022-02-21T13:33:04.748" v="9" actId="478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3:05.602" v="10" actId="478"/>
          <ac:picMkLst>
            <pc:docMk/>
            <pc:sldMk cId="0" sldId="258"/>
            <ac:picMk id="72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3:07.017" v="12" actId="478"/>
          <ac:picMkLst>
            <pc:docMk/>
            <pc:sldMk cId="0" sldId="258"/>
            <ac:picMk id="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3:12.648" v="16" actId="478"/>
        <pc:sldMkLst>
          <pc:docMk/>
          <pc:sldMk cId="0" sldId="259"/>
        </pc:sldMkLst>
        <pc:spChg chg="add del mod">
          <ac:chgData name="Yilmaz Mustafa" userId="bbcede42-c1b2-43e6-a370-e252b59f6c51" providerId="ADAL" clId="{0F967BB2-D5E9-4E61-9853-07CFA7E51E5E}" dt="2022-02-21T13:33:11.826" v="15" actId="478"/>
          <ac:spMkLst>
            <pc:docMk/>
            <pc:sldMk cId="0" sldId="259"/>
            <ac:spMk id="3" creationId="{B3303DC1-A6E0-4AE0-A565-8F8613D7EF43}"/>
          </ac:spMkLst>
        </pc:spChg>
        <pc:spChg chg="del">
          <ac:chgData name="Yilmaz Mustafa" userId="bbcede42-c1b2-43e6-a370-e252b59f6c51" providerId="ADAL" clId="{0F967BB2-D5E9-4E61-9853-07CFA7E51E5E}" dt="2022-02-21T13:33:10.091" v="13" actId="478"/>
          <ac:spMkLst>
            <pc:docMk/>
            <pc:sldMk cId="0" sldId="259"/>
            <ac:spMk id="78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3:11.090" v="14" actId="478"/>
          <ac:picMkLst>
            <pc:docMk/>
            <pc:sldMk cId="0" sldId="259"/>
            <ac:picMk id="80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3:12.648" v="16" actId="478"/>
          <ac:picMkLst>
            <pc:docMk/>
            <pc:sldMk cId="0" sldId="259"/>
            <ac:picMk id="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7:25.517" v="20" actId="478"/>
        <pc:sldMkLst>
          <pc:docMk/>
          <pc:sldMk cId="0" sldId="260"/>
        </pc:sldMkLst>
        <pc:spChg chg="add del mod">
          <ac:chgData name="Yilmaz Mustafa" userId="bbcede42-c1b2-43e6-a370-e252b59f6c51" providerId="ADAL" clId="{0F967BB2-D5E9-4E61-9853-07CFA7E51E5E}" dt="2022-02-21T13:37:24.687" v="19" actId="478"/>
          <ac:spMkLst>
            <pc:docMk/>
            <pc:sldMk cId="0" sldId="260"/>
            <ac:spMk id="3" creationId="{C1B1020D-228F-4B70-928A-87A4AEFD3BB3}"/>
          </ac:spMkLst>
        </pc:spChg>
        <pc:spChg chg="del">
          <ac:chgData name="Yilmaz Mustafa" userId="bbcede42-c1b2-43e6-a370-e252b59f6c51" providerId="ADAL" clId="{0F967BB2-D5E9-4E61-9853-07CFA7E51E5E}" dt="2022-02-21T13:37:23.214" v="18" actId="478"/>
          <ac:spMkLst>
            <pc:docMk/>
            <pc:sldMk cId="0" sldId="260"/>
            <ac:spMk id="86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7:21.418" v="17" actId="478"/>
          <ac:picMkLst>
            <pc:docMk/>
            <pc:sldMk cId="0" sldId="260"/>
            <ac:picMk id="88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7:25.517" v="20" actId="478"/>
          <ac:picMkLst>
            <pc:docMk/>
            <pc:sldMk cId="0" sldId="260"/>
            <ac:picMk id="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7:30.979" v="24" actId="478"/>
        <pc:sldMkLst>
          <pc:docMk/>
          <pc:sldMk cId="0" sldId="261"/>
        </pc:sldMkLst>
        <pc:spChg chg="add del mod">
          <ac:chgData name="Yilmaz Mustafa" userId="bbcede42-c1b2-43e6-a370-e252b59f6c51" providerId="ADAL" clId="{0F967BB2-D5E9-4E61-9853-07CFA7E51E5E}" dt="2022-02-21T13:37:29.395" v="22" actId="478"/>
          <ac:spMkLst>
            <pc:docMk/>
            <pc:sldMk cId="0" sldId="261"/>
            <ac:spMk id="3" creationId="{980A50CD-A8DE-4D20-8C18-8FC37783061C}"/>
          </ac:spMkLst>
        </pc:spChg>
        <pc:spChg chg="del">
          <ac:chgData name="Yilmaz Mustafa" userId="bbcede42-c1b2-43e6-a370-e252b59f6c51" providerId="ADAL" clId="{0F967BB2-D5E9-4E61-9853-07CFA7E51E5E}" dt="2022-02-21T13:37:28.302" v="21" actId="478"/>
          <ac:spMkLst>
            <pc:docMk/>
            <pc:sldMk cId="0" sldId="261"/>
            <ac:spMk id="94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7:29.988" v="23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7:30.979" v="24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0F967BB2-D5E9-4E61-9853-07CFA7E51E5E}" dt="2022-02-21T13:37:35.786" v="28" actId="478"/>
        <pc:sldMkLst>
          <pc:docMk/>
          <pc:sldMk cId="0" sldId="262"/>
        </pc:sldMkLst>
        <pc:spChg chg="add del mod">
          <ac:chgData name="Yilmaz Mustafa" userId="bbcede42-c1b2-43e6-a370-e252b59f6c51" providerId="ADAL" clId="{0F967BB2-D5E9-4E61-9853-07CFA7E51E5E}" dt="2022-02-21T13:37:35.110" v="27" actId="478"/>
          <ac:spMkLst>
            <pc:docMk/>
            <pc:sldMk cId="0" sldId="262"/>
            <ac:spMk id="3" creationId="{77D9E7D5-27E1-4C8F-963F-9BBD3E3DD441}"/>
          </ac:spMkLst>
        </pc:spChg>
        <pc:spChg chg="del">
          <ac:chgData name="Yilmaz Mustafa" userId="bbcede42-c1b2-43e6-a370-e252b59f6c51" providerId="ADAL" clId="{0F967BB2-D5E9-4E61-9853-07CFA7E51E5E}" dt="2022-02-21T13:37:34.108" v="26" actId="478"/>
          <ac:spMkLst>
            <pc:docMk/>
            <pc:sldMk cId="0" sldId="262"/>
            <ac:spMk id="102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7:32.965" v="25" actId="478"/>
          <ac:picMkLst>
            <pc:docMk/>
            <pc:sldMk cId="0" sldId="262"/>
            <ac:picMk id="104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7:35.786" v="28" actId="478"/>
          <ac:picMkLst>
            <pc:docMk/>
            <pc:sldMk cId="0" sldId="262"/>
            <ac:picMk id="105" creationId="{00000000-0000-0000-0000-000000000000}"/>
          </ac:picMkLst>
        </pc:picChg>
      </pc:sldChg>
      <pc:sldChg chg="delSp mod">
        <pc:chgData name="Yilmaz Mustafa" userId="bbcede42-c1b2-43e6-a370-e252b59f6c51" providerId="ADAL" clId="{0F967BB2-D5E9-4E61-9853-07CFA7E51E5E}" dt="2022-02-21T13:37:42.085" v="31" actId="478"/>
        <pc:sldMkLst>
          <pc:docMk/>
          <pc:sldMk cId="0" sldId="263"/>
        </pc:sldMkLst>
        <pc:spChg chg="del">
          <ac:chgData name="Yilmaz Mustafa" userId="bbcede42-c1b2-43e6-a370-e252b59f6c51" providerId="ADAL" clId="{0F967BB2-D5E9-4E61-9853-07CFA7E51E5E}" dt="2022-02-21T13:37:40.293" v="30" actId="478"/>
          <ac:spMkLst>
            <pc:docMk/>
            <pc:sldMk cId="0" sldId="263"/>
            <ac:spMk id="111" creationId="{00000000-0000-0000-0000-000000000000}"/>
          </ac:spMkLst>
        </pc:spChg>
        <pc:picChg chg="del">
          <ac:chgData name="Yilmaz Mustafa" userId="bbcede42-c1b2-43e6-a370-e252b59f6c51" providerId="ADAL" clId="{0F967BB2-D5E9-4E61-9853-07CFA7E51E5E}" dt="2022-02-21T13:37:37.675" v="29" actId="478"/>
          <ac:picMkLst>
            <pc:docMk/>
            <pc:sldMk cId="0" sldId="263"/>
            <ac:picMk id="112" creationId="{00000000-0000-0000-0000-000000000000}"/>
          </ac:picMkLst>
        </pc:picChg>
        <pc:picChg chg="del">
          <ac:chgData name="Yilmaz Mustafa" userId="bbcede42-c1b2-43e6-a370-e252b59f6c51" providerId="ADAL" clId="{0F967BB2-D5E9-4E61-9853-07CFA7E51E5E}" dt="2022-02-21T13:37:42.085" v="31" actId="478"/>
          <ac:picMkLst>
            <pc:docMk/>
            <pc:sldMk cId="0" sldId="263"/>
            <ac:picMk id="113" creationId="{00000000-0000-0000-0000-000000000000}"/>
          </ac:picMkLst>
        </pc:picChg>
      </pc:sldChg>
      <pc:sldChg chg="add">
        <pc:chgData name="Yilmaz Mustafa" userId="bbcede42-c1b2-43e6-a370-e252b59f6c51" providerId="ADAL" clId="{0F967BB2-D5E9-4E61-9853-07CFA7E51E5E}" dt="2022-02-21T13:38:11.895" v="33"/>
        <pc:sldMkLst>
          <pc:docMk/>
          <pc:sldMk cId="3487596091" sldId="264"/>
        </pc:sldMkLst>
      </pc:sldChg>
      <pc:sldChg chg="add">
        <pc:chgData name="Yilmaz Mustafa" userId="bbcede42-c1b2-43e6-a370-e252b59f6c51" providerId="ADAL" clId="{0F967BB2-D5E9-4E61-9853-07CFA7E51E5E}" dt="2022-02-21T13:38:20.827" v="35"/>
        <pc:sldMkLst>
          <pc:docMk/>
          <pc:sldMk cId="3190903067" sldId="265"/>
        </pc:sldMkLst>
      </pc:sldChg>
      <pc:sldMasterChg chg="add addSldLayout">
        <pc:chgData name="Yilmaz Mustafa" userId="bbcede42-c1b2-43e6-a370-e252b59f6c51" providerId="ADAL" clId="{0F967BB2-D5E9-4E61-9853-07CFA7E51E5E}" dt="2022-02-21T13:38:11.889" v="32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0F967BB2-D5E9-4E61-9853-07CFA7E51E5E}" dt="2022-02-21T13:38:11.889" v="32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717733" y="2272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Iterators and Generators Homework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89EED-0ADD-459E-A08F-5C45F70494C6}"/>
</file>

<file path=customXml/itemProps2.xml><?xml version="1.0" encoding="utf-8"?>
<ds:datastoreItem xmlns:ds="http://schemas.openxmlformats.org/officeDocument/2006/customXml" ds:itemID="{9AF8C8C3-27E2-4875-869E-3CE84F7416B7}"/>
</file>

<file path=customXml/itemProps3.xml><?xml version="1.0" encoding="utf-8"?>
<ds:datastoreItem xmlns:ds="http://schemas.openxmlformats.org/officeDocument/2006/customXml" ds:itemID="{BCF7B0AF-6660-4A4A-88F9-6E84A88704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A4 Paper (210x297 mm)</PresentationFormat>
  <Paragraphs>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Symbol</vt:lpstr>
      <vt:lpstr>Montserrat</vt:lpstr>
      <vt:lpstr>Wingdings</vt:lpstr>
      <vt:lpstr>Simple Light</vt:lpstr>
      <vt:lpstr>1_Office Theme</vt:lpstr>
      <vt:lpstr>Python Fundamentals</vt:lpstr>
      <vt:lpstr>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 and Generators Homework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cp:lastModifiedBy>Yilmaz Mustafa</cp:lastModifiedBy>
  <cp:revision>1</cp:revision>
  <dcterms:modified xsi:type="dcterms:W3CDTF">2022-02-21T13:38:25Z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