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58"/>
  </p:notesMasterIdLst>
  <p:sldIdLst>
    <p:sldId id="30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9" r:id="rId57"/>
  </p:sldIdLst>
  <p:sldSz cx="9906000" cy="6858000" type="A4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Montserrat" panose="00000500000000000000" pitchFamily="2" charset="0"/>
      <p:regular r:id="rId63"/>
      <p:bold r:id="rId64"/>
      <p:italic r:id="rId65"/>
      <p:boldItalic r:id="rId66"/>
    </p:embeddedFont>
    <p:embeddedFont>
      <p:font typeface="Overpass" panose="020B0604020202020204" charset="0"/>
      <p:regular r:id="rId67"/>
      <p:bold r:id="rId68"/>
      <p:italic r:id="rId69"/>
      <p:boldItalic r:id="rId70"/>
    </p:embeddedFont>
    <p:embeddedFont>
      <p:font typeface="Source Code Pro" panose="020B0509030403020204" pitchFamily="49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70FBE-18FC-47F7-B1E3-07D6995EAC88}" v="1" dt="2022-02-21T13:25:50.070"/>
  </p1510:revLst>
</p1510:revInfo>
</file>

<file path=ppt/tableStyles.xml><?xml version="1.0" encoding="utf-8"?>
<a:tblStyleLst xmlns:a="http://schemas.openxmlformats.org/drawingml/2006/main" def="{5031426B-810E-4B04-9897-0B6A7E4BA8DE}">
  <a:tblStyle styleId="{5031426B-810E-4B04-9897-0B6A7E4BA8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microsoft.com/office/2016/11/relationships/changesInfo" Target="changesInfos/changesInfo1.xml"/><Relationship Id="rId5" Type="http://schemas.openxmlformats.org/officeDocument/2006/relationships/slide" Target="slides/slide2.xml"/><Relationship Id="rId61" Type="http://schemas.openxmlformats.org/officeDocument/2006/relationships/font" Target="fonts/font3.fntdata"/><Relationship Id="rId82" Type="http://schemas.openxmlformats.org/officeDocument/2006/relationships/customXml" Target="../customXml/item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4.fntdata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presProps" Target="presProps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ableStyles" Target="tableStyles.xml"/><Relationship Id="rId81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14370FBE-18FC-47F7-B1E3-07D6995EAC88}"/>
    <pc:docChg chg="custSel addSld delSld modSld addMainMaster">
      <pc:chgData name="Yilmaz Mustafa" userId="bbcede42-c1b2-43e6-a370-e252b59f6c51" providerId="ADAL" clId="{14370FBE-18FC-47F7-B1E3-07D6995EAC88}" dt="2022-02-21T13:26:22.151" v="186"/>
      <pc:docMkLst>
        <pc:docMk/>
      </pc:docMkLst>
      <pc:sldChg chg="delSp mod">
        <pc:chgData name="Yilmaz Mustafa" userId="bbcede42-c1b2-43e6-a370-e252b59f6c51" providerId="ADAL" clId="{14370FBE-18FC-47F7-B1E3-07D6995EAC88}" dt="2022-02-21T13:06:06.195" v="1" actId="478"/>
        <pc:sldMkLst>
          <pc:docMk/>
          <pc:sldMk cId="0" sldId="256"/>
        </pc:sldMkLst>
        <pc:picChg chg="del">
          <ac:chgData name="Yilmaz Mustafa" userId="bbcede42-c1b2-43e6-a370-e252b59f6c51" providerId="ADAL" clId="{14370FBE-18FC-47F7-B1E3-07D6995EAC88}" dt="2022-02-21T13:06:05.369" v="0" actId="478"/>
          <ac:picMkLst>
            <pc:docMk/>
            <pc:sldMk cId="0" sldId="256"/>
            <ac:picMk id="5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06.195" v="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11.938" v="5" actId="478"/>
        <pc:sldMkLst>
          <pc:docMk/>
          <pc:sldMk cId="0" sldId="257"/>
        </pc:sldMkLst>
        <pc:spChg chg="add del mod">
          <ac:chgData name="Yilmaz Mustafa" userId="bbcede42-c1b2-43e6-a370-e252b59f6c51" providerId="ADAL" clId="{14370FBE-18FC-47F7-B1E3-07D6995EAC88}" dt="2022-02-21T13:06:11.014" v="4" actId="478"/>
          <ac:spMkLst>
            <pc:docMk/>
            <pc:sldMk cId="0" sldId="257"/>
            <ac:spMk id="3" creationId="{1BFEB16A-D95C-4249-B725-FBB4044715C4}"/>
          </ac:spMkLst>
        </pc:spChg>
        <pc:spChg chg="del">
          <ac:chgData name="Yilmaz Mustafa" userId="bbcede42-c1b2-43e6-a370-e252b59f6c51" providerId="ADAL" clId="{14370FBE-18FC-47F7-B1E3-07D6995EAC88}" dt="2022-02-21T13:06:09.547" v="3" actId="478"/>
          <ac:spMkLst>
            <pc:docMk/>
            <pc:sldMk cId="0" sldId="257"/>
            <ac:spMk id="61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08.478" v="2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11.938" v="5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16.254" v="9" actId="478"/>
        <pc:sldMkLst>
          <pc:docMk/>
          <pc:sldMk cId="0" sldId="258"/>
        </pc:sldMkLst>
        <pc:spChg chg="add del mod">
          <ac:chgData name="Yilmaz Mustafa" userId="bbcede42-c1b2-43e6-a370-e252b59f6c51" providerId="ADAL" clId="{14370FBE-18FC-47F7-B1E3-07D6995EAC88}" dt="2022-02-21T13:06:15.326" v="8" actId="478"/>
          <ac:spMkLst>
            <pc:docMk/>
            <pc:sldMk cId="0" sldId="258"/>
            <ac:spMk id="3" creationId="{98AB78C2-C5DF-4563-892A-7B6955BA42F8}"/>
          </ac:spMkLst>
        </pc:spChg>
        <pc:spChg chg="del">
          <ac:chgData name="Yilmaz Mustafa" userId="bbcede42-c1b2-43e6-a370-e252b59f6c51" providerId="ADAL" clId="{14370FBE-18FC-47F7-B1E3-07D6995EAC88}" dt="2022-02-21T13:06:14.442" v="7" actId="478"/>
          <ac:spMkLst>
            <pc:docMk/>
            <pc:sldMk cId="0" sldId="258"/>
            <ac:spMk id="6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13.521" v="6" actId="478"/>
          <ac:picMkLst>
            <pc:docMk/>
            <pc:sldMk cId="0" sldId="258"/>
            <ac:picMk id="71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16.254" v="9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22.288" v="13" actId="478"/>
        <pc:sldMkLst>
          <pc:docMk/>
          <pc:sldMk cId="0" sldId="259"/>
        </pc:sldMkLst>
        <pc:spChg chg="add del mod">
          <ac:chgData name="Yilmaz Mustafa" userId="bbcede42-c1b2-43e6-a370-e252b59f6c51" providerId="ADAL" clId="{14370FBE-18FC-47F7-B1E3-07D6995EAC88}" dt="2022-02-21T13:06:21.291" v="12" actId="478"/>
          <ac:spMkLst>
            <pc:docMk/>
            <pc:sldMk cId="0" sldId="259"/>
            <ac:spMk id="3" creationId="{A724C75B-CAAE-4687-93ED-0D01EB3C6DC8}"/>
          </ac:spMkLst>
        </pc:spChg>
        <pc:spChg chg="del">
          <ac:chgData name="Yilmaz Mustafa" userId="bbcede42-c1b2-43e6-a370-e252b59f6c51" providerId="ADAL" clId="{14370FBE-18FC-47F7-B1E3-07D6995EAC88}" dt="2022-02-21T13:06:19.627" v="11" actId="478"/>
          <ac:spMkLst>
            <pc:docMk/>
            <pc:sldMk cId="0" sldId="259"/>
            <ac:spMk id="77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18.643" v="10" actId="478"/>
          <ac:picMkLst>
            <pc:docMk/>
            <pc:sldMk cId="0" sldId="259"/>
            <ac:picMk id="78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22.288" v="13" actId="478"/>
          <ac:picMkLst>
            <pc:docMk/>
            <pc:sldMk cId="0" sldId="259"/>
            <ac:picMk id="7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37.056" v="17" actId="478"/>
        <pc:sldMkLst>
          <pc:docMk/>
          <pc:sldMk cId="0" sldId="260"/>
        </pc:sldMkLst>
        <pc:spChg chg="add del mod">
          <ac:chgData name="Yilmaz Mustafa" userId="bbcede42-c1b2-43e6-a370-e252b59f6c51" providerId="ADAL" clId="{14370FBE-18FC-47F7-B1E3-07D6995EAC88}" dt="2022-02-21T13:06:28.535" v="16" actId="478"/>
          <ac:spMkLst>
            <pc:docMk/>
            <pc:sldMk cId="0" sldId="260"/>
            <ac:spMk id="3" creationId="{A0FB9772-537A-4A91-81B3-F8118897BD50}"/>
          </ac:spMkLst>
        </pc:spChg>
        <pc:spChg chg="del">
          <ac:chgData name="Yilmaz Mustafa" userId="bbcede42-c1b2-43e6-a370-e252b59f6c51" providerId="ADAL" clId="{14370FBE-18FC-47F7-B1E3-07D6995EAC88}" dt="2022-02-21T13:06:26.428" v="14" actId="478"/>
          <ac:spMkLst>
            <pc:docMk/>
            <pc:sldMk cId="0" sldId="260"/>
            <ac:spMk id="8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27.505" v="15" actId="478"/>
          <ac:picMkLst>
            <pc:docMk/>
            <pc:sldMk cId="0" sldId="260"/>
            <ac:picMk id="8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37.056" v="17" actId="478"/>
          <ac:picMkLst>
            <pc:docMk/>
            <pc:sldMk cId="0" sldId="260"/>
            <ac:picMk id="8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43.184" v="21" actId="478"/>
        <pc:sldMkLst>
          <pc:docMk/>
          <pc:sldMk cId="0" sldId="261"/>
        </pc:sldMkLst>
        <pc:spChg chg="add del mod">
          <ac:chgData name="Yilmaz Mustafa" userId="bbcede42-c1b2-43e6-a370-e252b59f6c51" providerId="ADAL" clId="{14370FBE-18FC-47F7-B1E3-07D6995EAC88}" dt="2022-02-21T13:06:42.252" v="20" actId="478"/>
          <ac:spMkLst>
            <pc:docMk/>
            <pc:sldMk cId="0" sldId="261"/>
            <ac:spMk id="3" creationId="{C70C1A70-00F2-4D0B-A840-0C4830C956AD}"/>
          </ac:spMkLst>
        </pc:spChg>
        <pc:spChg chg="del">
          <ac:chgData name="Yilmaz Mustafa" userId="bbcede42-c1b2-43e6-a370-e252b59f6c51" providerId="ADAL" clId="{14370FBE-18FC-47F7-B1E3-07D6995EAC88}" dt="2022-02-21T13:06:40.604" v="18" actId="478"/>
          <ac:spMkLst>
            <pc:docMk/>
            <pc:sldMk cId="0" sldId="261"/>
            <ac:spMk id="9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41.504" v="19" actId="478"/>
          <ac:picMkLst>
            <pc:docMk/>
            <pc:sldMk cId="0" sldId="261"/>
            <ac:picMk id="9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43.184" v="21" actId="478"/>
          <ac:picMkLst>
            <pc:docMk/>
            <pc:sldMk cId="0" sldId="261"/>
            <ac:picMk id="9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48.189" v="25" actId="478"/>
        <pc:sldMkLst>
          <pc:docMk/>
          <pc:sldMk cId="0" sldId="262"/>
        </pc:sldMkLst>
        <pc:spChg chg="add del mod">
          <ac:chgData name="Yilmaz Mustafa" userId="bbcede42-c1b2-43e6-a370-e252b59f6c51" providerId="ADAL" clId="{14370FBE-18FC-47F7-B1E3-07D6995EAC88}" dt="2022-02-21T13:06:47.272" v="24" actId="478"/>
          <ac:spMkLst>
            <pc:docMk/>
            <pc:sldMk cId="0" sldId="262"/>
            <ac:spMk id="3" creationId="{C52C848B-F998-4527-A1C3-DC99B05BC040}"/>
          </ac:spMkLst>
        </pc:spChg>
        <pc:spChg chg="del">
          <ac:chgData name="Yilmaz Mustafa" userId="bbcede42-c1b2-43e6-a370-e252b59f6c51" providerId="ADAL" clId="{14370FBE-18FC-47F7-B1E3-07D6995EAC88}" dt="2022-02-21T13:06:46.116" v="23" actId="478"/>
          <ac:spMkLst>
            <pc:docMk/>
            <pc:sldMk cId="0" sldId="262"/>
            <ac:spMk id="10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45.170" v="22" actId="478"/>
          <ac:picMkLst>
            <pc:docMk/>
            <pc:sldMk cId="0" sldId="262"/>
            <ac:picMk id="10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48.189" v="25" actId="478"/>
          <ac:picMkLst>
            <pc:docMk/>
            <pc:sldMk cId="0" sldId="262"/>
            <ac:picMk id="10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6:55.784" v="29" actId="478"/>
        <pc:sldMkLst>
          <pc:docMk/>
          <pc:sldMk cId="0" sldId="263"/>
        </pc:sldMkLst>
        <pc:spChg chg="add del mod">
          <ac:chgData name="Yilmaz Mustafa" userId="bbcede42-c1b2-43e6-a370-e252b59f6c51" providerId="ADAL" clId="{14370FBE-18FC-47F7-B1E3-07D6995EAC88}" dt="2022-02-21T13:06:54.641" v="28" actId="478"/>
          <ac:spMkLst>
            <pc:docMk/>
            <pc:sldMk cId="0" sldId="263"/>
            <ac:spMk id="3" creationId="{CC26A9D9-CA6E-4E71-80A6-F5B229E3A96A}"/>
          </ac:spMkLst>
        </pc:spChg>
        <pc:spChg chg="del">
          <ac:chgData name="Yilmaz Mustafa" userId="bbcede42-c1b2-43e6-a370-e252b59f6c51" providerId="ADAL" clId="{14370FBE-18FC-47F7-B1E3-07D6995EAC88}" dt="2022-02-21T13:06:52.533" v="26" actId="478"/>
          <ac:spMkLst>
            <pc:docMk/>
            <pc:sldMk cId="0" sldId="263"/>
            <ac:spMk id="11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53.674" v="27" actId="478"/>
          <ac:picMkLst>
            <pc:docMk/>
            <pc:sldMk cId="0" sldId="263"/>
            <ac:picMk id="11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6:55.784" v="29" actId="478"/>
          <ac:picMkLst>
            <pc:docMk/>
            <pc:sldMk cId="0" sldId="263"/>
            <ac:picMk id="11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01.715" v="33" actId="478"/>
        <pc:sldMkLst>
          <pc:docMk/>
          <pc:sldMk cId="0" sldId="264"/>
        </pc:sldMkLst>
        <pc:spChg chg="add del mod">
          <ac:chgData name="Yilmaz Mustafa" userId="bbcede42-c1b2-43e6-a370-e252b59f6c51" providerId="ADAL" clId="{14370FBE-18FC-47F7-B1E3-07D6995EAC88}" dt="2022-02-21T13:07:00.819" v="32" actId="478"/>
          <ac:spMkLst>
            <pc:docMk/>
            <pc:sldMk cId="0" sldId="264"/>
            <ac:spMk id="3" creationId="{CC6B4F09-FAA1-48AC-A3F4-6558D5501711}"/>
          </ac:spMkLst>
        </pc:spChg>
        <pc:spChg chg="del">
          <ac:chgData name="Yilmaz Mustafa" userId="bbcede42-c1b2-43e6-a370-e252b59f6c51" providerId="ADAL" clId="{14370FBE-18FC-47F7-B1E3-07D6995EAC88}" dt="2022-02-21T13:06:59.929" v="31" actId="478"/>
          <ac:spMkLst>
            <pc:docMk/>
            <pc:sldMk cId="0" sldId="264"/>
            <ac:spMk id="12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6:58.946" v="30" actId="478"/>
          <ac:picMkLst>
            <pc:docMk/>
            <pc:sldMk cId="0" sldId="264"/>
            <ac:picMk id="12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01.715" v="33" actId="478"/>
          <ac:picMkLst>
            <pc:docMk/>
            <pc:sldMk cId="0" sldId="264"/>
            <ac:picMk id="12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07.208" v="37" actId="478"/>
        <pc:sldMkLst>
          <pc:docMk/>
          <pc:sldMk cId="0" sldId="265"/>
        </pc:sldMkLst>
        <pc:spChg chg="add del mod">
          <ac:chgData name="Yilmaz Mustafa" userId="bbcede42-c1b2-43e6-a370-e252b59f6c51" providerId="ADAL" clId="{14370FBE-18FC-47F7-B1E3-07D6995EAC88}" dt="2022-02-21T13:07:06.392" v="36" actId="478"/>
          <ac:spMkLst>
            <pc:docMk/>
            <pc:sldMk cId="0" sldId="265"/>
            <ac:spMk id="3" creationId="{D12EFD59-F7D6-4B78-9F01-9F15DFE3A702}"/>
          </ac:spMkLst>
        </pc:spChg>
        <pc:spChg chg="del">
          <ac:chgData name="Yilmaz Mustafa" userId="bbcede42-c1b2-43e6-a370-e252b59f6c51" providerId="ADAL" clId="{14370FBE-18FC-47F7-B1E3-07D6995EAC88}" dt="2022-02-21T13:07:04.877" v="35" actId="478"/>
          <ac:spMkLst>
            <pc:docMk/>
            <pc:sldMk cId="0" sldId="265"/>
            <ac:spMk id="13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03.873" v="34" actId="478"/>
          <ac:picMkLst>
            <pc:docMk/>
            <pc:sldMk cId="0" sldId="265"/>
            <ac:picMk id="140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07.208" v="37" actId="478"/>
          <ac:picMkLst>
            <pc:docMk/>
            <pc:sldMk cId="0" sldId="265"/>
            <ac:picMk id="14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13.505" v="41" actId="478"/>
        <pc:sldMkLst>
          <pc:docMk/>
          <pc:sldMk cId="0" sldId="266"/>
        </pc:sldMkLst>
        <pc:spChg chg="add del mod">
          <ac:chgData name="Yilmaz Mustafa" userId="bbcede42-c1b2-43e6-a370-e252b59f6c51" providerId="ADAL" clId="{14370FBE-18FC-47F7-B1E3-07D6995EAC88}" dt="2022-02-21T13:07:13.505" v="41" actId="478"/>
          <ac:spMkLst>
            <pc:docMk/>
            <pc:sldMk cId="0" sldId="266"/>
            <ac:spMk id="3" creationId="{BC37697B-FAF4-4F1E-A45C-6218A6A2B013}"/>
          </ac:spMkLst>
        </pc:spChg>
        <pc:spChg chg="del">
          <ac:chgData name="Yilmaz Mustafa" userId="bbcede42-c1b2-43e6-a370-e252b59f6c51" providerId="ADAL" clId="{14370FBE-18FC-47F7-B1E3-07D6995EAC88}" dt="2022-02-21T13:07:12.532" v="40" actId="478"/>
          <ac:spMkLst>
            <pc:docMk/>
            <pc:sldMk cId="0" sldId="266"/>
            <ac:spMk id="15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09.448" v="38" actId="478"/>
          <ac:picMkLst>
            <pc:docMk/>
            <pc:sldMk cId="0" sldId="266"/>
            <ac:picMk id="15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10.584" v="39" actId="478"/>
          <ac:picMkLst>
            <pc:docMk/>
            <pc:sldMk cId="0" sldId="266"/>
            <ac:picMk id="1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18.938" v="45" actId="478"/>
        <pc:sldMkLst>
          <pc:docMk/>
          <pc:sldMk cId="0" sldId="267"/>
        </pc:sldMkLst>
        <pc:spChg chg="add del mod">
          <ac:chgData name="Yilmaz Mustafa" userId="bbcede42-c1b2-43e6-a370-e252b59f6c51" providerId="ADAL" clId="{14370FBE-18FC-47F7-B1E3-07D6995EAC88}" dt="2022-02-21T13:07:18.938" v="45" actId="478"/>
          <ac:spMkLst>
            <pc:docMk/>
            <pc:sldMk cId="0" sldId="267"/>
            <ac:spMk id="3" creationId="{C5097BC3-57D7-4239-957D-04ED529F4EC2}"/>
          </ac:spMkLst>
        </pc:spChg>
        <pc:spChg chg="del">
          <ac:chgData name="Yilmaz Mustafa" userId="bbcede42-c1b2-43e6-a370-e252b59f6c51" providerId="ADAL" clId="{14370FBE-18FC-47F7-B1E3-07D6995EAC88}" dt="2022-02-21T13:07:17.876" v="44" actId="478"/>
          <ac:spMkLst>
            <pc:docMk/>
            <pc:sldMk cId="0" sldId="267"/>
            <ac:spMk id="16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16.068" v="42" actId="478"/>
          <ac:picMkLst>
            <pc:docMk/>
            <pc:sldMk cId="0" sldId="267"/>
            <ac:picMk id="170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16.574" v="43" actId="478"/>
          <ac:picMkLst>
            <pc:docMk/>
            <pc:sldMk cId="0" sldId="267"/>
            <ac:picMk id="17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26.706" v="49" actId="478"/>
        <pc:sldMkLst>
          <pc:docMk/>
          <pc:sldMk cId="0" sldId="268"/>
        </pc:sldMkLst>
        <pc:spChg chg="add del mod">
          <ac:chgData name="Yilmaz Mustafa" userId="bbcede42-c1b2-43e6-a370-e252b59f6c51" providerId="ADAL" clId="{14370FBE-18FC-47F7-B1E3-07D6995EAC88}" dt="2022-02-21T13:07:26.706" v="49" actId="478"/>
          <ac:spMkLst>
            <pc:docMk/>
            <pc:sldMk cId="0" sldId="268"/>
            <ac:spMk id="3" creationId="{29C25D89-EF2C-4E32-962E-FFBF9FAFE8E8}"/>
          </ac:spMkLst>
        </pc:spChg>
        <pc:spChg chg="del">
          <ac:chgData name="Yilmaz Mustafa" userId="bbcede42-c1b2-43e6-a370-e252b59f6c51" providerId="ADAL" clId="{14370FBE-18FC-47F7-B1E3-07D6995EAC88}" dt="2022-02-21T13:07:23.645" v="48" actId="478"/>
          <ac:spMkLst>
            <pc:docMk/>
            <pc:sldMk cId="0" sldId="268"/>
            <ac:spMk id="183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21.009" v="46" actId="478"/>
          <ac:picMkLst>
            <pc:docMk/>
            <pc:sldMk cId="0" sldId="268"/>
            <ac:picMk id="184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21.762" v="47" actId="478"/>
          <ac:picMkLst>
            <pc:docMk/>
            <pc:sldMk cId="0" sldId="268"/>
            <ac:picMk id="18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32.987" v="53" actId="478"/>
        <pc:sldMkLst>
          <pc:docMk/>
          <pc:sldMk cId="0" sldId="269"/>
        </pc:sldMkLst>
        <pc:spChg chg="add del mod">
          <ac:chgData name="Yilmaz Mustafa" userId="bbcede42-c1b2-43e6-a370-e252b59f6c51" providerId="ADAL" clId="{14370FBE-18FC-47F7-B1E3-07D6995EAC88}" dt="2022-02-21T13:07:32.987" v="53" actId="478"/>
          <ac:spMkLst>
            <pc:docMk/>
            <pc:sldMk cId="0" sldId="269"/>
            <ac:spMk id="3" creationId="{8BC62363-2461-4C47-899F-BCA98B8CCA71}"/>
          </ac:spMkLst>
        </pc:spChg>
        <pc:spChg chg="del">
          <ac:chgData name="Yilmaz Mustafa" userId="bbcede42-c1b2-43e6-a370-e252b59f6c51" providerId="ADAL" clId="{14370FBE-18FC-47F7-B1E3-07D6995EAC88}" dt="2022-02-21T13:07:31.759" v="52" actId="478"/>
          <ac:spMkLst>
            <pc:docMk/>
            <pc:sldMk cId="0" sldId="269"/>
            <ac:spMk id="196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28.970" v="50" actId="478"/>
          <ac:picMkLst>
            <pc:docMk/>
            <pc:sldMk cId="0" sldId="269"/>
            <ac:picMk id="198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29.781" v="51" actId="478"/>
          <ac:picMkLst>
            <pc:docMk/>
            <pc:sldMk cId="0" sldId="269"/>
            <ac:picMk id="19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38.383" v="57" actId="478"/>
        <pc:sldMkLst>
          <pc:docMk/>
          <pc:sldMk cId="0" sldId="270"/>
        </pc:sldMkLst>
        <pc:spChg chg="add del mod">
          <ac:chgData name="Yilmaz Mustafa" userId="bbcede42-c1b2-43e6-a370-e252b59f6c51" providerId="ADAL" clId="{14370FBE-18FC-47F7-B1E3-07D6995EAC88}" dt="2022-02-21T13:07:37.596" v="56" actId="478"/>
          <ac:spMkLst>
            <pc:docMk/>
            <pc:sldMk cId="0" sldId="270"/>
            <ac:spMk id="3" creationId="{27DDBEF1-9675-44E3-862B-FEF777FFE569}"/>
          </ac:spMkLst>
        </pc:spChg>
        <pc:spChg chg="del">
          <ac:chgData name="Yilmaz Mustafa" userId="bbcede42-c1b2-43e6-a370-e252b59f6c51" providerId="ADAL" clId="{14370FBE-18FC-47F7-B1E3-07D6995EAC88}" dt="2022-02-21T13:07:36.633" v="55" actId="478"/>
          <ac:spMkLst>
            <pc:docMk/>
            <pc:sldMk cId="0" sldId="270"/>
            <ac:spMk id="20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35.138" v="54" actId="478"/>
          <ac:picMkLst>
            <pc:docMk/>
            <pc:sldMk cId="0" sldId="270"/>
            <ac:picMk id="20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38.383" v="57" actId="478"/>
          <ac:picMkLst>
            <pc:docMk/>
            <pc:sldMk cId="0" sldId="270"/>
            <ac:picMk id="20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45.290" v="61" actId="478"/>
        <pc:sldMkLst>
          <pc:docMk/>
          <pc:sldMk cId="0" sldId="271"/>
        </pc:sldMkLst>
        <pc:spChg chg="add del mod">
          <ac:chgData name="Yilmaz Mustafa" userId="bbcede42-c1b2-43e6-a370-e252b59f6c51" providerId="ADAL" clId="{14370FBE-18FC-47F7-B1E3-07D6995EAC88}" dt="2022-02-21T13:07:45.290" v="61" actId="478"/>
          <ac:spMkLst>
            <pc:docMk/>
            <pc:sldMk cId="0" sldId="271"/>
            <ac:spMk id="3" creationId="{91789158-9AE9-441A-93CA-71797C9EF77D}"/>
          </ac:spMkLst>
        </pc:spChg>
        <pc:spChg chg="del">
          <ac:chgData name="Yilmaz Mustafa" userId="bbcede42-c1b2-43e6-a370-e252b59f6c51" providerId="ADAL" clId="{14370FBE-18FC-47F7-B1E3-07D6995EAC88}" dt="2022-02-21T13:07:43.997" v="60" actId="478"/>
          <ac:spMkLst>
            <pc:docMk/>
            <pc:sldMk cId="0" sldId="271"/>
            <ac:spMk id="212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41.388" v="58" actId="478"/>
          <ac:picMkLst>
            <pc:docMk/>
            <pc:sldMk cId="0" sldId="271"/>
            <ac:picMk id="214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42.411" v="59" actId="478"/>
          <ac:picMkLst>
            <pc:docMk/>
            <pc:sldMk cId="0" sldId="271"/>
            <ac:picMk id="21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51.148" v="65" actId="478"/>
        <pc:sldMkLst>
          <pc:docMk/>
          <pc:sldMk cId="0" sldId="272"/>
        </pc:sldMkLst>
        <pc:spChg chg="add del mod">
          <ac:chgData name="Yilmaz Mustafa" userId="bbcede42-c1b2-43e6-a370-e252b59f6c51" providerId="ADAL" clId="{14370FBE-18FC-47F7-B1E3-07D6995EAC88}" dt="2022-02-21T13:07:50.267" v="64" actId="478"/>
          <ac:spMkLst>
            <pc:docMk/>
            <pc:sldMk cId="0" sldId="272"/>
            <ac:spMk id="3" creationId="{2458A8F8-A3B2-459F-8942-58853D1F54ED}"/>
          </ac:spMkLst>
        </pc:spChg>
        <pc:spChg chg="del">
          <ac:chgData name="Yilmaz Mustafa" userId="bbcede42-c1b2-43e6-a370-e252b59f6c51" providerId="ADAL" clId="{14370FBE-18FC-47F7-B1E3-07D6995EAC88}" dt="2022-02-21T13:07:48.765" v="63" actId="478"/>
          <ac:spMkLst>
            <pc:docMk/>
            <pc:sldMk cId="0" sldId="272"/>
            <ac:spMk id="220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47.228" v="62" actId="478"/>
          <ac:picMkLst>
            <pc:docMk/>
            <pc:sldMk cId="0" sldId="272"/>
            <ac:picMk id="222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51.148" v="65" actId="478"/>
          <ac:picMkLst>
            <pc:docMk/>
            <pc:sldMk cId="0" sldId="272"/>
            <ac:picMk id="22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7:57.817" v="69" actId="478"/>
        <pc:sldMkLst>
          <pc:docMk/>
          <pc:sldMk cId="0" sldId="273"/>
        </pc:sldMkLst>
        <pc:spChg chg="add del mod">
          <ac:chgData name="Yilmaz Mustafa" userId="bbcede42-c1b2-43e6-a370-e252b59f6c51" providerId="ADAL" clId="{14370FBE-18FC-47F7-B1E3-07D6995EAC88}" dt="2022-02-21T13:07:56.590" v="68" actId="478"/>
          <ac:spMkLst>
            <pc:docMk/>
            <pc:sldMk cId="0" sldId="273"/>
            <ac:spMk id="3" creationId="{F985AD67-1550-4718-9EDF-4D35B69DEEC9}"/>
          </ac:spMkLst>
        </pc:spChg>
        <pc:spChg chg="del">
          <ac:chgData name="Yilmaz Mustafa" userId="bbcede42-c1b2-43e6-a370-e252b59f6c51" providerId="ADAL" clId="{14370FBE-18FC-47F7-B1E3-07D6995EAC88}" dt="2022-02-21T13:07:55.485" v="67" actId="478"/>
          <ac:spMkLst>
            <pc:docMk/>
            <pc:sldMk cId="0" sldId="273"/>
            <ac:spMk id="23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53.643" v="66" actId="478"/>
          <ac:picMkLst>
            <pc:docMk/>
            <pc:sldMk cId="0" sldId="273"/>
            <ac:picMk id="241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7:57.817" v="69" actId="478"/>
          <ac:picMkLst>
            <pc:docMk/>
            <pc:sldMk cId="0" sldId="273"/>
            <ac:picMk id="24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03.803" v="73" actId="478"/>
        <pc:sldMkLst>
          <pc:docMk/>
          <pc:sldMk cId="0" sldId="274"/>
        </pc:sldMkLst>
        <pc:spChg chg="add del mod">
          <ac:chgData name="Yilmaz Mustafa" userId="bbcede42-c1b2-43e6-a370-e252b59f6c51" providerId="ADAL" clId="{14370FBE-18FC-47F7-B1E3-07D6995EAC88}" dt="2022-02-21T13:08:02.844" v="72" actId="478"/>
          <ac:spMkLst>
            <pc:docMk/>
            <pc:sldMk cId="0" sldId="274"/>
            <ac:spMk id="3" creationId="{081305B4-1079-4D31-80A5-0ED00E8B9E82}"/>
          </ac:spMkLst>
        </pc:spChg>
        <pc:spChg chg="del">
          <ac:chgData name="Yilmaz Mustafa" userId="bbcede42-c1b2-43e6-a370-e252b59f6c51" providerId="ADAL" clId="{14370FBE-18FC-47F7-B1E3-07D6995EAC88}" dt="2022-02-21T13:08:01.109" v="71" actId="478"/>
          <ac:spMkLst>
            <pc:docMk/>
            <pc:sldMk cId="0" sldId="274"/>
            <ac:spMk id="247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7:59.734" v="70" actId="478"/>
          <ac:picMkLst>
            <pc:docMk/>
            <pc:sldMk cId="0" sldId="274"/>
            <ac:picMk id="249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8:03.803" v="73" actId="478"/>
          <ac:picMkLst>
            <pc:docMk/>
            <pc:sldMk cId="0" sldId="274"/>
            <ac:picMk id="25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08.683" v="77" actId="478"/>
        <pc:sldMkLst>
          <pc:docMk/>
          <pc:sldMk cId="0" sldId="275"/>
        </pc:sldMkLst>
        <pc:spChg chg="add del mod">
          <ac:chgData name="Yilmaz Mustafa" userId="bbcede42-c1b2-43e6-a370-e252b59f6c51" providerId="ADAL" clId="{14370FBE-18FC-47F7-B1E3-07D6995EAC88}" dt="2022-02-21T13:08:07.891" v="76" actId="478"/>
          <ac:spMkLst>
            <pc:docMk/>
            <pc:sldMk cId="0" sldId="275"/>
            <ac:spMk id="3" creationId="{82FE8A30-C568-4819-8333-A8AE35B04DCF}"/>
          </ac:spMkLst>
        </pc:spChg>
        <pc:spChg chg="del">
          <ac:chgData name="Yilmaz Mustafa" userId="bbcede42-c1b2-43e6-a370-e252b59f6c51" providerId="ADAL" clId="{14370FBE-18FC-47F7-B1E3-07D6995EAC88}" dt="2022-02-21T13:08:06.822" v="75" actId="478"/>
          <ac:spMkLst>
            <pc:docMk/>
            <pc:sldMk cId="0" sldId="275"/>
            <ac:spMk id="25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05.782" v="74" actId="478"/>
          <ac:picMkLst>
            <pc:docMk/>
            <pc:sldMk cId="0" sldId="275"/>
            <ac:picMk id="257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8:08.683" v="77" actId="478"/>
          <ac:picMkLst>
            <pc:docMk/>
            <pc:sldMk cId="0" sldId="275"/>
            <ac:picMk id="25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14.781" v="81" actId="478"/>
        <pc:sldMkLst>
          <pc:docMk/>
          <pc:sldMk cId="0" sldId="276"/>
        </pc:sldMkLst>
        <pc:spChg chg="add del mod">
          <ac:chgData name="Yilmaz Mustafa" userId="bbcede42-c1b2-43e6-a370-e252b59f6c51" providerId="ADAL" clId="{14370FBE-18FC-47F7-B1E3-07D6995EAC88}" dt="2022-02-21T13:08:13.886" v="80" actId="478"/>
          <ac:spMkLst>
            <pc:docMk/>
            <pc:sldMk cId="0" sldId="276"/>
            <ac:spMk id="3" creationId="{D04381D6-F743-4108-9187-089195BF7867}"/>
          </ac:spMkLst>
        </pc:spChg>
        <pc:spChg chg="del">
          <ac:chgData name="Yilmaz Mustafa" userId="bbcede42-c1b2-43e6-a370-e252b59f6c51" providerId="ADAL" clId="{14370FBE-18FC-47F7-B1E3-07D6995EAC88}" dt="2022-02-21T13:08:12.772" v="79" actId="478"/>
          <ac:spMkLst>
            <pc:docMk/>
            <pc:sldMk cId="0" sldId="276"/>
            <ac:spMk id="263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11.021" v="78" actId="478"/>
          <ac:picMkLst>
            <pc:docMk/>
            <pc:sldMk cId="0" sldId="276"/>
            <ac:picMk id="26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8:14.781" v="81" actId="478"/>
          <ac:picMkLst>
            <pc:docMk/>
            <pc:sldMk cId="0" sldId="276"/>
            <ac:picMk id="26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21.221" v="84" actId="478"/>
        <pc:sldMkLst>
          <pc:docMk/>
          <pc:sldMk cId="0" sldId="277"/>
        </pc:sldMkLst>
        <pc:spChg chg="add del mod">
          <ac:chgData name="Yilmaz Mustafa" userId="bbcede42-c1b2-43e6-a370-e252b59f6c51" providerId="ADAL" clId="{14370FBE-18FC-47F7-B1E3-07D6995EAC88}" dt="2022-02-21T13:08:21.221" v="84" actId="478"/>
          <ac:spMkLst>
            <pc:docMk/>
            <pc:sldMk cId="0" sldId="277"/>
            <ac:spMk id="3" creationId="{F91AC91D-55F0-42C6-A0EE-6EDCFD6A47C3}"/>
          </ac:spMkLst>
        </pc:spChg>
        <pc:spChg chg="del">
          <ac:chgData name="Yilmaz Mustafa" userId="bbcede42-c1b2-43e6-a370-e252b59f6c51" providerId="ADAL" clId="{14370FBE-18FC-47F7-B1E3-07D6995EAC88}" dt="2022-02-21T13:08:18.286" v="83" actId="478"/>
          <ac:spMkLst>
            <pc:docMk/>
            <pc:sldMk cId="0" sldId="277"/>
            <ac:spMk id="271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16.933" v="82" actId="478"/>
          <ac:picMkLst>
            <pc:docMk/>
            <pc:sldMk cId="0" sldId="277"/>
            <ac:picMk id="2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27.651" v="87" actId="478"/>
        <pc:sldMkLst>
          <pc:docMk/>
          <pc:sldMk cId="0" sldId="278"/>
        </pc:sldMkLst>
        <pc:spChg chg="add del mod">
          <ac:chgData name="Yilmaz Mustafa" userId="bbcede42-c1b2-43e6-a370-e252b59f6c51" providerId="ADAL" clId="{14370FBE-18FC-47F7-B1E3-07D6995EAC88}" dt="2022-02-21T13:08:27.651" v="87" actId="478"/>
          <ac:spMkLst>
            <pc:docMk/>
            <pc:sldMk cId="0" sldId="278"/>
            <ac:spMk id="3" creationId="{E925D23D-30EA-4731-8D61-217EC6AADEAE}"/>
          </ac:spMkLst>
        </pc:spChg>
        <pc:spChg chg="del">
          <ac:chgData name="Yilmaz Mustafa" userId="bbcede42-c1b2-43e6-a370-e252b59f6c51" providerId="ADAL" clId="{14370FBE-18FC-47F7-B1E3-07D6995EAC88}" dt="2022-02-21T13:08:25.975" v="86" actId="478"/>
          <ac:spMkLst>
            <pc:docMk/>
            <pc:sldMk cId="0" sldId="278"/>
            <ac:spMk id="27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24.284" v="85" actId="478"/>
          <ac:picMkLst>
            <pc:docMk/>
            <pc:sldMk cId="0" sldId="278"/>
            <ac:picMk id="2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31.864" v="90" actId="478"/>
        <pc:sldMkLst>
          <pc:docMk/>
          <pc:sldMk cId="0" sldId="279"/>
        </pc:sldMkLst>
        <pc:spChg chg="add del mod">
          <ac:chgData name="Yilmaz Mustafa" userId="bbcede42-c1b2-43e6-a370-e252b59f6c51" providerId="ADAL" clId="{14370FBE-18FC-47F7-B1E3-07D6995EAC88}" dt="2022-02-21T13:08:31.343" v="89" actId="478"/>
          <ac:spMkLst>
            <pc:docMk/>
            <pc:sldMk cId="0" sldId="279"/>
            <ac:spMk id="3" creationId="{374B5276-9EFB-41F2-8C14-CD0A35E53A14}"/>
          </ac:spMkLst>
        </pc:spChg>
        <pc:spChg chg="del">
          <ac:chgData name="Yilmaz Mustafa" userId="bbcede42-c1b2-43e6-a370-e252b59f6c51" providerId="ADAL" clId="{14370FBE-18FC-47F7-B1E3-07D6995EAC88}" dt="2022-02-21T13:08:29.896" v="88" actId="478"/>
          <ac:spMkLst>
            <pc:docMk/>
            <pc:sldMk cId="0" sldId="279"/>
            <ac:spMk id="288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31.864" v="90" actId="478"/>
          <ac:picMkLst>
            <pc:docMk/>
            <pc:sldMk cId="0" sldId="279"/>
            <ac:picMk id="29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38.813" v="94" actId="478"/>
        <pc:sldMkLst>
          <pc:docMk/>
          <pc:sldMk cId="0" sldId="280"/>
        </pc:sldMkLst>
        <pc:spChg chg="add del mod">
          <ac:chgData name="Yilmaz Mustafa" userId="bbcede42-c1b2-43e6-a370-e252b59f6c51" providerId="ADAL" clId="{14370FBE-18FC-47F7-B1E3-07D6995EAC88}" dt="2022-02-21T13:08:38.813" v="94" actId="478"/>
          <ac:spMkLst>
            <pc:docMk/>
            <pc:sldMk cId="0" sldId="280"/>
            <ac:spMk id="3" creationId="{B8FCE67F-975D-4B9A-ABEE-FE2009E2D957}"/>
          </ac:spMkLst>
        </pc:spChg>
        <pc:spChg chg="del mod">
          <ac:chgData name="Yilmaz Mustafa" userId="bbcede42-c1b2-43e6-a370-e252b59f6c51" providerId="ADAL" clId="{14370FBE-18FC-47F7-B1E3-07D6995EAC88}" dt="2022-02-21T13:08:35.792" v="92" actId="478"/>
          <ac:spMkLst>
            <pc:docMk/>
            <pc:sldMk cId="0" sldId="280"/>
            <ac:spMk id="296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36.620" v="93" actId="478"/>
          <ac:picMkLst>
            <pc:docMk/>
            <pc:sldMk cId="0" sldId="280"/>
            <ac:picMk id="29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44.268" v="99" actId="478"/>
        <pc:sldMkLst>
          <pc:docMk/>
          <pc:sldMk cId="0" sldId="281"/>
        </pc:sldMkLst>
        <pc:spChg chg="add del mod">
          <ac:chgData name="Yilmaz Mustafa" userId="bbcede42-c1b2-43e6-a370-e252b59f6c51" providerId="ADAL" clId="{14370FBE-18FC-47F7-B1E3-07D6995EAC88}" dt="2022-02-21T13:08:43.446" v="98" actId="478"/>
          <ac:spMkLst>
            <pc:docMk/>
            <pc:sldMk cId="0" sldId="281"/>
            <ac:spMk id="3" creationId="{BA061677-F930-4E61-8D76-6DD91A5A9289}"/>
          </ac:spMkLst>
        </pc:spChg>
        <pc:spChg chg="del mod">
          <ac:chgData name="Yilmaz Mustafa" userId="bbcede42-c1b2-43e6-a370-e252b59f6c51" providerId="ADAL" clId="{14370FBE-18FC-47F7-B1E3-07D6995EAC88}" dt="2022-02-21T13:08:41.687" v="97" actId="478"/>
          <ac:spMkLst>
            <pc:docMk/>
            <pc:sldMk cId="0" sldId="281"/>
            <ac:spMk id="30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40.366" v="95" actId="478"/>
          <ac:picMkLst>
            <pc:docMk/>
            <pc:sldMk cId="0" sldId="281"/>
            <ac:picMk id="30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8:44.268" v="99" actId="478"/>
          <ac:picMkLst>
            <pc:docMk/>
            <pc:sldMk cId="0" sldId="281"/>
            <ac:picMk id="30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49.173" v="102" actId="478"/>
        <pc:sldMkLst>
          <pc:docMk/>
          <pc:sldMk cId="0" sldId="282"/>
        </pc:sldMkLst>
        <pc:spChg chg="add del mod">
          <ac:chgData name="Yilmaz Mustafa" userId="bbcede42-c1b2-43e6-a370-e252b59f6c51" providerId="ADAL" clId="{14370FBE-18FC-47F7-B1E3-07D6995EAC88}" dt="2022-02-21T13:08:49.173" v="102" actId="478"/>
          <ac:spMkLst>
            <pc:docMk/>
            <pc:sldMk cId="0" sldId="282"/>
            <ac:spMk id="3" creationId="{C118DA2F-4EC8-4DC9-B77C-85DF6F63CD04}"/>
          </ac:spMkLst>
        </pc:spChg>
        <pc:spChg chg="del">
          <ac:chgData name="Yilmaz Mustafa" userId="bbcede42-c1b2-43e6-a370-e252b59f6c51" providerId="ADAL" clId="{14370FBE-18FC-47F7-B1E3-07D6995EAC88}" dt="2022-02-21T13:08:47.920" v="101" actId="478"/>
          <ac:spMkLst>
            <pc:docMk/>
            <pc:sldMk cId="0" sldId="282"/>
            <ac:spMk id="312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46.421" v="100" actId="478"/>
          <ac:picMkLst>
            <pc:docMk/>
            <pc:sldMk cId="0" sldId="282"/>
            <ac:picMk id="31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54.206" v="106" actId="478"/>
        <pc:sldMkLst>
          <pc:docMk/>
          <pc:sldMk cId="0" sldId="283"/>
        </pc:sldMkLst>
        <pc:spChg chg="add del mod">
          <ac:chgData name="Yilmaz Mustafa" userId="bbcede42-c1b2-43e6-a370-e252b59f6c51" providerId="ADAL" clId="{14370FBE-18FC-47F7-B1E3-07D6995EAC88}" dt="2022-02-21T13:08:53.615" v="105" actId="478"/>
          <ac:spMkLst>
            <pc:docMk/>
            <pc:sldMk cId="0" sldId="283"/>
            <ac:spMk id="3" creationId="{BBCDDA03-2B20-4A7D-93C9-05140B2532D9}"/>
          </ac:spMkLst>
        </pc:spChg>
        <pc:spChg chg="del mod">
          <ac:chgData name="Yilmaz Mustafa" userId="bbcede42-c1b2-43e6-a370-e252b59f6c51" providerId="ADAL" clId="{14370FBE-18FC-47F7-B1E3-07D6995EAC88}" dt="2022-02-21T13:08:51.911" v="104" actId="478"/>
          <ac:spMkLst>
            <pc:docMk/>
            <pc:sldMk cId="0" sldId="283"/>
            <ac:spMk id="319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54.206" v="106" actId="478"/>
          <ac:picMkLst>
            <pc:docMk/>
            <pc:sldMk cId="0" sldId="283"/>
            <ac:picMk id="32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8:58.735" v="109" actId="478"/>
        <pc:sldMkLst>
          <pc:docMk/>
          <pc:sldMk cId="0" sldId="284"/>
        </pc:sldMkLst>
        <pc:spChg chg="add del mod">
          <ac:chgData name="Yilmaz Mustafa" userId="bbcede42-c1b2-43e6-a370-e252b59f6c51" providerId="ADAL" clId="{14370FBE-18FC-47F7-B1E3-07D6995EAC88}" dt="2022-02-21T13:08:58.735" v="109" actId="478"/>
          <ac:spMkLst>
            <pc:docMk/>
            <pc:sldMk cId="0" sldId="284"/>
            <ac:spMk id="3" creationId="{C99AF657-BDE9-4CDF-B74F-E54A0E28DA7C}"/>
          </ac:spMkLst>
        </pc:spChg>
        <pc:spChg chg="del">
          <ac:chgData name="Yilmaz Mustafa" userId="bbcede42-c1b2-43e6-a370-e252b59f6c51" providerId="ADAL" clId="{14370FBE-18FC-47F7-B1E3-07D6995EAC88}" dt="2022-02-21T13:08:57.704" v="108" actId="478"/>
          <ac:spMkLst>
            <pc:docMk/>
            <pc:sldMk cId="0" sldId="284"/>
            <ac:spMk id="327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8:55.694" v="107" actId="478"/>
          <ac:picMkLst>
            <pc:docMk/>
            <pc:sldMk cId="0" sldId="284"/>
            <ac:picMk id="32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04.358" v="112" actId="478"/>
        <pc:sldMkLst>
          <pc:docMk/>
          <pc:sldMk cId="0" sldId="285"/>
        </pc:sldMkLst>
        <pc:spChg chg="add del mod">
          <ac:chgData name="Yilmaz Mustafa" userId="bbcede42-c1b2-43e6-a370-e252b59f6c51" providerId="ADAL" clId="{14370FBE-18FC-47F7-B1E3-07D6995EAC88}" dt="2022-02-21T13:09:04.358" v="112" actId="478"/>
          <ac:spMkLst>
            <pc:docMk/>
            <pc:sldMk cId="0" sldId="285"/>
            <ac:spMk id="3" creationId="{A8517F06-1E26-4756-BD14-F2DD3BD54A50}"/>
          </ac:spMkLst>
        </pc:spChg>
        <pc:spChg chg="del">
          <ac:chgData name="Yilmaz Mustafa" userId="bbcede42-c1b2-43e6-a370-e252b59f6c51" providerId="ADAL" clId="{14370FBE-18FC-47F7-B1E3-07D6995EAC88}" dt="2022-02-21T13:09:01.978" v="110" actId="478"/>
          <ac:spMkLst>
            <pc:docMk/>
            <pc:sldMk cId="0" sldId="285"/>
            <ac:spMk id="33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02.902" v="111" actId="478"/>
          <ac:picMkLst>
            <pc:docMk/>
            <pc:sldMk cId="0" sldId="285"/>
            <ac:picMk id="33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09.854" v="115" actId="478"/>
        <pc:sldMkLst>
          <pc:docMk/>
          <pc:sldMk cId="0" sldId="286"/>
        </pc:sldMkLst>
        <pc:spChg chg="add del mod">
          <ac:chgData name="Yilmaz Mustafa" userId="bbcede42-c1b2-43e6-a370-e252b59f6c51" providerId="ADAL" clId="{14370FBE-18FC-47F7-B1E3-07D6995EAC88}" dt="2022-02-21T13:09:09.854" v="115" actId="478"/>
          <ac:spMkLst>
            <pc:docMk/>
            <pc:sldMk cId="0" sldId="286"/>
            <ac:spMk id="3" creationId="{7E8FF8B6-23B0-42AC-BD74-29BDC02E6CD1}"/>
          </ac:spMkLst>
        </pc:spChg>
        <pc:spChg chg="del">
          <ac:chgData name="Yilmaz Mustafa" userId="bbcede42-c1b2-43e6-a370-e252b59f6c51" providerId="ADAL" clId="{14370FBE-18FC-47F7-B1E3-07D6995EAC88}" dt="2022-02-21T13:09:08.154" v="113" actId="478"/>
          <ac:spMkLst>
            <pc:docMk/>
            <pc:sldMk cId="0" sldId="286"/>
            <ac:spMk id="342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09.053" v="114" actId="478"/>
          <ac:picMkLst>
            <pc:docMk/>
            <pc:sldMk cId="0" sldId="286"/>
            <ac:picMk id="34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13.904" v="118" actId="478"/>
        <pc:sldMkLst>
          <pc:docMk/>
          <pc:sldMk cId="0" sldId="287"/>
        </pc:sldMkLst>
        <pc:spChg chg="add del mod">
          <ac:chgData name="Yilmaz Mustafa" userId="bbcede42-c1b2-43e6-a370-e252b59f6c51" providerId="ADAL" clId="{14370FBE-18FC-47F7-B1E3-07D6995EAC88}" dt="2022-02-21T13:09:13.904" v="118" actId="478"/>
          <ac:spMkLst>
            <pc:docMk/>
            <pc:sldMk cId="0" sldId="287"/>
            <ac:spMk id="3" creationId="{1BA33895-A482-4C69-876E-2A9EDA258035}"/>
          </ac:spMkLst>
        </pc:spChg>
        <pc:spChg chg="del">
          <ac:chgData name="Yilmaz Mustafa" userId="bbcede42-c1b2-43e6-a370-e252b59f6c51" providerId="ADAL" clId="{14370FBE-18FC-47F7-B1E3-07D6995EAC88}" dt="2022-02-21T13:09:12.665" v="117" actId="478"/>
          <ac:spMkLst>
            <pc:docMk/>
            <pc:sldMk cId="0" sldId="287"/>
            <ac:spMk id="350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11.289" v="116" actId="478"/>
          <ac:picMkLst>
            <pc:docMk/>
            <pc:sldMk cId="0" sldId="287"/>
            <ac:picMk id="35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18.062" v="121" actId="478"/>
        <pc:sldMkLst>
          <pc:docMk/>
          <pc:sldMk cId="0" sldId="288"/>
        </pc:sldMkLst>
        <pc:spChg chg="add del mod">
          <ac:chgData name="Yilmaz Mustafa" userId="bbcede42-c1b2-43e6-a370-e252b59f6c51" providerId="ADAL" clId="{14370FBE-18FC-47F7-B1E3-07D6995EAC88}" dt="2022-02-21T13:09:17.262" v="120" actId="478"/>
          <ac:spMkLst>
            <pc:docMk/>
            <pc:sldMk cId="0" sldId="288"/>
            <ac:spMk id="3" creationId="{6A4FC811-8DBC-4561-8A70-74191945790D}"/>
          </ac:spMkLst>
        </pc:spChg>
        <pc:spChg chg="del">
          <ac:chgData name="Yilmaz Mustafa" userId="bbcede42-c1b2-43e6-a370-e252b59f6c51" providerId="ADAL" clId="{14370FBE-18FC-47F7-B1E3-07D6995EAC88}" dt="2022-02-21T13:09:16.121" v="119" actId="478"/>
          <ac:spMkLst>
            <pc:docMk/>
            <pc:sldMk cId="0" sldId="288"/>
            <ac:spMk id="357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18.062" v="121" actId="478"/>
          <ac:picMkLst>
            <pc:docMk/>
            <pc:sldMk cId="0" sldId="288"/>
            <ac:picMk id="35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23.508" v="125" actId="478"/>
        <pc:sldMkLst>
          <pc:docMk/>
          <pc:sldMk cId="0" sldId="289"/>
        </pc:sldMkLst>
        <pc:spChg chg="add del mod">
          <ac:chgData name="Yilmaz Mustafa" userId="bbcede42-c1b2-43e6-a370-e252b59f6c51" providerId="ADAL" clId="{14370FBE-18FC-47F7-B1E3-07D6995EAC88}" dt="2022-02-21T13:09:22.693" v="124" actId="478"/>
          <ac:spMkLst>
            <pc:docMk/>
            <pc:sldMk cId="0" sldId="289"/>
            <ac:spMk id="3" creationId="{77834272-6DCD-4F8D-AF81-B4CD71A60D60}"/>
          </ac:spMkLst>
        </pc:spChg>
        <pc:spChg chg="del">
          <ac:chgData name="Yilmaz Mustafa" userId="bbcede42-c1b2-43e6-a370-e252b59f6c51" providerId="ADAL" clId="{14370FBE-18FC-47F7-B1E3-07D6995EAC88}" dt="2022-02-21T13:09:20.684" v="122" actId="478"/>
          <ac:spMkLst>
            <pc:docMk/>
            <pc:sldMk cId="0" sldId="289"/>
            <ac:spMk id="364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21.457" v="123" actId="478"/>
          <ac:picMkLst>
            <pc:docMk/>
            <pc:sldMk cId="0" sldId="289"/>
            <ac:picMk id="366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9:23.508" v="125" actId="478"/>
          <ac:picMkLst>
            <pc:docMk/>
            <pc:sldMk cId="0" sldId="289"/>
            <ac:picMk id="36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28.742" v="129" actId="478"/>
        <pc:sldMkLst>
          <pc:docMk/>
          <pc:sldMk cId="0" sldId="290"/>
        </pc:sldMkLst>
        <pc:spChg chg="add del mod">
          <ac:chgData name="Yilmaz Mustafa" userId="bbcede42-c1b2-43e6-a370-e252b59f6c51" providerId="ADAL" clId="{14370FBE-18FC-47F7-B1E3-07D6995EAC88}" dt="2022-02-21T13:09:28.742" v="129" actId="478"/>
          <ac:spMkLst>
            <pc:docMk/>
            <pc:sldMk cId="0" sldId="290"/>
            <ac:spMk id="3" creationId="{A69ABD27-1F0E-494F-9089-41CFEDC77BC4}"/>
          </ac:spMkLst>
        </pc:spChg>
        <pc:spChg chg="del">
          <ac:chgData name="Yilmaz Mustafa" userId="bbcede42-c1b2-43e6-a370-e252b59f6c51" providerId="ADAL" clId="{14370FBE-18FC-47F7-B1E3-07D6995EAC88}" dt="2022-02-21T13:09:27.554" v="128" actId="478"/>
          <ac:spMkLst>
            <pc:docMk/>
            <pc:sldMk cId="0" sldId="290"/>
            <ac:spMk id="372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26.225" v="127" actId="478"/>
          <ac:picMkLst>
            <pc:docMk/>
            <pc:sldMk cId="0" sldId="290"/>
            <ac:picMk id="374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9:25.774" v="126" actId="478"/>
          <ac:picMkLst>
            <pc:docMk/>
            <pc:sldMk cId="0" sldId="290"/>
            <ac:picMk id="37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35.528" v="133" actId="478"/>
        <pc:sldMkLst>
          <pc:docMk/>
          <pc:sldMk cId="0" sldId="291"/>
        </pc:sldMkLst>
        <pc:spChg chg="add del mod">
          <ac:chgData name="Yilmaz Mustafa" userId="bbcede42-c1b2-43e6-a370-e252b59f6c51" providerId="ADAL" clId="{14370FBE-18FC-47F7-B1E3-07D6995EAC88}" dt="2022-02-21T13:09:35.528" v="133" actId="478"/>
          <ac:spMkLst>
            <pc:docMk/>
            <pc:sldMk cId="0" sldId="291"/>
            <ac:spMk id="3" creationId="{C5F3DBDF-1D14-4EE7-9C37-74C6DB3EBC92}"/>
          </ac:spMkLst>
        </pc:spChg>
        <pc:spChg chg="del">
          <ac:chgData name="Yilmaz Mustafa" userId="bbcede42-c1b2-43e6-a370-e252b59f6c51" providerId="ADAL" clId="{14370FBE-18FC-47F7-B1E3-07D6995EAC88}" dt="2022-02-21T13:09:34.028" v="132" actId="478"/>
          <ac:spMkLst>
            <pc:docMk/>
            <pc:sldMk cId="0" sldId="291"/>
            <ac:spMk id="380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31.938" v="130" actId="478"/>
          <ac:picMkLst>
            <pc:docMk/>
            <pc:sldMk cId="0" sldId="291"/>
            <ac:picMk id="382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9:32.598" v="131" actId="478"/>
          <ac:picMkLst>
            <pc:docMk/>
            <pc:sldMk cId="0" sldId="291"/>
            <ac:picMk id="38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09:41.343" v="137" actId="478"/>
        <pc:sldMkLst>
          <pc:docMk/>
          <pc:sldMk cId="0" sldId="292"/>
        </pc:sldMkLst>
        <pc:spChg chg="add del mod">
          <ac:chgData name="Yilmaz Mustafa" userId="bbcede42-c1b2-43e6-a370-e252b59f6c51" providerId="ADAL" clId="{14370FBE-18FC-47F7-B1E3-07D6995EAC88}" dt="2022-02-21T13:09:41.343" v="137" actId="478"/>
          <ac:spMkLst>
            <pc:docMk/>
            <pc:sldMk cId="0" sldId="292"/>
            <ac:spMk id="3" creationId="{0C9D32B7-8E83-4670-A1B1-D9B560F99156}"/>
          </ac:spMkLst>
        </pc:spChg>
        <pc:spChg chg="del">
          <ac:chgData name="Yilmaz Mustafa" userId="bbcede42-c1b2-43e6-a370-e252b59f6c51" providerId="ADAL" clId="{14370FBE-18FC-47F7-B1E3-07D6995EAC88}" dt="2022-02-21T13:09:40.210" v="136" actId="478"/>
          <ac:spMkLst>
            <pc:docMk/>
            <pc:sldMk cId="0" sldId="292"/>
            <ac:spMk id="388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37.705" v="134" actId="478"/>
          <ac:picMkLst>
            <pc:docMk/>
            <pc:sldMk cId="0" sldId="292"/>
            <ac:picMk id="390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9:38.322" v="135" actId="478"/>
          <ac:picMkLst>
            <pc:docMk/>
            <pc:sldMk cId="0" sldId="292"/>
            <ac:picMk id="391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09:43.993" v="139" actId="478"/>
        <pc:sldMkLst>
          <pc:docMk/>
          <pc:sldMk cId="0" sldId="293"/>
        </pc:sldMkLst>
        <pc:picChg chg="del">
          <ac:chgData name="Yilmaz Mustafa" userId="bbcede42-c1b2-43e6-a370-e252b59f6c51" providerId="ADAL" clId="{14370FBE-18FC-47F7-B1E3-07D6995EAC88}" dt="2022-02-21T13:09:42.452" v="138" actId="478"/>
          <ac:picMkLst>
            <pc:docMk/>
            <pc:sldMk cId="0" sldId="293"/>
            <ac:picMk id="397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09:43.993" v="139" actId="478"/>
          <ac:picMkLst>
            <pc:docMk/>
            <pc:sldMk cId="0" sldId="293"/>
            <ac:picMk id="39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10:06.248" v="143" actId="478"/>
        <pc:sldMkLst>
          <pc:docMk/>
          <pc:sldMk cId="0" sldId="294"/>
        </pc:sldMkLst>
        <pc:spChg chg="add del mod">
          <ac:chgData name="Yilmaz Mustafa" userId="bbcede42-c1b2-43e6-a370-e252b59f6c51" providerId="ADAL" clId="{14370FBE-18FC-47F7-B1E3-07D6995EAC88}" dt="2022-02-21T13:09:48.783" v="142" actId="478"/>
          <ac:spMkLst>
            <pc:docMk/>
            <pc:sldMk cId="0" sldId="294"/>
            <ac:spMk id="3" creationId="{6BD41477-7539-448C-B757-E57CEC51AF26}"/>
          </ac:spMkLst>
        </pc:spChg>
        <pc:spChg chg="del">
          <ac:chgData name="Yilmaz Mustafa" userId="bbcede42-c1b2-43e6-a370-e252b59f6c51" providerId="ADAL" clId="{14370FBE-18FC-47F7-B1E3-07D6995EAC88}" dt="2022-02-21T13:09:47.514" v="141" actId="478"/>
          <ac:spMkLst>
            <pc:docMk/>
            <pc:sldMk cId="0" sldId="294"/>
            <ac:spMk id="403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09:45.762" v="140" actId="478"/>
          <ac:picMkLst>
            <pc:docMk/>
            <pc:sldMk cId="0" sldId="294"/>
            <ac:picMk id="405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10:06.248" v="143" actId="478"/>
          <ac:picMkLst>
            <pc:docMk/>
            <pc:sldMk cId="0" sldId="294"/>
            <ac:picMk id="406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10:10.416" v="145" actId="478"/>
        <pc:sldMkLst>
          <pc:docMk/>
          <pc:sldMk cId="0" sldId="295"/>
        </pc:sldMkLst>
        <pc:picChg chg="del">
          <ac:chgData name="Yilmaz Mustafa" userId="bbcede42-c1b2-43e6-a370-e252b59f6c51" providerId="ADAL" clId="{14370FBE-18FC-47F7-B1E3-07D6995EAC88}" dt="2022-02-21T13:10:09.544" v="144" actId="478"/>
          <ac:picMkLst>
            <pc:docMk/>
            <pc:sldMk cId="0" sldId="295"/>
            <ac:picMk id="412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10:10.416" v="145" actId="478"/>
          <ac:picMkLst>
            <pc:docMk/>
            <pc:sldMk cId="0" sldId="295"/>
            <ac:picMk id="413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10:12.928" v="147" actId="478"/>
        <pc:sldMkLst>
          <pc:docMk/>
          <pc:sldMk cId="0" sldId="296"/>
        </pc:sldMkLst>
        <pc:picChg chg="del">
          <ac:chgData name="Yilmaz Mustafa" userId="bbcede42-c1b2-43e6-a370-e252b59f6c51" providerId="ADAL" clId="{14370FBE-18FC-47F7-B1E3-07D6995EAC88}" dt="2022-02-21T13:10:12.223" v="146" actId="478"/>
          <ac:picMkLst>
            <pc:docMk/>
            <pc:sldMk cId="0" sldId="296"/>
            <ac:picMk id="419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10:12.928" v="147" actId="478"/>
          <ac:picMkLst>
            <pc:docMk/>
            <pc:sldMk cId="0" sldId="296"/>
            <ac:picMk id="42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10:19.145" v="151" actId="478"/>
        <pc:sldMkLst>
          <pc:docMk/>
          <pc:sldMk cId="0" sldId="297"/>
        </pc:sldMkLst>
        <pc:spChg chg="add del mod">
          <ac:chgData name="Yilmaz Mustafa" userId="bbcede42-c1b2-43e6-a370-e252b59f6c51" providerId="ADAL" clId="{14370FBE-18FC-47F7-B1E3-07D6995EAC88}" dt="2022-02-21T13:10:19.145" v="151" actId="478"/>
          <ac:spMkLst>
            <pc:docMk/>
            <pc:sldMk cId="0" sldId="297"/>
            <ac:spMk id="3" creationId="{ACD9A167-522B-440A-A1A9-6CDC51776B90}"/>
          </ac:spMkLst>
        </pc:spChg>
        <pc:spChg chg="del">
          <ac:chgData name="Yilmaz Mustafa" userId="bbcede42-c1b2-43e6-a370-e252b59f6c51" providerId="ADAL" clId="{14370FBE-18FC-47F7-B1E3-07D6995EAC88}" dt="2022-02-21T13:10:16.436" v="150" actId="478"/>
          <ac:spMkLst>
            <pc:docMk/>
            <pc:sldMk cId="0" sldId="297"/>
            <ac:spMk id="42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10:14.315" v="148" actId="478"/>
          <ac:picMkLst>
            <pc:docMk/>
            <pc:sldMk cId="0" sldId="297"/>
            <ac:picMk id="427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10:15.156" v="149" actId="478"/>
          <ac:picMkLst>
            <pc:docMk/>
            <pc:sldMk cId="0" sldId="297"/>
            <ac:picMk id="428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4:41.758" v="153" actId="478"/>
        <pc:sldMkLst>
          <pc:docMk/>
          <pc:sldMk cId="0" sldId="298"/>
        </pc:sldMkLst>
        <pc:picChg chg="del">
          <ac:chgData name="Yilmaz Mustafa" userId="bbcede42-c1b2-43e6-a370-e252b59f6c51" providerId="ADAL" clId="{14370FBE-18FC-47F7-B1E3-07D6995EAC88}" dt="2022-02-21T13:24:40.838" v="152" actId="478"/>
          <ac:picMkLst>
            <pc:docMk/>
            <pc:sldMk cId="0" sldId="298"/>
            <ac:picMk id="433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4:41.758" v="153" actId="478"/>
          <ac:picMkLst>
            <pc:docMk/>
            <pc:sldMk cId="0" sldId="298"/>
            <ac:picMk id="434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4:48.583" v="155" actId="478"/>
        <pc:sldMkLst>
          <pc:docMk/>
          <pc:sldMk cId="0" sldId="299"/>
        </pc:sldMkLst>
        <pc:picChg chg="del">
          <ac:chgData name="Yilmaz Mustafa" userId="bbcede42-c1b2-43e6-a370-e252b59f6c51" providerId="ADAL" clId="{14370FBE-18FC-47F7-B1E3-07D6995EAC88}" dt="2022-02-21T13:24:47.799" v="154" actId="478"/>
          <ac:picMkLst>
            <pc:docMk/>
            <pc:sldMk cId="0" sldId="299"/>
            <ac:picMk id="441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4:48.583" v="155" actId="478"/>
          <ac:picMkLst>
            <pc:docMk/>
            <pc:sldMk cId="0" sldId="299"/>
            <ac:picMk id="44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24:56.706" v="159" actId="478"/>
        <pc:sldMkLst>
          <pc:docMk/>
          <pc:sldMk cId="0" sldId="300"/>
        </pc:sldMkLst>
        <pc:spChg chg="add del mod">
          <ac:chgData name="Yilmaz Mustafa" userId="bbcede42-c1b2-43e6-a370-e252b59f6c51" providerId="ADAL" clId="{14370FBE-18FC-47F7-B1E3-07D6995EAC88}" dt="2022-02-21T13:24:53.587" v="158" actId="478"/>
          <ac:spMkLst>
            <pc:docMk/>
            <pc:sldMk cId="0" sldId="300"/>
            <ac:spMk id="3" creationId="{E11796B7-CC5F-4B71-B2C5-8A76F4BD17BB}"/>
          </ac:spMkLst>
        </pc:spChg>
        <pc:spChg chg="del">
          <ac:chgData name="Yilmaz Mustafa" userId="bbcede42-c1b2-43e6-a370-e252b59f6c51" providerId="ADAL" clId="{14370FBE-18FC-47F7-B1E3-07D6995EAC88}" dt="2022-02-21T13:24:52.211" v="157" actId="478"/>
          <ac:spMkLst>
            <pc:docMk/>
            <pc:sldMk cId="0" sldId="300"/>
            <ac:spMk id="447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24:51.306" v="156" actId="478"/>
          <ac:picMkLst>
            <pc:docMk/>
            <pc:sldMk cId="0" sldId="300"/>
            <ac:picMk id="449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4:56.706" v="159" actId="478"/>
          <ac:picMkLst>
            <pc:docMk/>
            <pc:sldMk cId="0" sldId="300"/>
            <ac:picMk id="45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25:00.936" v="163" actId="478"/>
        <pc:sldMkLst>
          <pc:docMk/>
          <pc:sldMk cId="0" sldId="301"/>
        </pc:sldMkLst>
        <pc:spChg chg="add del mod">
          <ac:chgData name="Yilmaz Mustafa" userId="bbcede42-c1b2-43e6-a370-e252b59f6c51" providerId="ADAL" clId="{14370FBE-18FC-47F7-B1E3-07D6995EAC88}" dt="2022-02-21T13:24:59.967" v="162" actId="478"/>
          <ac:spMkLst>
            <pc:docMk/>
            <pc:sldMk cId="0" sldId="301"/>
            <ac:spMk id="3" creationId="{D5C8676C-15EE-461E-B567-E42DB651C4F3}"/>
          </ac:spMkLst>
        </pc:spChg>
        <pc:spChg chg="del">
          <ac:chgData name="Yilmaz Mustafa" userId="bbcede42-c1b2-43e6-a370-e252b59f6c51" providerId="ADAL" clId="{14370FBE-18FC-47F7-B1E3-07D6995EAC88}" dt="2022-02-21T13:24:58.948" v="161" actId="478"/>
          <ac:spMkLst>
            <pc:docMk/>
            <pc:sldMk cId="0" sldId="301"/>
            <ac:spMk id="455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24:58.257" v="160" actId="478"/>
          <ac:picMkLst>
            <pc:docMk/>
            <pc:sldMk cId="0" sldId="301"/>
            <ac:picMk id="457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00.936" v="163" actId="478"/>
          <ac:picMkLst>
            <pc:docMk/>
            <pc:sldMk cId="0" sldId="301"/>
            <ac:picMk id="458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5:06.575" v="165" actId="478"/>
        <pc:sldMkLst>
          <pc:docMk/>
          <pc:sldMk cId="0" sldId="302"/>
        </pc:sldMkLst>
        <pc:picChg chg="del">
          <ac:chgData name="Yilmaz Mustafa" userId="bbcede42-c1b2-43e6-a370-e252b59f6c51" providerId="ADAL" clId="{14370FBE-18FC-47F7-B1E3-07D6995EAC88}" dt="2022-02-21T13:25:05.377" v="164" actId="478"/>
          <ac:picMkLst>
            <pc:docMk/>
            <pc:sldMk cId="0" sldId="302"/>
            <ac:picMk id="464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06.575" v="165" actId="478"/>
          <ac:picMkLst>
            <pc:docMk/>
            <pc:sldMk cId="0" sldId="302"/>
            <ac:picMk id="4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25:11.155" v="169" actId="478"/>
        <pc:sldMkLst>
          <pc:docMk/>
          <pc:sldMk cId="0" sldId="303"/>
        </pc:sldMkLst>
        <pc:spChg chg="add del mod">
          <ac:chgData name="Yilmaz Mustafa" userId="bbcede42-c1b2-43e6-a370-e252b59f6c51" providerId="ADAL" clId="{14370FBE-18FC-47F7-B1E3-07D6995EAC88}" dt="2022-02-21T13:25:10.169" v="168" actId="478"/>
          <ac:spMkLst>
            <pc:docMk/>
            <pc:sldMk cId="0" sldId="303"/>
            <ac:spMk id="3" creationId="{124653BA-B688-48EF-A158-AE3AC41D1153}"/>
          </ac:spMkLst>
        </pc:spChg>
        <pc:spChg chg="del">
          <ac:chgData name="Yilmaz Mustafa" userId="bbcede42-c1b2-43e6-a370-e252b59f6c51" providerId="ADAL" clId="{14370FBE-18FC-47F7-B1E3-07D6995EAC88}" dt="2022-02-21T13:25:09.173" v="167" actId="478"/>
          <ac:spMkLst>
            <pc:docMk/>
            <pc:sldMk cId="0" sldId="303"/>
            <ac:spMk id="470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25:08.441" v="166" actId="478"/>
          <ac:picMkLst>
            <pc:docMk/>
            <pc:sldMk cId="0" sldId="303"/>
            <ac:picMk id="472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11.155" v="169" actId="478"/>
          <ac:picMkLst>
            <pc:docMk/>
            <pc:sldMk cId="0" sldId="303"/>
            <ac:picMk id="4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14370FBE-18FC-47F7-B1E3-07D6995EAC88}" dt="2022-02-21T13:25:16.593" v="173" actId="478"/>
        <pc:sldMkLst>
          <pc:docMk/>
          <pc:sldMk cId="0" sldId="304"/>
        </pc:sldMkLst>
        <pc:spChg chg="add del mod">
          <ac:chgData name="Yilmaz Mustafa" userId="bbcede42-c1b2-43e6-a370-e252b59f6c51" providerId="ADAL" clId="{14370FBE-18FC-47F7-B1E3-07D6995EAC88}" dt="2022-02-21T13:25:15.720" v="172" actId="478"/>
          <ac:spMkLst>
            <pc:docMk/>
            <pc:sldMk cId="0" sldId="304"/>
            <ac:spMk id="3" creationId="{6A84B900-9D26-4FA8-9425-D60B674D15E1}"/>
          </ac:spMkLst>
        </pc:spChg>
        <pc:spChg chg="del">
          <ac:chgData name="Yilmaz Mustafa" userId="bbcede42-c1b2-43e6-a370-e252b59f6c51" providerId="ADAL" clId="{14370FBE-18FC-47F7-B1E3-07D6995EAC88}" dt="2022-02-21T13:25:14.877" v="171" actId="478"/>
          <ac:spMkLst>
            <pc:docMk/>
            <pc:sldMk cId="0" sldId="304"/>
            <ac:spMk id="478" creationId="{00000000-0000-0000-0000-000000000000}"/>
          </ac:spMkLst>
        </pc:spChg>
        <pc:picChg chg="del">
          <ac:chgData name="Yilmaz Mustafa" userId="bbcede42-c1b2-43e6-a370-e252b59f6c51" providerId="ADAL" clId="{14370FBE-18FC-47F7-B1E3-07D6995EAC88}" dt="2022-02-21T13:25:13.316" v="170" actId="478"/>
          <ac:picMkLst>
            <pc:docMk/>
            <pc:sldMk cId="0" sldId="304"/>
            <ac:picMk id="480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16.593" v="173" actId="478"/>
          <ac:picMkLst>
            <pc:docMk/>
            <pc:sldMk cId="0" sldId="304"/>
            <ac:picMk id="481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5:19.616" v="175" actId="478"/>
        <pc:sldMkLst>
          <pc:docMk/>
          <pc:sldMk cId="0" sldId="305"/>
        </pc:sldMkLst>
        <pc:picChg chg="del">
          <ac:chgData name="Yilmaz Mustafa" userId="bbcede42-c1b2-43e6-a370-e252b59f6c51" providerId="ADAL" clId="{14370FBE-18FC-47F7-B1E3-07D6995EAC88}" dt="2022-02-21T13:25:18.540" v="174" actId="478"/>
          <ac:picMkLst>
            <pc:docMk/>
            <pc:sldMk cId="0" sldId="305"/>
            <ac:picMk id="487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19.616" v="175" actId="478"/>
          <ac:picMkLst>
            <pc:docMk/>
            <pc:sldMk cId="0" sldId="305"/>
            <ac:picMk id="488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5:23.432" v="177" actId="478"/>
        <pc:sldMkLst>
          <pc:docMk/>
          <pc:sldMk cId="0" sldId="306"/>
        </pc:sldMkLst>
        <pc:picChg chg="del">
          <ac:chgData name="Yilmaz Mustafa" userId="bbcede42-c1b2-43e6-a370-e252b59f6c51" providerId="ADAL" clId="{14370FBE-18FC-47F7-B1E3-07D6995EAC88}" dt="2022-02-21T13:25:22.155" v="176" actId="478"/>
          <ac:picMkLst>
            <pc:docMk/>
            <pc:sldMk cId="0" sldId="306"/>
            <ac:picMk id="494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23.432" v="177" actId="478"/>
          <ac:picMkLst>
            <pc:docMk/>
            <pc:sldMk cId="0" sldId="306"/>
            <ac:picMk id="495" creationId="{00000000-0000-0000-0000-000000000000}"/>
          </ac:picMkLst>
        </pc:picChg>
      </pc:sldChg>
      <pc:sldChg chg="delSp mod">
        <pc:chgData name="Yilmaz Mustafa" userId="bbcede42-c1b2-43e6-a370-e252b59f6c51" providerId="ADAL" clId="{14370FBE-18FC-47F7-B1E3-07D6995EAC88}" dt="2022-02-21T13:25:27.511" v="179" actId="478"/>
        <pc:sldMkLst>
          <pc:docMk/>
          <pc:sldMk cId="0" sldId="307"/>
        </pc:sldMkLst>
        <pc:picChg chg="del">
          <ac:chgData name="Yilmaz Mustafa" userId="bbcede42-c1b2-43e6-a370-e252b59f6c51" providerId="ADAL" clId="{14370FBE-18FC-47F7-B1E3-07D6995EAC88}" dt="2022-02-21T13:25:26.349" v="178" actId="478"/>
          <ac:picMkLst>
            <pc:docMk/>
            <pc:sldMk cId="0" sldId="307"/>
            <ac:picMk id="501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27.511" v="179" actId="478"/>
          <ac:picMkLst>
            <pc:docMk/>
            <pc:sldMk cId="0" sldId="307"/>
            <ac:picMk id="502" creationId="{00000000-0000-0000-0000-000000000000}"/>
          </ac:picMkLst>
        </pc:picChg>
      </pc:sldChg>
      <pc:sldChg chg="delSp add del mod">
        <pc:chgData name="Yilmaz Mustafa" userId="bbcede42-c1b2-43e6-a370-e252b59f6c51" providerId="ADAL" clId="{14370FBE-18FC-47F7-B1E3-07D6995EAC88}" dt="2022-02-21T13:26:12.476" v="184"/>
        <pc:sldMkLst>
          <pc:docMk/>
          <pc:sldMk cId="3487596091" sldId="308"/>
        </pc:sldMkLst>
        <pc:picChg chg="del">
          <ac:chgData name="Yilmaz Mustafa" userId="bbcede42-c1b2-43e6-a370-e252b59f6c51" providerId="ADAL" clId="{14370FBE-18FC-47F7-B1E3-07D6995EAC88}" dt="2022-02-21T13:25:29.633" v="180" actId="478"/>
          <ac:picMkLst>
            <pc:docMk/>
            <pc:sldMk cId="3487596091" sldId="308"/>
            <ac:picMk id="508" creationId="{00000000-0000-0000-0000-000000000000}"/>
          </ac:picMkLst>
        </pc:picChg>
        <pc:picChg chg="del">
          <ac:chgData name="Yilmaz Mustafa" userId="bbcede42-c1b2-43e6-a370-e252b59f6c51" providerId="ADAL" clId="{14370FBE-18FC-47F7-B1E3-07D6995EAC88}" dt="2022-02-21T13:25:30.368" v="181" actId="478"/>
          <ac:picMkLst>
            <pc:docMk/>
            <pc:sldMk cId="3487596091" sldId="308"/>
            <ac:picMk id="509" creationId="{00000000-0000-0000-0000-000000000000}"/>
          </ac:picMkLst>
        </pc:picChg>
      </pc:sldChg>
      <pc:sldChg chg="add">
        <pc:chgData name="Yilmaz Mustafa" userId="bbcede42-c1b2-43e6-a370-e252b59f6c51" providerId="ADAL" clId="{14370FBE-18FC-47F7-B1E3-07D6995EAC88}" dt="2022-02-21T13:26:22.151" v="186"/>
        <pc:sldMkLst>
          <pc:docMk/>
          <pc:sldMk cId="3190903067" sldId="309"/>
        </pc:sldMkLst>
      </pc:sldChg>
      <pc:sldMasterChg chg="add addSldLayout">
        <pc:chgData name="Yilmaz Mustafa" userId="bbcede42-c1b2-43e6-a370-e252b59f6c51" providerId="ADAL" clId="{14370FBE-18FC-47F7-B1E3-07D6995EAC88}" dt="2022-02-21T13:26:12.468" v="183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14370FBE-18FC-47F7-B1E3-07D6995EAC88}" dt="2022-02-21T13:26:12.468" v="183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add addSldLayout">
        <pc:chgData name="Yilmaz Mustafa" userId="bbcede42-c1b2-43e6-a370-e252b59f6c51" providerId="ADAL" clId="{14370FBE-18FC-47F7-B1E3-07D6995EAC88}" dt="2022-02-21T13:26:22.141" v="185" actId="27028"/>
        <pc:sldMasterMkLst>
          <pc:docMk/>
          <pc:sldMasterMk cId="0" sldId="2147483661"/>
        </pc:sldMasterMkLst>
        <pc:sldLayoutChg chg="add">
          <pc:chgData name="Yilmaz Mustafa" userId="bbcede42-c1b2-43e6-a370-e252b59f6c51" providerId="ADAL" clId="{14370FBE-18FC-47F7-B1E3-07D6995EAC88}" dt="2022-02-21T13:26:22.141" v="185" actId="27028"/>
          <pc:sldLayoutMkLst>
            <pc:docMk/>
            <pc:sldMasterMk cId="0" sldId="2147483661"/>
            <pc:sldLayoutMk cId="2369380213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scrape.co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Adv</a:t>
            </a: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spc="-1" dirty="0"/>
              <a:t>(</a:t>
            </a:r>
            <a:r>
              <a:rPr lang="en-US" sz="6000" b="1" spc="-1" dirty="0" err="1"/>
              <a:t>Geavenceerd</a:t>
            </a:r>
            <a:r>
              <a:rPr lang="en-US" sz="6000" b="1" spc="-1" dirty="0"/>
              <a:t>)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375" y="295610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2309150" y="328075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7635" y="2810301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3" name="Google Shape;133;p21"/>
          <p:cNvCxnSpPr/>
          <p:nvPr/>
        </p:nvCxnSpPr>
        <p:spPr>
          <a:xfrm rot="10800000" flipH="1">
            <a:off x="4371450" y="279495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383500" y="337467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375" y="295610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635" y="2810301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5" name="Google Shape;145;p22"/>
          <p:cNvCxnSpPr/>
          <p:nvPr/>
        </p:nvCxnSpPr>
        <p:spPr>
          <a:xfrm rot="10800000" flipH="1">
            <a:off x="4371450" y="279495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383500" y="337467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2"/>
          <p:cNvSpPr/>
          <p:nvPr/>
        </p:nvSpPr>
        <p:spPr>
          <a:xfrm>
            <a:off x="1269925" y="2348375"/>
            <a:ext cx="1569600" cy="225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33400" y="2565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>
              <a:buClr>
                <a:schemeClr val="dk1"/>
              </a:buClr>
              <a:buSzPts val="1100"/>
            </a:pPr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880325" y="32177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772563" y="3103676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505400" y="265025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68875" y="26079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87" y="332370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3147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5358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850" y="3117849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772563" y="3103676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505400" y="265025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768875" y="26079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87" y="332370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3147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5358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380" y="310367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772563" y="3103676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505400" y="265025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768875" y="26079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/>
            <a:r>
              <a:rPr lang="en" sz="7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87" y="332370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3147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5358475" y="35497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5"/>
          <p:cNvSpPr txBox="1"/>
          <p:nvPr/>
        </p:nvSpPr>
        <p:spPr>
          <a:xfrm>
            <a:off x="6007450" y="332370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863450" y="298382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F4CCCC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186000" y="4520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76975" y="241612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712638" y="301892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4035188" y="45555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278638" y="282877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685575" y="306907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06666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008125" y="46057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JS</a:t>
            </a:r>
            <a:endParaRPr sz="24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6280325" y="288607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/>
            <a:endParaRPr sz="700"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3301700" y="371227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6193163" y="377267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456775" y="1918875"/>
            <a:ext cx="32964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495200" y="2303075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555400" y="5390775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2293075" y="2739800"/>
            <a:ext cx="6855300" cy="112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2254675" y="3938500"/>
            <a:ext cx="6855300" cy="145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1371025" y="3054825"/>
            <a:ext cx="7842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634250" y="4626850"/>
            <a:ext cx="2253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indent="0">
              <a:spcBef>
                <a:spcPts val="1600"/>
              </a:spcBef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indent="0">
              <a:lnSpc>
                <a:spcPct val="100000"/>
              </a:lnSpc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indent="0">
              <a:lnSpc>
                <a:spcPct val="100000"/>
              </a:lnSpc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indent="0">
              <a:lnSpc>
                <a:spcPct val="100000"/>
              </a:lnSpc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2634250" y="4626850"/>
            <a:ext cx="2253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527400" y="186912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55"/>
          <p:cNvGraphicFramePr/>
          <p:nvPr/>
        </p:nvGraphicFramePr>
        <p:xfrm>
          <a:off x="584650" y="1965701"/>
          <a:ext cx="8816850" cy="3355985"/>
        </p:xfrm>
        <a:graphic>
          <a:graphicData uri="http://schemas.openxmlformats.org/drawingml/2006/table">
            <a:tbl>
              <a:tblPr>
                <a:noFill/>
                <a:tableStyleId>{5031426B-810E-4B04-9897-0B6A7E4BA8DE}</a:tableStyleId>
              </a:tblPr>
              <a:tblGrid>
                <a:gridCol w="432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>
            <a:spLocks noGrp="1"/>
          </p:cNvSpPr>
          <p:nvPr>
            <p:ph type="ctrTitle"/>
          </p:nvPr>
        </p:nvSpPr>
        <p:spPr>
          <a:xfrm>
            <a:off x="381000" y="2402700"/>
            <a:ext cx="91440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realistically,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lang="en" sz="29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ctrTitle"/>
          </p:nvPr>
        </p:nvSpPr>
        <p:spPr>
          <a:xfrm>
            <a:off x="692700" y="240270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275" y="295162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375" y="295610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64" y="258872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459850" y="2735376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375" y="295610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2309150" y="328075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Create a new document." ma:contentTypeScope="" ma:versionID="604f6179a0c81f21f9f3992e603bcc42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51cd9ca7c5cf164f252069e497b097a7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F34BF-7FCA-40E1-B685-AD010F270001}"/>
</file>

<file path=customXml/itemProps2.xml><?xml version="1.0" encoding="utf-8"?>
<ds:datastoreItem xmlns:ds="http://schemas.openxmlformats.org/officeDocument/2006/customXml" ds:itemID="{D6D6A742-910F-4A05-95DD-216C4CF0925B}"/>
</file>

<file path=customXml/itemProps3.xml><?xml version="1.0" encoding="utf-8"?>
<ds:datastoreItem xmlns:ds="http://schemas.openxmlformats.org/officeDocument/2006/customXml" ds:itemID="{86A10A4D-0A7E-4A97-8895-537AA29936A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Microsoft Office PowerPoint</Application>
  <PresentationFormat>A4 Paper (210x297 mm)</PresentationFormat>
  <Paragraphs>441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Montserrat</vt:lpstr>
      <vt:lpstr>Overpass</vt:lpstr>
      <vt:lpstr>Calibri</vt:lpstr>
      <vt:lpstr>Courier New</vt:lpstr>
      <vt:lpstr>Symbol</vt:lpstr>
      <vt:lpstr>Times New Roman</vt:lpstr>
      <vt:lpstr>Wingdings</vt:lpstr>
      <vt:lpstr>Source Code Pro</vt:lpstr>
      <vt:lpstr>Simple Light</vt:lpstr>
      <vt:lpstr>1_Office Theme</vt:lpstr>
      <vt:lpstr>Office Theme</vt:lpstr>
      <vt:lpstr>Python Adv (Geavenceerd)</vt:lpstr>
      <vt:lpstr>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 For Web Scraping</vt:lpstr>
      <vt:lpstr>PowerPoint Presentation</vt:lpstr>
      <vt:lpstr>Grabbing a Page Title</vt:lpstr>
      <vt:lpstr>Grabbing All Elements of a Class</vt:lpstr>
      <vt:lpstr>PowerPoint Presentation</vt:lpstr>
      <vt:lpstr>PowerPoint Presentation</vt:lpstr>
      <vt:lpstr>Grabbing an Image</vt:lpstr>
      <vt:lpstr>PowerPoint Presentation</vt:lpstr>
      <vt:lpstr>PowerPoint Presentation</vt:lpstr>
      <vt:lpstr>Working with  Multiple Pages and Items</vt:lpstr>
      <vt:lpstr>PowerPoint Presentation</vt:lpstr>
      <vt:lpstr>PowerPoint Presentation</vt:lpstr>
      <vt:lpstr>Working with  Multiple Pages</vt:lpstr>
      <vt:lpstr>Web Scraping Exercises Overview</vt:lpstr>
      <vt:lpstr>Web Scraping  Exercises Solutions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 (Geavenceerd)</dc:title>
  <cp:lastModifiedBy>Yilmaz Mustafa</cp:lastModifiedBy>
  <cp:revision>1</cp:revision>
  <dcterms:modified xsi:type="dcterms:W3CDTF">2022-02-21T13:26:29Z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