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1" r:id="rId2"/>
    <p:sldMasterId id="2147483660" r:id="rId3"/>
  </p:sldMasterIdLst>
  <p:notesMasterIdLst>
    <p:notesMasterId r:id="rId21"/>
  </p:notesMasterIdLst>
  <p:sldIdLst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9906000" cy="6858000" type="A4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959E5-D265-4ACB-93EC-5FEA157F5B95}" v="1" dt="2022-02-21T12:59:46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61C959E5-D265-4ACB-93EC-5FEA157F5B95}"/>
    <pc:docChg chg="custSel addSld delSld modSld addMainMaster delMainMaster">
      <pc:chgData name="Yilmaz Mustafa" userId="bbcede42-c1b2-43e6-a370-e252b59f6c51" providerId="ADAL" clId="{61C959E5-D265-4ACB-93EC-5FEA157F5B95}" dt="2022-02-21T13:00:03.685" v="76"/>
      <pc:docMkLst>
        <pc:docMk/>
      </pc:docMkLst>
      <pc:sldChg chg="delSp mod">
        <pc:chgData name="Yilmaz Mustafa" userId="bbcede42-c1b2-43e6-a370-e252b59f6c51" providerId="ADAL" clId="{61C959E5-D265-4ACB-93EC-5FEA157F5B95}" dt="2022-02-21T12:57:06.203" v="1" actId="478"/>
        <pc:sldMkLst>
          <pc:docMk/>
          <pc:sldMk cId="0" sldId="256"/>
        </pc:sldMkLst>
        <pc:picChg chg="del">
          <ac:chgData name="Yilmaz Mustafa" userId="bbcede42-c1b2-43e6-a370-e252b59f6c51" providerId="ADAL" clId="{61C959E5-D265-4ACB-93EC-5FEA157F5B95}" dt="2022-02-21T12:57:02.905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06.203" v="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17.251" v="9" actId="478"/>
        <pc:sldMkLst>
          <pc:docMk/>
          <pc:sldMk cId="0" sldId="257"/>
        </pc:sldMkLst>
        <pc:spChg chg="add del mod">
          <ac:chgData name="Yilmaz Mustafa" userId="bbcede42-c1b2-43e6-a370-e252b59f6c51" providerId="ADAL" clId="{61C959E5-D265-4ACB-93EC-5FEA157F5B95}" dt="2022-02-21T12:57:17.251" v="9" actId="478"/>
          <ac:spMkLst>
            <pc:docMk/>
            <pc:sldMk cId="0" sldId="257"/>
            <ac:spMk id="3" creationId="{7610E450-AF80-478F-9708-9D0073389A3B}"/>
          </ac:spMkLst>
        </pc:spChg>
        <pc:spChg chg="del">
          <ac:chgData name="Yilmaz Mustafa" userId="bbcede42-c1b2-43e6-a370-e252b59f6c51" providerId="ADAL" clId="{61C959E5-D265-4ACB-93EC-5FEA157F5B95}" dt="2022-02-21T12:57:16.127" v="8" actId="478"/>
          <ac:spMkLst>
            <pc:docMk/>
            <pc:sldMk cId="0" sldId="257"/>
            <ac:spMk id="61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07.579" v="2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08.445" v="3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13.682" v="7" actId="478"/>
        <pc:sldMkLst>
          <pc:docMk/>
          <pc:sldMk cId="0" sldId="258"/>
        </pc:sldMkLst>
        <pc:spChg chg="add del mod">
          <ac:chgData name="Yilmaz Mustafa" userId="bbcede42-c1b2-43e6-a370-e252b59f6c51" providerId="ADAL" clId="{61C959E5-D265-4ACB-93EC-5FEA157F5B95}" dt="2022-02-21T12:57:13.682" v="7" actId="478"/>
          <ac:spMkLst>
            <pc:docMk/>
            <pc:sldMk cId="0" sldId="258"/>
            <ac:spMk id="3" creationId="{AECB9D00-A72E-441B-99D2-40296F15D5EF}"/>
          </ac:spMkLst>
        </pc:spChg>
        <pc:spChg chg="del">
          <ac:chgData name="Yilmaz Mustafa" userId="bbcede42-c1b2-43e6-a370-e252b59f6c51" providerId="ADAL" clId="{61C959E5-D265-4ACB-93EC-5FEA157F5B95}" dt="2022-02-21T12:57:12.219" v="6" actId="478"/>
          <ac:spMkLst>
            <pc:docMk/>
            <pc:sldMk cId="0" sldId="258"/>
            <ac:spMk id="69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09.700" v="4" actId="478"/>
          <ac:picMkLst>
            <pc:docMk/>
            <pc:sldMk cId="0" sldId="258"/>
            <ac:picMk id="71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10.798" v="5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23.006" v="13" actId="478"/>
        <pc:sldMkLst>
          <pc:docMk/>
          <pc:sldMk cId="0" sldId="259"/>
        </pc:sldMkLst>
        <pc:spChg chg="add del mod">
          <ac:chgData name="Yilmaz Mustafa" userId="bbcede42-c1b2-43e6-a370-e252b59f6c51" providerId="ADAL" clId="{61C959E5-D265-4ACB-93EC-5FEA157F5B95}" dt="2022-02-21T12:57:21.267" v="11" actId="478"/>
          <ac:spMkLst>
            <pc:docMk/>
            <pc:sldMk cId="0" sldId="259"/>
            <ac:spMk id="3" creationId="{8BE6E076-0ADA-4B30-81A4-232C9EB16D54}"/>
          </ac:spMkLst>
        </pc:spChg>
        <pc:spChg chg="del">
          <ac:chgData name="Yilmaz Mustafa" userId="bbcede42-c1b2-43e6-a370-e252b59f6c51" providerId="ADAL" clId="{61C959E5-D265-4ACB-93EC-5FEA157F5B95}" dt="2022-02-21T12:57:19.958" v="10" actId="478"/>
          <ac:spMkLst>
            <pc:docMk/>
            <pc:sldMk cId="0" sldId="259"/>
            <ac:spMk id="77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21.747" v="12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23.006" v="13" actId="478"/>
          <ac:picMkLst>
            <pc:docMk/>
            <pc:sldMk cId="0" sldId="259"/>
            <ac:picMk id="8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36.988" v="15" actId="478"/>
        <pc:sldMkLst>
          <pc:docMk/>
          <pc:sldMk cId="0" sldId="260"/>
        </pc:sldMkLst>
        <pc:spChg chg="add del mod">
          <ac:chgData name="Yilmaz Mustafa" userId="bbcede42-c1b2-43e6-a370-e252b59f6c51" providerId="ADAL" clId="{61C959E5-D265-4ACB-93EC-5FEA157F5B95}" dt="2022-02-21T12:57:36.988" v="15" actId="478"/>
          <ac:spMkLst>
            <pc:docMk/>
            <pc:sldMk cId="0" sldId="260"/>
            <ac:spMk id="3" creationId="{0F7BE71C-41EC-4FDC-996C-239E343DE94D}"/>
          </ac:spMkLst>
        </pc:spChg>
        <pc:spChg chg="del">
          <ac:chgData name="Yilmaz Mustafa" userId="bbcede42-c1b2-43e6-a370-e252b59f6c51" providerId="ADAL" clId="{61C959E5-D265-4ACB-93EC-5FEA157F5B95}" dt="2022-02-21T12:57:34.986" v="14" actId="478"/>
          <ac:spMkLst>
            <pc:docMk/>
            <pc:sldMk cId="0" sldId="260"/>
            <ac:spMk id="85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34.986" v="14" actId="478"/>
          <ac:picMkLst>
            <pc:docMk/>
            <pc:sldMk cId="0" sldId="260"/>
            <ac:picMk id="87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34.986" v="14" actId="478"/>
          <ac:picMkLst>
            <pc:docMk/>
            <pc:sldMk cId="0" sldId="260"/>
            <ac:picMk id="88" creationId="{00000000-0000-0000-0000-000000000000}"/>
          </ac:picMkLst>
        </pc:picChg>
      </pc:sldChg>
      <pc:sldChg chg="delSp mod">
        <pc:chgData name="Yilmaz Mustafa" userId="bbcede42-c1b2-43e6-a370-e252b59f6c51" providerId="ADAL" clId="{61C959E5-D265-4ACB-93EC-5FEA157F5B95}" dt="2022-02-21T12:57:41.932" v="16" actId="478"/>
        <pc:sldMkLst>
          <pc:docMk/>
          <pc:sldMk cId="0" sldId="261"/>
        </pc:sldMkLst>
        <pc:picChg chg="del">
          <ac:chgData name="Yilmaz Mustafa" userId="bbcede42-c1b2-43e6-a370-e252b59f6c51" providerId="ADAL" clId="{61C959E5-D265-4ACB-93EC-5FEA157F5B95}" dt="2022-02-21T12:57:41.932" v="16" actId="478"/>
          <ac:picMkLst>
            <pc:docMk/>
            <pc:sldMk cId="0" sldId="261"/>
            <ac:picMk id="94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41.932" v="16" actId="478"/>
          <ac:picMkLst>
            <pc:docMk/>
            <pc:sldMk cId="0" sldId="261"/>
            <ac:picMk id="9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54.220" v="20" actId="478"/>
        <pc:sldMkLst>
          <pc:docMk/>
          <pc:sldMk cId="0" sldId="262"/>
        </pc:sldMkLst>
        <pc:spChg chg="add del mod">
          <ac:chgData name="Yilmaz Mustafa" userId="bbcede42-c1b2-43e6-a370-e252b59f6c51" providerId="ADAL" clId="{61C959E5-D265-4ACB-93EC-5FEA157F5B95}" dt="2022-02-21T12:57:53.103" v="19" actId="478"/>
          <ac:spMkLst>
            <pc:docMk/>
            <pc:sldMk cId="0" sldId="262"/>
            <ac:spMk id="3" creationId="{8979B2CC-43AD-4F8C-8580-1EF296ED8882}"/>
          </ac:spMkLst>
        </pc:spChg>
        <pc:spChg chg="del">
          <ac:chgData name="Yilmaz Mustafa" userId="bbcede42-c1b2-43e6-a370-e252b59f6c51" providerId="ADAL" clId="{61C959E5-D265-4ACB-93EC-5FEA157F5B95}" dt="2022-02-21T12:57:51.776" v="18" actId="478"/>
          <ac:spMkLst>
            <pc:docMk/>
            <pc:sldMk cId="0" sldId="262"/>
            <ac:spMk id="100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50.150" v="17" actId="478"/>
          <ac:picMkLst>
            <pc:docMk/>
            <pc:sldMk cId="0" sldId="262"/>
            <ac:picMk id="102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54.220" v="20" actId="478"/>
          <ac:picMkLst>
            <pc:docMk/>
            <pc:sldMk cId="0" sldId="262"/>
            <ac:picMk id="10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7:59.748" v="24" actId="478"/>
        <pc:sldMkLst>
          <pc:docMk/>
          <pc:sldMk cId="0" sldId="263"/>
        </pc:sldMkLst>
        <pc:spChg chg="add del mod">
          <ac:chgData name="Yilmaz Mustafa" userId="bbcede42-c1b2-43e6-a370-e252b59f6c51" providerId="ADAL" clId="{61C959E5-D265-4ACB-93EC-5FEA157F5B95}" dt="2022-02-21T12:57:58.878" v="23" actId="478"/>
          <ac:spMkLst>
            <pc:docMk/>
            <pc:sldMk cId="0" sldId="263"/>
            <ac:spMk id="3" creationId="{D5F075E5-9BB9-4B7C-B7B9-F9EC9C25EB07}"/>
          </ac:spMkLst>
        </pc:spChg>
        <pc:spChg chg="del">
          <ac:chgData name="Yilmaz Mustafa" userId="bbcede42-c1b2-43e6-a370-e252b59f6c51" providerId="ADAL" clId="{61C959E5-D265-4ACB-93EC-5FEA157F5B95}" dt="2022-02-21T12:57:57.631" v="22" actId="478"/>
          <ac:spMkLst>
            <pc:docMk/>
            <pc:sldMk cId="0" sldId="263"/>
            <ac:spMk id="108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7:56.737" v="21" actId="478"/>
          <ac:picMkLst>
            <pc:docMk/>
            <pc:sldMk cId="0" sldId="263"/>
            <ac:picMk id="110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7:59.748" v="24" actId="478"/>
          <ac:picMkLst>
            <pc:docMk/>
            <pc:sldMk cId="0" sldId="263"/>
            <ac:picMk id="11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10.632" v="31" actId="478"/>
        <pc:sldMkLst>
          <pc:docMk/>
          <pc:sldMk cId="0" sldId="264"/>
        </pc:sldMkLst>
        <pc:spChg chg="add del mod">
          <ac:chgData name="Yilmaz Mustafa" userId="bbcede42-c1b2-43e6-a370-e252b59f6c51" providerId="ADAL" clId="{61C959E5-D265-4ACB-93EC-5FEA157F5B95}" dt="2022-02-21T12:58:03.925" v="27" actId="478"/>
          <ac:spMkLst>
            <pc:docMk/>
            <pc:sldMk cId="0" sldId="264"/>
            <ac:spMk id="3" creationId="{DD4F74CE-E704-497C-9FE5-1EC014C00639}"/>
          </ac:spMkLst>
        </pc:spChg>
        <pc:spChg chg="del">
          <ac:chgData name="Yilmaz Mustafa" userId="bbcede42-c1b2-43e6-a370-e252b59f6c51" providerId="ADAL" clId="{61C959E5-D265-4ACB-93EC-5FEA157F5B95}" dt="2022-02-21T12:58:02.967" v="26" actId="478"/>
          <ac:spMkLst>
            <pc:docMk/>
            <pc:sldMk cId="0" sldId="264"/>
            <ac:spMk id="116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8:02.173" v="25" actId="478"/>
          <ac:picMkLst>
            <pc:docMk/>
            <pc:sldMk cId="0" sldId="264"/>
            <ac:picMk id="118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10.632" v="31" actId="478"/>
          <ac:picMkLst>
            <pc:docMk/>
            <pc:sldMk cId="0" sldId="264"/>
            <ac:picMk id="11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17.773" v="36" actId="478"/>
        <pc:sldMkLst>
          <pc:docMk/>
          <pc:sldMk cId="0" sldId="265"/>
        </pc:sldMkLst>
        <pc:spChg chg="add del mod">
          <ac:chgData name="Yilmaz Mustafa" userId="bbcede42-c1b2-43e6-a370-e252b59f6c51" providerId="ADAL" clId="{61C959E5-D265-4ACB-93EC-5FEA157F5B95}" dt="2022-02-21T12:58:09.141" v="30" actId="478"/>
          <ac:spMkLst>
            <pc:docMk/>
            <pc:sldMk cId="0" sldId="265"/>
            <ac:spMk id="3" creationId="{0089F99F-FF11-4100-AC21-65A21B1FA61B}"/>
          </ac:spMkLst>
        </pc:spChg>
        <pc:spChg chg="del">
          <ac:chgData name="Yilmaz Mustafa" userId="bbcede42-c1b2-43e6-a370-e252b59f6c51" providerId="ADAL" clId="{61C959E5-D265-4ACB-93EC-5FEA157F5B95}" dt="2022-02-21T12:58:08.161" v="29" actId="478"/>
          <ac:spMkLst>
            <pc:docMk/>
            <pc:sldMk cId="0" sldId="265"/>
            <ac:spMk id="125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8:07.359" v="28" actId="478"/>
          <ac:picMkLst>
            <pc:docMk/>
            <pc:sldMk cId="0" sldId="265"/>
            <ac:picMk id="127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17.773" v="36" actId="478"/>
          <ac:picMkLst>
            <pc:docMk/>
            <pc:sldMk cId="0" sldId="265"/>
            <ac:picMk id="12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15.458" v="35" actId="478"/>
        <pc:sldMkLst>
          <pc:docMk/>
          <pc:sldMk cId="0" sldId="266"/>
        </pc:sldMkLst>
        <pc:spChg chg="add del mod">
          <ac:chgData name="Yilmaz Mustafa" userId="bbcede42-c1b2-43e6-a370-e252b59f6c51" providerId="ADAL" clId="{61C959E5-D265-4ACB-93EC-5FEA157F5B95}" dt="2022-02-21T12:58:14.606" v="34" actId="478"/>
          <ac:spMkLst>
            <pc:docMk/>
            <pc:sldMk cId="0" sldId="266"/>
            <ac:spMk id="3" creationId="{32769973-D7FC-4BE5-AD51-31FCFA1CA243}"/>
          </ac:spMkLst>
        </pc:spChg>
        <pc:spChg chg="del">
          <ac:chgData name="Yilmaz Mustafa" userId="bbcede42-c1b2-43e6-a370-e252b59f6c51" providerId="ADAL" clId="{61C959E5-D265-4ACB-93EC-5FEA157F5B95}" dt="2022-02-21T12:58:13.754" v="33" actId="478"/>
          <ac:spMkLst>
            <pc:docMk/>
            <pc:sldMk cId="0" sldId="266"/>
            <ac:spMk id="133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8:12.614" v="32" actId="478"/>
          <ac:picMkLst>
            <pc:docMk/>
            <pc:sldMk cId="0" sldId="266"/>
            <ac:picMk id="135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15.458" v="35" actId="478"/>
          <ac:picMkLst>
            <pc:docMk/>
            <pc:sldMk cId="0" sldId="266"/>
            <ac:picMk id="136" creationId="{00000000-0000-0000-0000-000000000000}"/>
          </ac:picMkLst>
        </pc:picChg>
      </pc:sldChg>
      <pc:sldChg chg="delSp mod">
        <pc:chgData name="Yilmaz Mustafa" userId="bbcede42-c1b2-43e6-a370-e252b59f6c51" providerId="ADAL" clId="{61C959E5-D265-4ACB-93EC-5FEA157F5B95}" dt="2022-02-21T12:58:21.648" v="38" actId="478"/>
        <pc:sldMkLst>
          <pc:docMk/>
          <pc:sldMk cId="0" sldId="267"/>
        </pc:sldMkLst>
        <pc:picChg chg="del">
          <ac:chgData name="Yilmaz Mustafa" userId="bbcede42-c1b2-43e6-a370-e252b59f6c51" providerId="ADAL" clId="{61C959E5-D265-4ACB-93EC-5FEA157F5B95}" dt="2022-02-21T12:58:20.602" v="37" actId="478"/>
          <ac:picMkLst>
            <pc:docMk/>
            <pc:sldMk cId="0" sldId="267"/>
            <ac:picMk id="142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21.648" v="38" actId="478"/>
          <ac:picMkLst>
            <pc:docMk/>
            <pc:sldMk cId="0" sldId="267"/>
            <ac:picMk id="14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27.298" v="42" actId="478"/>
        <pc:sldMkLst>
          <pc:docMk/>
          <pc:sldMk cId="0" sldId="268"/>
        </pc:sldMkLst>
        <pc:spChg chg="add del mod">
          <ac:chgData name="Yilmaz Mustafa" userId="bbcede42-c1b2-43e6-a370-e252b59f6c51" providerId="ADAL" clId="{61C959E5-D265-4ACB-93EC-5FEA157F5B95}" dt="2022-02-21T12:58:26.366" v="41" actId="478"/>
          <ac:spMkLst>
            <pc:docMk/>
            <pc:sldMk cId="0" sldId="268"/>
            <ac:spMk id="3" creationId="{A73DA25E-5E1D-49C3-A584-FDAC386A6AEB}"/>
          </ac:spMkLst>
        </pc:spChg>
        <pc:spChg chg="del">
          <ac:chgData name="Yilmaz Mustafa" userId="bbcede42-c1b2-43e6-a370-e252b59f6c51" providerId="ADAL" clId="{61C959E5-D265-4ACB-93EC-5FEA157F5B95}" dt="2022-02-21T12:58:24.961" v="40" actId="478"/>
          <ac:spMkLst>
            <pc:docMk/>
            <pc:sldMk cId="0" sldId="268"/>
            <ac:spMk id="148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8:23.590" v="39" actId="478"/>
          <ac:picMkLst>
            <pc:docMk/>
            <pc:sldMk cId="0" sldId="268"/>
            <ac:picMk id="150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27.298" v="42" actId="478"/>
          <ac:picMkLst>
            <pc:docMk/>
            <pc:sldMk cId="0" sldId="268"/>
            <ac:picMk id="15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39.333" v="65" actId="1035"/>
        <pc:sldMkLst>
          <pc:docMk/>
          <pc:sldMk cId="0" sldId="269"/>
        </pc:sldMkLst>
        <pc:spChg chg="add del mod">
          <ac:chgData name="Yilmaz Mustafa" userId="bbcede42-c1b2-43e6-a370-e252b59f6c51" providerId="ADAL" clId="{61C959E5-D265-4ACB-93EC-5FEA157F5B95}" dt="2022-02-21T12:58:34.240" v="45" actId="478"/>
          <ac:spMkLst>
            <pc:docMk/>
            <pc:sldMk cId="0" sldId="269"/>
            <ac:spMk id="3" creationId="{CF50AA4D-C69E-4386-ACE4-D4CBABEC01D9}"/>
          </ac:spMkLst>
        </pc:spChg>
        <pc:spChg chg="del">
          <ac:chgData name="Yilmaz Mustafa" userId="bbcede42-c1b2-43e6-a370-e252b59f6c51" providerId="ADAL" clId="{61C959E5-D265-4ACB-93EC-5FEA157F5B95}" dt="2022-02-21T12:58:31.313" v="44" actId="478"/>
          <ac:spMkLst>
            <pc:docMk/>
            <pc:sldMk cId="0" sldId="269"/>
            <ac:spMk id="157" creationId="{00000000-0000-0000-0000-000000000000}"/>
          </ac:spMkLst>
        </pc:spChg>
        <pc:picChg chg="mod">
          <ac:chgData name="Yilmaz Mustafa" userId="bbcede42-c1b2-43e6-a370-e252b59f6c51" providerId="ADAL" clId="{61C959E5-D265-4ACB-93EC-5FEA157F5B95}" dt="2022-02-21T12:58:39.333" v="65" actId="1035"/>
          <ac:picMkLst>
            <pc:docMk/>
            <pc:sldMk cId="0" sldId="269"/>
            <ac:picMk id="156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29.537" v="43" actId="478"/>
          <ac:picMkLst>
            <pc:docMk/>
            <pc:sldMk cId="0" sldId="269"/>
            <ac:picMk id="15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61C959E5-D265-4ACB-93EC-5FEA157F5B95}" dt="2022-02-21T12:58:47.024" v="69" actId="478"/>
        <pc:sldMkLst>
          <pc:docMk/>
          <pc:sldMk cId="0" sldId="270"/>
        </pc:sldMkLst>
        <pc:spChg chg="add del mod">
          <ac:chgData name="Yilmaz Mustafa" userId="bbcede42-c1b2-43e6-a370-e252b59f6c51" providerId="ADAL" clId="{61C959E5-D265-4ACB-93EC-5FEA157F5B95}" dt="2022-02-21T12:58:46.144" v="68" actId="478"/>
          <ac:spMkLst>
            <pc:docMk/>
            <pc:sldMk cId="0" sldId="270"/>
            <ac:spMk id="3" creationId="{1EBCBFD4-6C2D-4E27-ACBA-862CACE7F4AD}"/>
          </ac:spMkLst>
        </pc:spChg>
        <pc:spChg chg="del">
          <ac:chgData name="Yilmaz Mustafa" userId="bbcede42-c1b2-43e6-a370-e252b59f6c51" providerId="ADAL" clId="{61C959E5-D265-4ACB-93EC-5FEA157F5B95}" dt="2022-02-21T12:58:45.180" v="67" actId="478"/>
          <ac:spMkLst>
            <pc:docMk/>
            <pc:sldMk cId="0" sldId="270"/>
            <ac:spMk id="164" creationId="{00000000-0000-0000-0000-000000000000}"/>
          </ac:spMkLst>
        </pc:spChg>
        <pc:picChg chg="del">
          <ac:chgData name="Yilmaz Mustafa" userId="bbcede42-c1b2-43e6-a370-e252b59f6c51" providerId="ADAL" clId="{61C959E5-D265-4ACB-93EC-5FEA157F5B95}" dt="2022-02-21T12:58:44.344" v="66" actId="478"/>
          <ac:picMkLst>
            <pc:docMk/>
            <pc:sldMk cId="0" sldId="270"/>
            <ac:picMk id="166" creationId="{00000000-0000-0000-0000-000000000000}"/>
          </ac:picMkLst>
        </pc:picChg>
        <pc:picChg chg="del">
          <ac:chgData name="Yilmaz Mustafa" userId="bbcede42-c1b2-43e6-a370-e252b59f6c51" providerId="ADAL" clId="{61C959E5-D265-4ACB-93EC-5FEA157F5B95}" dt="2022-02-21T12:58:47.024" v="69" actId="478"/>
          <ac:picMkLst>
            <pc:docMk/>
            <pc:sldMk cId="0" sldId="270"/>
            <ac:picMk id="167" creationId="{00000000-0000-0000-0000-000000000000}"/>
          </ac:picMkLst>
        </pc:picChg>
      </pc:sldChg>
      <pc:sldChg chg="add del">
        <pc:chgData name="Yilmaz Mustafa" userId="bbcede42-c1b2-43e6-a370-e252b59f6c51" providerId="ADAL" clId="{61C959E5-D265-4ACB-93EC-5FEA157F5B95}" dt="2022-02-21T12:59:26.579" v="74" actId="47"/>
        <pc:sldMkLst>
          <pc:docMk/>
          <pc:sldMk cId="3487596091" sldId="271"/>
        </pc:sldMkLst>
      </pc:sldChg>
      <pc:sldChg chg="add">
        <pc:chgData name="Yilmaz Mustafa" userId="bbcede42-c1b2-43e6-a370-e252b59f6c51" providerId="ADAL" clId="{61C959E5-D265-4ACB-93EC-5FEA157F5B95}" dt="2022-02-21T12:59:08.222" v="73"/>
        <pc:sldMkLst>
          <pc:docMk/>
          <pc:sldMk cId="3190903067" sldId="272"/>
        </pc:sldMkLst>
      </pc:sldChg>
      <pc:sldChg chg="add">
        <pc:chgData name="Yilmaz Mustafa" userId="bbcede42-c1b2-43e6-a370-e252b59f6c51" providerId="ADAL" clId="{61C959E5-D265-4ACB-93EC-5FEA157F5B95}" dt="2022-02-21T13:00:03.685" v="76"/>
        <pc:sldMkLst>
          <pc:docMk/>
          <pc:sldMk cId="3487596091" sldId="273"/>
        </pc:sldMkLst>
      </pc:sldChg>
      <pc:sldMasterChg chg="add del addSldLayout delSldLayout">
        <pc:chgData name="Yilmaz Mustafa" userId="bbcede42-c1b2-43e6-a370-e252b59f6c51" providerId="ADAL" clId="{61C959E5-D265-4ACB-93EC-5FEA157F5B95}" dt="2022-02-21T13:00:03.679" v="75" actId="27028"/>
        <pc:sldMasterMkLst>
          <pc:docMk/>
          <pc:sldMasterMk cId="1711548460" sldId="2147483660"/>
        </pc:sldMasterMkLst>
        <pc:sldLayoutChg chg="add del">
          <pc:chgData name="Yilmaz Mustafa" userId="bbcede42-c1b2-43e6-a370-e252b59f6c51" providerId="ADAL" clId="{61C959E5-D265-4ACB-93EC-5FEA157F5B95}" dt="2022-02-21T13:00:03.679" v="75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add addSldLayout">
        <pc:chgData name="Yilmaz Mustafa" userId="bbcede42-c1b2-43e6-a370-e252b59f6c51" providerId="ADAL" clId="{61C959E5-D265-4ACB-93EC-5FEA157F5B95}" dt="2022-02-21T12:59:08.217" v="72" actId="27028"/>
        <pc:sldMasterMkLst>
          <pc:docMk/>
          <pc:sldMasterMk cId="0" sldId="2147483661"/>
        </pc:sldMasterMkLst>
        <pc:sldLayoutChg chg="add">
          <pc:chgData name="Yilmaz Mustafa" userId="bbcede42-c1b2-43e6-a370-e252b59f6c51" providerId="ADAL" clId="{61C959E5-D265-4ACB-93EC-5FEA157F5B95}" dt="2022-02-21T12:59:08.217" v="72" actId="27028"/>
          <pc:sldLayoutMkLst>
            <pc:docMk/>
            <pc:sldMasterMk cId="0" sldId="2147483661"/>
            <pc:sldLayoutMk cId="2369380213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750" spc="-1" smtClean="0">
                <a:solidFill>
                  <a:srgbClr val="595959"/>
                </a:solidFill>
              </a:rPr>
              <a:pPr algn="r">
                <a:tabLst>
                  <a:tab pos="0" algn="l"/>
                </a:tabLst>
              </a:pPr>
              <a:t>‹#›</a:t>
            </a:fld>
            <a:endParaRPr lang="en-US" sz="75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Expert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138" y="314097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Receiving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received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01" y="1463042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8250" y="990902"/>
            <a:ext cx="7429500" cy="50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privileges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84750" y="2208450"/>
            <a:ext cx="8684100" cy="22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endParaRPr sz="43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3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43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0CBF97-343D-4AF3-883D-90A4932D94B0}"/>
</file>

<file path=customXml/itemProps2.xml><?xml version="1.0" encoding="utf-8"?>
<ds:datastoreItem xmlns:ds="http://schemas.openxmlformats.org/officeDocument/2006/customXml" ds:itemID="{621C3E53-2FBD-4BFD-AA1C-66CFAAA7BD6C}"/>
</file>

<file path=customXml/itemProps3.xml><?xml version="1.0" encoding="utf-8"?>
<ds:datastoreItem xmlns:ds="http://schemas.openxmlformats.org/officeDocument/2006/customXml" ds:itemID="{3A980D47-E356-4B35-8604-7FAFF7EC10A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A4 Paper (210x297 mm)</PresentationFormat>
  <Paragraphs>25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Montserrat</vt:lpstr>
      <vt:lpstr>Calibri</vt:lpstr>
      <vt:lpstr>Symbol</vt:lpstr>
      <vt:lpstr>Times New Roman</vt:lpstr>
      <vt:lpstr>Wingdings</vt:lpstr>
      <vt:lpstr>Simple Light</vt:lpstr>
      <vt:lpstr>Office Theme</vt:lpstr>
      <vt:lpstr>1_Office Theme</vt:lpstr>
      <vt:lpstr>Python Expert</vt:lpstr>
      <vt:lpstr>Emails with Python</vt:lpstr>
      <vt:lpstr>PowerPoint Presentation</vt:lpstr>
      <vt:lpstr>PowerPoint Presentation</vt:lpstr>
      <vt:lpstr>PowerPoint Presentation</vt:lpstr>
      <vt:lpstr>PowerPoint Presentation</vt:lpstr>
      <vt:lpstr>Sending Emails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Receiving Emails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Expert</dc:title>
  <cp:lastModifiedBy>Yilmaz Mustafa</cp:lastModifiedBy>
  <cp:revision>1</cp:revision>
  <dcterms:modified xsi:type="dcterms:W3CDTF">2022-02-21T13:00:06Z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